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23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4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25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7.xml" ContentType="application/vnd.openxmlformats-officedocument.drawingml.chart+xml"/>
  <Override PartName="/ppt/notesSlides/notesSlide31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18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352" r:id="rId3"/>
    <p:sldId id="353" r:id="rId4"/>
    <p:sldId id="328" r:id="rId5"/>
    <p:sldId id="348" r:id="rId6"/>
    <p:sldId id="354" r:id="rId7"/>
    <p:sldId id="350" r:id="rId8"/>
    <p:sldId id="349" r:id="rId9"/>
    <p:sldId id="335" r:id="rId10"/>
    <p:sldId id="351" r:id="rId11"/>
    <p:sldId id="313" r:id="rId12"/>
    <p:sldId id="347" r:id="rId13"/>
    <p:sldId id="336" r:id="rId14"/>
    <p:sldId id="366" r:id="rId15"/>
    <p:sldId id="333" r:id="rId16"/>
    <p:sldId id="339" r:id="rId17"/>
    <p:sldId id="327" r:id="rId18"/>
    <p:sldId id="360" r:id="rId19"/>
    <p:sldId id="373" r:id="rId20"/>
    <p:sldId id="374" r:id="rId21"/>
    <p:sldId id="375" r:id="rId22"/>
    <p:sldId id="376" r:id="rId23"/>
    <p:sldId id="355" r:id="rId24"/>
    <p:sldId id="356" r:id="rId25"/>
    <p:sldId id="357" r:id="rId26"/>
    <p:sldId id="359" r:id="rId27"/>
    <p:sldId id="371" r:id="rId28"/>
    <p:sldId id="272" r:id="rId29"/>
    <p:sldId id="340" r:id="rId30"/>
    <p:sldId id="341" r:id="rId31"/>
    <p:sldId id="369" r:id="rId32"/>
    <p:sldId id="370" r:id="rId33"/>
    <p:sldId id="368" r:id="rId34"/>
    <p:sldId id="367" r:id="rId35"/>
    <p:sldId id="362" r:id="rId36"/>
    <p:sldId id="330" r:id="rId37"/>
    <p:sldId id="344" r:id="rId38"/>
    <p:sldId id="346" r:id="rId39"/>
    <p:sldId id="345" r:id="rId40"/>
    <p:sldId id="364" r:id="rId41"/>
    <p:sldId id="338" r:id="rId42"/>
    <p:sldId id="365" r:id="rId43"/>
    <p:sldId id="361" r:id="rId44"/>
    <p:sldId id="363" r:id="rId45"/>
    <p:sldId id="372" r:id="rId46"/>
  </p:sldIdLst>
  <p:sldSz cx="9144000" cy="6858000" type="screen4x3"/>
  <p:notesSz cx="9869488" cy="673576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2" autoAdjust="0"/>
    <p:restoredTop sz="90267" autoAdjust="0"/>
  </p:normalViewPr>
  <p:slideViewPr>
    <p:cSldViewPr>
      <p:cViewPr>
        <p:scale>
          <a:sx n="100" d="100"/>
          <a:sy n="100" d="100"/>
        </p:scale>
        <p:origin x="-2064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Latex\New_M0207432\M10207432\Picture\Lifetim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6\0104\Seq_Result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Latex\New_M0207432\M10207432\Picture\Lifetime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6\0104\Seq_Resul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Latex\New_M0207432\M10207432\Picture\Lifetime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6\0104\Seq_Result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yne\Desktop\Seq_Result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ayne\Desktop\Seq_Resul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25991;&#20214;&#22846;\M10207432\Report\2015\1230\Seq_Resul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en-US"/>
              <a:t>Avg Current with interval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Avg Current</c:v>
                </c:pt>
              </c:strCache>
            </c:strRef>
          </c:tx>
          <c:marker>
            <c:symbol val="none"/>
          </c:marker>
          <c:cat>
            <c:numRef>
              <c:f>工作表1!$A$2:$A$387</c:f>
              <c:numCache>
                <c:formatCode>General</c:formatCode>
                <c:ptCount val="386"/>
                <c:pt idx="0">
                  <c:v>7.5</c:v>
                </c:pt>
                <c:pt idx="1">
                  <c:v>8</c:v>
                </c:pt>
                <c:pt idx="2">
                  <c:v>8.5</c:v>
                </c:pt>
                <c:pt idx="3">
                  <c:v>9</c:v>
                </c:pt>
                <c:pt idx="4">
                  <c:v>9.5</c:v>
                </c:pt>
                <c:pt idx="5">
                  <c:v>10</c:v>
                </c:pt>
                <c:pt idx="6">
                  <c:v>10.5</c:v>
                </c:pt>
                <c:pt idx="7">
                  <c:v>11</c:v>
                </c:pt>
                <c:pt idx="8">
                  <c:v>11.5</c:v>
                </c:pt>
                <c:pt idx="9">
                  <c:v>12</c:v>
                </c:pt>
                <c:pt idx="10">
                  <c:v>12.5</c:v>
                </c:pt>
                <c:pt idx="11">
                  <c:v>13</c:v>
                </c:pt>
                <c:pt idx="12">
                  <c:v>13.5</c:v>
                </c:pt>
                <c:pt idx="13">
                  <c:v>14</c:v>
                </c:pt>
                <c:pt idx="14">
                  <c:v>14.5</c:v>
                </c:pt>
                <c:pt idx="15">
                  <c:v>15</c:v>
                </c:pt>
                <c:pt idx="16">
                  <c:v>15.5</c:v>
                </c:pt>
                <c:pt idx="17">
                  <c:v>16</c:v>
                </c:pt>
                <c:pt idx="18">
                  <c:v>16.5</c:v>
                </c:pt>
                <c:pt idx="19">
                  <c:v>17</c:v>
                </c:pt>
                <c:pt idx="20">
                  <c:v>17.5</c:v>
                </c:pt>
                <c:pt idx="21">
                  <c:v>18</c:v>
                </c:pt>
                <c:pt idx="22">
                  <c:v>18.5</c:v>
                </c:pt>
                <c:pt idx="23">
                  <c:v>19</c:v>
                </c:pt>
                <c:pt idx="24">
                  <c:v>19.5</c:v>
                </c:pt>
                <c:pt idx="25">
                  <c:v>20</c:v>
                </c:pt>
                <c:pt idx="26">
                  <c:v>20.5</c:v>
                </c:pt>
                <c:pt idx="27">
                  <c:v>21</c:v>
                </c:pt>
                <c:pt idx="28">
                  <c:v>21.5</c:v>
                </c:pt>
                <c:pt idx="29">
                  <c:v>22</c:v>
                </c:pt>
                <c:pt idx="30">
                  <c:v>22.5</c:v>
                </c:pt>
                <c:pt idx="31">
                  <c:v>23</c:v>
                </c:pt>
                <c:pt idx="32">
                  <c:v>23.5</c:v>
                </c:pt>
                <c:pt idx="33">
                  <c:v>24</c:v>
                </c:pt>
                <c:pt idx="34">
                  <c:v>24.5</c:v>
                </c:pt>
                <c:pt idx="35">
                  <c:v>25</c:v>
                </c:pt>
                <c:pt idx="36">
                  <c:v>25.5</c:v>
                </c:pt>
                <c:pt idx="37">
                  <c:v>26</c:v>
                </c:pt>
                <c:pt idx="38">
                  <c:v>26.5</c:v>
                </c:pt>
                <c:pt idx="39">
                  <c:v>27</c:v>
                </c:pt>
                <c:pt idx="40">
                  <c:v>27.5</c:v>
                </c:pt>
                <c:pt idx="41">
                  <c:v>28</c:v>
                </c:pt>
                <c:pt idx="42">
                  <c:v>28.5</c:v>
                </c:pt>
                <c:pt idx="43">
                  <c:v>29</c:v>
                </c:pt>
                <c:pt idx="44">
                  <c:v>29.5</c:v>
                </c:pt>
                <c:pt idx="45">
                  <c:v>30</c:v>
                </c:pt>
                <c:pt idx="46">
                  <c:v>30.5</c:v>
                </c:pt>
                <c:pt idx="47">
                  <c:v>31</c:v>
                </c:pt>
                <c:pt idx="48">
                  <c:v>31.5</c:v>
                </c:pt>
                <c:pt idx="49">
                  <c:v>32</c:v>
                </c:pt>
                <c:pt idx="50">
                  <c:v>32.5</c:v>
                </c:pt>
                <c:pt idx="51">
                  <c:v>33</c:v>
                </c:pt>
                <c:pt idx="52">
                  <c:v>33.5</c:v>
                </c:pt>
                <c:pt idx="53">
                  <c:v>34</c:v>
                </c:pt>
                <c:pt idx="54">
                  <c:v>34.5</c:v>
                </c:pt>
                <c:pt idx="55">
                  <c:v>35</c:v>
                </c:pt>
                <c:pt idx="56">
                  <c:v>35.5</c:v>
                </c:pt>
                <c:pt idx="57">
                  <c:v>36</c:v>
                </c:pt>
                <c:pt idx="58">
                  <c:v>36.5</c:v>
                </c:pt>
                <c:pt idx="59">
                  <c:v>37</c:v>
                </c:pt>
                <c:pt idx="60">
                  <c:v>37.5</c:v>
                </c:pt>
                <c:pt idx="61">
                  <c:v>38</c:v>
                </c:pt>
                <c:pt idx="62">
                  <c:v>38.5</c:v>
                </c:pt>
                <c:pt idx="63">
                  <c:v>39</c:v>
                </c:pt>
                <c:pt idx="64">
                  <c:v>39.5</c:v>
                </c:pt>
                <c:pt idx="65">
                  <c:v>40</c:v>
                </c:pt>
                <c:pt idx="66">
                  <c:v>40.5</c:v>
                </c:pt>
                <c:pt idx="67">
                  <c:v>41</c:v>
                </c:pt>
                <c:pt idx="68">
                  <c:v>41.5</c:v>
                </c:pt>
                <c:pt idx="69">
                  <c:v>42</c:v>
                </c:pt>
                <c:pt idx="70">
                  <c:v>42.5</c:v>
                </c:pt>
                <c:pt idx="71">
                  <c:v>43</c:v>
                </c:pt>
                <c:pt idx="72">
                  <c:v>43.5</c:v>
                </c:pt>
                <c:pt idx="73">
                  <c:v>44</c:v>
                </c:pt>
                <c:pt idx="74">
                  <c:v>44.5</c:v>
                </c:pt>
                <c:pt idx="75">
                  <c:v>45</c:v>
                </c:pt>
                <c:pt idx="76">
                  <c:v>45.5</c:v>
                </c:pt>
                <c:pt idx="77">
                  <c:v>46</c:v>
                </c:pt>
                <c:pt idx="78">
                  <c:v>46.5</c:v>
                </c:pt>
                <c:pt idx="79">
                  <c:v>47</c:v>
                </c:pt>
                <c:pt idx="80">
                  <c:v>47.5</c:v>
                </c:pt>
                <c:pt idx="81">
                  <c:v>48</c:v>
                </c:pt>
                <c:pt idx="82">
                  <c:v>48.5</c:v>
                </c:pt>
                <c:pt idx="83">
                  <c:v>49</c:v>
                </c:pt>
                <c:pt idx="84">
                  <c:v>49.5</c:v>
                </c:pt>
                <c:pt idx="85">
                  <c:v>50</c:v>
                </c:pt>
                <c:pt idx="86">
                  <c:v>50.5</c:v>
                </c:pt>
                <c:pt idx="87">
                  <c:v>51</c:v>
                </c:pt>
                <c:pt idx="88">
                  <c:v>51.5</c:v>
                </c:pt>
                <c:pt idx="89">
                  <c:v>52</c:v>
                </c:pt>
                <c:pt idx="90">
                  <c:v>52.5</c:v>
                </c:pt>
                <c:pt idx="91">
                  <c:v>53</c:v>
                </c:pt>
                <c:pt idx="92">
                  <c:v>53.5</c:v>
                </c:pt>
                <c:pt idx="93">
                  <c:v>54</c:v>
                </c:pt>
                <c:pt idx="94">
                  <c:v>54.5</c:v>
                </c:pt>
                <c:pt idx="95">
                  <c:v>55</c:v>
                </c:pt>
                <c:pt idx="96">
                  <c:v>55.5</c:v>
                </c:pt>
                <c:pt idx="97">
                  <c:v>56</c:v>
                </c:pt>
                <c:pt idx="98">
                  <c:v>56.5</c:v>
                </c:pt>
                <c:pt idx="99">
                  <c:v>57</c:v>
                </c:pt>
                <c:pt idx="100">
                  <c:v>57.5</c:v>
                </c:pt>
                <c:pt idx="101">
                  <c:v>58</c:v>
                </c:pt>
                <c:pt idx="102">
                  <c:v>58.5</c:v>
                </c:pt>
                <c:pt idx="103">
                  <c:v>59</c:v>
                </c:pt>
                <c:pt idx="104">
                  <c:v>59.5</c:v>
                </c:pt>
                <c:pt idx="105">
                  <c:v>60</c:v>
                </c:pt>
                <c:pt idx="106">
                  <c:v>60.5</c:v>
                </c:pt>
                <c:pt idx="107">
                  <c:v>61</c:v>
                </c:pt>
                <c:pt idx="108">
                  <c:v>61.5</c:v>
                </c:pt>
                <c:pt idx="109">
                  <c:v>62</c:v>
                </c:pt>
                <c:pt idx="110">
                  <c:v>62.5</c:v>
                </c:pt>
                <c:pt idx="111">
                  <c:v>63</c:v>
                </c:pt>
                <c:pt idx="112">
                  <c:v>63.5</c:v>
                </c:pt>
                <c:pt idx="113">
                  <c:v>64</c:v>
                </c:pt>
                <c:pt idx="114">
                  <c:v>64.5</c:v>
                </c:pt>
                <c:pt idx="115">
                  <c:v>65</c:v>
                </c:pt>
                <c:pt idx="116">
                  <c:v>65.5</c:v>
                </c:pt>
                <c:pt idx="117">
                  <c:v>66</c:v>
                </c:pt>
                <c:pt idx="118">
                  <c:v>66.5</c:v>
                </c:pt>
                <c:pt idx="119">
                  <c:v>67</c:v>
                </c:pt>
                <c:pt idx="120">
                  <c:v>67.5</c:v>
                </c:pt>
                <c:pt idx="121">
                  <c:v>68</c:v>
                </c:pt>
                <c:pt idx="122">
                  <c:v>68.5</c:v>
                </c:pt>
                <c:pt idx="123">
                  <c:v>69</c:v>
                </c:pt>
                <c:pt idx="124">
                  <c:v>69.5</c:v>
                </c:pt>
                <c:pt idx="125">
                  <c:v>70</c:v>
                </c:pt>
                <c:pt idx="126">
                  <c:v>70.5</c:v>
                </c:pt>
                <c:pt idx="127">
                  <c:v>71</c:v>
                </c:pt>
                <c:pt idx="128">
                  <c:v>71.5</c:v>
                </c:pt>
                <c:pt idx="129">
                  <c:v>72</c:v>
                </c:pt>
                <c:pt idx="130">
                  <c:v>72.5</c:v>
                </c:pt>
                <c:pt idx="131">
                  <c:v>73</c:v>
                </c:pt>
                <c:pt idx="132">
                  <c:v>73.5</c:v>
                </c:pt>
                <c:pt idx="133">
                  <c:v>74</c:v>
                </c:pt>
                <c:pt idx="134">
                  <c:v>74.5</c:v>
                </c:pt>
                <c:pt idx="135">
                  <c:v>75</c:v>
                </c:pt>
                <c:pt idx="136">
                  <c:v>75.5</c:v>
                </c:pt>
                <c:pt idx="137">
                  <c:v>76</c:v>
                </c:pt>
                <c:pt idx="138">
                  <c:v>76.5</c:v>
                </c:pt>
                <c:pt idx="139">
                  <c:v>77</c:v>
                </c:pt>
                <c:pt idx="140">
                  <c:v>77.5</c:v>
                </c:pt>
                <c:pt idx="141">
                  <c:v>78</c:v>
                </c:pt>
                <c:pt idx="142">
                  <c:v>78.5</c:v>
                </c:pt>
                <c:pt idx="143">
                  <c:v>79</c:v>
                </c:pt>
                <c:pt idx="144">
                  <c:v>79.5</c:v>
                </c:pt>
                <c:pt idx="145">
                  <c:v>80</c:v>
                </c:pt>
                <c:pt idx="146">
                  <c:v>80.5</c:v>
                </c:pt>
                <c:pt idx="147">
                  <c:v>81</c:v>
                </c:pt>
                <c:pt idx="148">
                  <c:v>81.5</c:v>
                </c:pt>
                <c:pt idx="149">
                  <c:v>82</c:v>
                </c:pt>
                <c:pt idx="150">
                  <c:v>82.5</c:v>
                </c:pt>
                <c:pt idx="151">
                  <c:v>83</c:v>
                </c:pt>
                <c:pt idx="152">
                  <c:v>83.5</c:v>
                </c:pt>
                <c:pt idx="153">
                  <c:v>84</c:v>
                </c:pt>
                <c:pt idx="154">
                  <c:v>84.5</c:v>
                </c:pt>
                <c:pt idx="155">
                  <c:v>85</c:v>
                </c:pt>
                <c:pt idx="156">
                  <c:v>85.5</c:v>
                </c:pt>
                <c:pt idx="157">
                  <c:v>86</c:v>
                </c:pt>
                <c:pt idx="158">
                  <c:v>86.5</c:v>
                </c:pt>
                <c:pt idx="159">
                  <c:v>87</c:v>
                </c:pt>
                <c:pt idx="160">
                  <c:v>87.5</c:v>
                </c:pt>
                <c:pt idx="161">
                  <c:v>88</c:v>
                </c:pt>
                <c:pt idx="162">
                  <c:v>88.5</c:v>
                </c:pt>
                <c:pt idx="163">
                  <c:v>89</c:v>
                </c:pt>
                <c:pt idx="164">
                  <c:v>89.5</c:v>
                </c:pt>
                <c:pt idx="165">
                  <c:v>90</c:v>
                </c:pt>
                <c:pt idx="166">
                  <c:v>90.5</c:v>
                </c:pt>
                <c:pt idx="167">
                  <c:v>91</c:v>
                </c:pt>
                <c:pt idx="168">
                  <c:v>91.5</c:v>
                </c:pt>
                <c:pt idx="169">
                  <c:v>92</c:v>
                </c:pt>
                <c:pt idx="170">
                  <c:v>92.5</c:v>
                </c:pt>
                <c:pt idx="171">
                  <c:v>93</c:v>
                </c:pt>
                <c:pt idx="172">
                  <c:v>93.5</c:v>
                </c:pt>
                <c:pt idx="173">
                  <c:v>94</c:v>
                </c:pt>
                <c:pt idx="174">
                  <c:v>94.5</c:v>
                </c:pt>
                <c:pt idx="175">
                  <c:v>95</c:v>
                </c:pt>
                <c:pt idx="176">
                  <c:v>95.5</c:v>
                </c:pt>
                <c:pt idx="177">
                  <c:v>96</c:v>
                </c:pt>
                <c:pt idx="178">
                  <c:v>96.5</c:v>
                </c:pt>
                <c:pt idx="179">
                  <c:v>97</c:v>
                </c:pt>
                <c:pt idx="180">
                  <c:v>97.5</c:v>
                </c:pt>
                <c:pt idx="181">
                  <c:v>98</c:v>
                </c:pt>
                <c:pt idx="182">
                  <c:v>98.5</c:v>
                </c:pt>
                <c:pt idx="183">
                  <c:v>99</c:v>
                </c:pt>
                <c:pt idx="184">
                  <c:v>99.5</c:v>
                </c:pt>
                <c:pt idx="185">
                  <c:v>100</c:v>
                </c:pt>
                <c:pt idx="186">
                  <c:v>100.5</c:v>
                </c:pt>
                <c:pt idx="187">
                  <c:v>101</c:v>
                </c:pt>
                <c:pt idx="188">
                  <c:v>101.5</c:v>
                </c:pt>
                <c:pt idx="189">
                  <c:v>102</c:v>
                </c:pt>
                <c:pt idx="190">
                  <c:v>102.5</c:v>
                </c:pt>
                <c:pt idx="191">
                  <c:v>103</c:v>
                </c:pt>
                <c:pt idx="192">
                  <c:v>103.5</c:v>
                </c:pt>
                <c:pt idx="193">
                  <c:v>104</c:v>
                </c:pt>
                <c:pt idx="194">
                  <c:v>104.5</c:v>
                </c:pt>
                <c:pt idx="195">
                  <c:v>105</c:v>
                </c:pt>
                <c:pt idx="196">
                  <c:v>105.5</c:v>
                </c:pt>
                <c:pt idx="197">
                  <c:v>106</c:v>
                </c:pt>
                <c:pt idx="198">
                  <c:v>106.5</c:v>
                </c:pt>
                <c:pt idx="199">
                  <c:v>107</c:v>
                </c:pt>
                <c:pt idx="200">
                  <c:v>107.5</c:v>
                </c:pt>
                <c:pt idx="201">
                  <c:v>108</c:v>
                </c:pt>
                <c:pt idx="202">
                  <c:v>108.5</c:v>
                </c:pt>
                <c:pt idx="203">
                  <c:v>109</c:v>
                </c:pt>
                <c:pt idx="204">
                  <c:v>109.5</c:v>
                </c:pt>
                <c:pt idx="205">
                  <c:v>110</c:v>
                </c:pt>
                <c:pt idx="206">
                  <c:v>110.5</c:v>
                </c:pt>
                <c:pt idx="207">
                  <c:v>111</c:v>
                </c:pt>
                <c:pt idx="208">
                  <c:v>111.5</c:v>
                </c:pt>
                <c:pt idx="209">
                  <c:v>112</c:v>
                </c:pt>
                <c:pt idx="210">
                  <c:v>112.5</c:v>
                </c:pt>
                <c:pt idx="211">
                  <c:v>113</c:v>
                </c:pt>
                <c:pt idx="212">
                  <c:v>113.5</c:v>
                </c:pt>
                <c:pt idx="213">
                  <c:v>114</c:v>
                </c:pt>
                <c:pt idx="214">
                  <c:v>114.5</c:v>
                </c:pt>
                <c:pt idx="215">
                  <c:v>115</c:v>
                </c:pt>
                <c:pt idx="216">
                  <c:v>115.5</c:v>
                </c:pt>
                <c:pt idx="217">
                  <c:v>116</c:v>
                </c:pt>
                <c:pt idx="218">
                  <c:v>116.5</c:v>
                </c:pt>
                <c:pt idx="219">
                  <c:v>117</c:v>
                </c:pt>
                <c:pt idx="220">
                  <c:v>117.5</c:v>
                </c:pt>
                <c:pt idx="221">
                  <c:v>118</c:v>
                </c:pt>
                <c:pt idx="222">
                  <c:v>118.5</c:v>
                </c:pt>
                <c:pt idx="223">
                  <c:v>119</c:v>
                </c:pt>
                <c:pt idx="224">
                  <c:v>119.5</c:v>
                </c:pt>
                <c:pt idx="225">
                  <c:v>120</c:v>
                </c:pt>
                <c:pt idx="226">
                  <c:v>120.5</c:v>
                </c:pt>
                <c:pt idx="227">
                  <c:v>121</c:v>
                </c:pt>
                <c:pt idx="228">
                  <c:v>121.5</c:v>
                </c:pt>
                <c:pt idx="229">
                  <c:v>122</c:v>
                </c:pt>
                <c:pt idx="230">
                  <c:v>122.5</c:v>
                </c:pt>
                <c:pt idx="231">
                  <c:v>123</c:v>
                </c:pt>
                <c:pt idx="232">
                  <c:v>123.5</c:v>
                </c:pt>
                <c:pt idx="233">
                  <c:v>124</c:v>
                </c:pt>
                <c:pt idx="234">
                  <c:v>124.5</c:v>
                </c:pt>
                <c:pt idx="235">
                  <c:v>125</c:v>
                </c:pt>
                <c:pt idx="236">
                  <c:v>125.5</c:v>
                </c:pt>
                <c:pt idx="237">
                  <c:v>126</c:v>
                </c:pt>
                <c:pt idx="238">
                  <c:v>126.5</c:v>
                </c:pt>
                <c:pt idx="239">
                  <c:v>127</c:v>
                </c:pt>
                <c:pt idx="240">
                  <c:v>127.5</c:v>
                </c:pt>
                <c:pt idx="241">
                  <c:v>128</c:v>
                </c:pt>
                <c:pt idx="242">
                  <c:v>128.5</c:v>
                </c:pt>
                <c:pt idx="243">
                  <c:v>129</c:v>
                </c:pt>
                <c:pt idx="244">
                  <c:v>129.5</c:v>
                </c:pt>
                <c:pt idx="245">
                  <c:v>130</c:v>
                </c:pt>
                <c:pt idx="246">
                  <c:v>130.5</c:v>
                </c:pt>
                <c:pt idx="247">
                  <c:v>131</c:v>
                </c:pt>
                <c:pt idx="248">
                  <c:v>131.5</c:v>
                </c:pt>
                <c:pt idx="249">
                  <c:v>132</c:v>
                </c:pt>
                <c:pt idx="250">
                  <c:v>132.5</c:v>
                </c:pt>
                <c:pt idx="251">
                  <c:v>133</c:v>
                </c:pt>
                <c:pt idx="252">
                  <c:v>133.5</c:v>
                </c:pt>
                <c:pt idx="253">
                  <c:v>134</c:v>
                </c:pt>
                <c:pt idx="254">
                  <c:v>134.5</c:v>
                </c:pt>
                <c:pt idx="255">
                  <c:v>135</c:v>
                </c:pt>
                <c:pt idx="256">
                  <c:v>135.5</c:v>
                </c:pt>
                <c:pt idx="257">
                  <c:v>136</c:v>
                </c:pt>
                <c:pt idx="258">
                  <c:v>136.5</c:v>
                </c:pt>
                <c:pt idx="259">
                  <c:v>137</c:v>
                </c:pt>
                <c:pt idx="260">
                  <c:v>137.5</c:v>
                </c:pt>
                <c:pt idx="261">
                  <c:v>138</c:v>
                </c:pt>
                <c:pt idx="262">
                  <c:v>138.5</c:v>
                </c:pt>
                <c:pt idx="263">
                  <c:v>139</c:v>
                </c:pt>
                <c:pt idx="264">
                  <c:v>139.5</c:v>
                </c:pt>
                <c:pt idx="265">
                  <c:v>140</c:v>
                </c:pt>
                <c:pt idx="266">
                  <c:v>140.5</c:v>
                </c:pt>
                <c:pt idx="267">
                  <c:v>141</c:v>
                </c:pt>
                <c:pt idx="268">
                  <c:v>141.5</c:v>
                </c:pt>
                <c:pt idx="269">
                  <c:v>142</c:v>
                </c:pt>
                <c:pt idx="270">
                  <c:v>142.5</c:v>
                </c:pt>
                <c:pt idx="271">
                  <c:v>143</c:v>
                </c:pt>
                <c:pt idx="272">
                  <c:v>143.5</c:v>
                </c:pt>
                <c:pt idx="273">
                  <c:v>144</c:v>
                </c:pt>
                <c:pt idx="274">
                  <c:v>144.5</c:v>
                </c:pt>
                <c:pt idx="275">
                  <c:v>145</c:v>
                </c:pt>
                <c:pt idx="276">
                  <c:v>145.5</c:v>
                </c:pt>
                <c:pt idx="277">
                  <c:v>146</c:v>
                </c:pt>
                <c:pt idx="278">
                  <c:v>146.5</c:v>
                </c:pt>
                <c:pt idx="279">
                  <c:v>147</c:v>
                </c:pt>
                <c:pt idx="280">
                  <c:v>147.5</c:v>
                </c:pt>
                <c:pt idx="281">
                  <c:v>148</c:v>
                </c:pt>
                <c:pt idx="282">
                  <c:v>148.5</c:v>
                </c:pt>
                <c:pt idx="283">
                  <c:v>149</c:v>
                </c:pt>
                <c:pt idx="284">
                  <c:v>149.5</c:v>
                </c:pt>
                <c:pt idx="285">
                  <c:v>150</c:v>
                </c:pt>
                <c:pt idx="286">
                  <c:v>150.5</c:v>
                </c:pt>
                <c:pt idx="287">
                  <c:v>151</c:v>
                </c:pt>
                <c:pt idx="288">
                  <c:v>151.5</c:v>
                </c:pt>
                <c:pt idx="289">
                  <c:v>152</c:v>
                </c:pt>
                <c:pt idx="290">
                  <c:v>152.5</c:v>
                </c:pt>
                <c:pt idx="291">
                  <c:v>153</c:v>
                </c:pt>
                <c:pt idx="292">
                  <c:v>153.5</c:v>
                </c:pt>
                <c:pt idx="293">
                  <c:v>154</c:v>
                </c:pt>
                <c:pt idx="294">
                  <c:v>154.5</c:v>
                </c:pt>
                <c:pt idx="295">
                  <c:v>155</c:v>
                </c:pt>
                <c:pt idx="296">
                  <c:v>155.5</c:v>
                </c:pt>
                <c:pt idx="297">
                  <c:v>156</c:v>
                </c:pt>
                <c:pt idx="298">
                  <c:v>156.5</c:v>
                </c:pt>
                <c:pt idx="299">
                  <c:v>157</c:v>
                </c:pt>
                <c:pt idx="300">
                  <c:v>157.5</c:v>
                </c:pt>
                <c:pt idx="301">
                  <c:v>158</c:v>
                </c:pt>
                <c:pt idx="302">
                  <c:v>158.5</c:v>
                </c:pt>
                <c:pt idx="303">
                  <c:v>159</c:v>
                </c:pt>
                <c:pt idx="304">
                  <c:v>159.5</c:v>
                </c:pt>
                <c:pt idx="305">
                  <c:v>160</c:v>
                </c:pt>
                <c:pt idx="306">
                  <c:v>160.5</c:v>
                </c:pt>
                <c:pt idx="307">
                  <c:v>161</c:v>
                </c:pt>
                <c:pt idx="308">
                  <c:v>161.5</c:v>
                </c:pt>
                <c:pt idx="309">
                  <c:v>162</c:v>
                </c:pt>
                <c:pt idx="310">
                  <c:v>162.5</c:v>
                </c:pt>
                <c:pt idx="311">
                  <c:v>163</c:v>
                </c:pt>
                <c:pt idx="312">
                  <c:v>163.5</c:v>
                </c:pt>
                <c:pt idx="313">
                  <c:v>164</c:v>
                </c:pt>
                <c:pt idx="314">
                  <c:v>164.5</c:v>
                </c:pt>
                <c:pt idx="315">
                  <c:v>165</c:v>
                </c:pt>
                <c:pt idx="316">
                  <c:v>165.5</c:v>
                </c:pt>
                <c:pt idx="317">
                  <c:v>166</c:v>
                </c:pt>
                <c:pt idx="318">
                  <c:v>166.5</c:v>
                </c:pt>
                <c:pt idx="319">
                  <c:v>167</c:v>
                </c:pt>
                <c:pt idx="320">
                  <c:v>167.5</c:v>
                </c:pt>
                <c:pt idx="321">
                  <c:v>168</c:v>
                </c:pt>
                <c:pt idx="322">
                  <c:v>168.5</c:v>
                </c:pt>
                <c:pt idx="323">
                  <c:v>169</c:v>
                </c:pt>
                <c:pt idx="324">
                  <c:v>169.5</c:v>
                </c:pt>
                <c:pt idx="325">
                  <c:v>170</c:v>
                </c:pt>
                <c:pt idx="326">
                  <c:v>170.5</c:v>
                </c:pt>
                <c:pt idx="327">
                  <c:v>171</c:v>
                </c:pt>
                <c:pt idx="328">
                  <c:v>171.5</c:v>
                </c:pt>
                <c:pt idx="329">
                  <c:v>172</c:v>
                </c:pt>
                <c:pt idx="330">
                  <c:v>172.5</c:v>
                </c:pt>
                <c:pt idx="331">
                  <c:v>173</c:v>
                </c:pt>
                <c:pt idx="332">
                  <c:v>173.5</c:v>
                </c:pt>
                <c:pt idx="333">
                  <c:v>174</c:v>
                </c:pt>
                <c:pt idx="334">
                  <c:v>174.5</c:v>
                </c:pt>
                <c:pt idx="335">
                  <c:v>175</c:v>
                </c:pt>
                <c:pt idx="336">
                  <c:v>175.5</c:v>
                </c:pt>
                <c:pt idx="337">
                  <c:v>176</c:v>
                </c:pt>
                <c:pt idx="338">
                  <c:v>176.5</c:v>
                </c:pt>
                <c:pt idx="339">
                  <c:v>177</c:v>
                </c:pt>
                <c:pt idx="340">
                  <c:v>177.5</c:v>
                </c:pt>
                <c:pt idx="341">
                  <c:v>178</c:v>
                </c:pt>
                <c:pt idx="342">
                  <c:v>178.5</c:v>
                </c:pt>
                <c:pt idx="343">
                  <c:v>179</c:v>
                </c:pt>
                <c:pt idx="344">
                  <c:v>179.5</c:v>
                </c:pt>
                <c:pt idx="345">
                  <c:v>180</c:v>
                </c:pt>
                <c:pt idx="346">
                  <c:v>180.5</c:v>
                </c:pt>
                <c:pt idx="347">
                  <c:v>181</c:v>
                </c:pt>
                <c:pt idx="348">
                  <c:v>181.5</c:v>
                </c:pt>
                <c:pt idx="349">
                  <c:v>182</c:v>
                </c:pt>
                <c:pt idx="350">
                  <c:v>182.5</c:v>
                </c:pt>
                <c:pt idx="351">
                  <c:v>183</c:v>
                </c:pt>
                <c:pt idx="352">
                  <c:v>183.5</c:v>
                </c:pt>
                <c:pt idx="353">
                  <c:v>184</c:v>
                </c:pt>
                <c:pt idx="354">
                  <c:v>184.5</c:v>
                </c:pt>
                <c:pt idx="355">
                  <c:v>185</c:v>
                </c:pt>
                <c:pt idx="356">
                  <c:v>185.5</c:v>
                </c:pt>
                <c:pt idx="357">
                  <c:v>186</c:v>
                </c:pt>
                <c:pt idx="358">
                  <c:v>186.5</c:v>
                </c:pt>
                <c:pt idx="359">
                  <c:v>187</c:v>
                </c:pt>
                <c:pt idx="360">
                  <c:v>187.5</c:v>
                </c:pt>
                <c:pt idx="361">
                  <c:v>188</c:v>
                </c:pt>
                <c:pt idx="362">
                  <c:v>188.5</c:v>
                </c:pt>
                <c:pt idx="363">
                  <c:v>189</c:v>
                </c:pt>
                <c:pt idx="364">
                  <c:v>189.5</c:v>
                </c:pt>
                <c:pt idx="365">
                  <c:v>190</c:v>
                </c:pt>
                <c:pt idx="366">
                  <c:v>190.5</c:v>
                </c:pt>
                <c:pt idx="367">
                  <c:v>191</c:v>
                </c:pt>
                <c:pt idx="368">
                  <c:v>191.5</c:v>
                </c:pt>
                <c:pt idx="369">
                  <c:v>192</c:v>
                </c:pt>
                <c:pt idx="370">
                  <c:v>192.5</c:v>
                </c:pt>
                <c:pt idx="371">
                  <c:v>193</c:v>
                </c:pt>
                <c:pt idx="372">
                  <c:v>193.5</c:v>
                </c:pt>
                <c:pt idx="373">
                  <c:v>194</c:v>
                </c:pt>
                <c:pt idx="374">
                  <c:v>194.5</c:v>
                </c:pt>
                <c:pt idx="375">
                  <c:v>195</c:v>
                </c:pt>
                <c:pt idx="376">
                  <c:v>195.5</c:v>
                </c:pt>
                <c:pt idx="377">
                  <c:v>196</c:v>
                </c:pt>
                <c:pt idx="378">
                  <c:v>196.5</c:v>
                </c:pt>
                <c:pt idx="379">
                  <c:v>197</c:v>
                </c:pt>
                <c:pt idx="380">
                  <c:v>197.5</c:v>
                </c:pt>
                <c:pt idx="381">
                  <c:v>198</c:v>
                </c:pt>
                <c:pt idx="382">
                  <c:v>198.5</c:v>
                </c:pt>
                <c:pt idx="383">
                  <c:v>199</c:v>
                </c:pt>
                <c:pt idx="384">
                  <c:v>199.5</c:v>
                </c:pt>
                <c:pt idx="385">
                  <c:v>200</c:v>
                </c:pt>
              </c:numCache>
            </c:numRef>
          </c:cat>
          <c:val>
            <c:numRef>
              <c:f>工作表1!$C$2:$C$387</c:f>
              <c:numCache>
                <c:formatCode>General</c:formatCode>
                <c:ptCount val="386"/>
                <c:pt idx="0">
                  <c:v>2.941823666666666E-3</c:v>
                </c:pt>
                <c:pt idx="1">
                  <c:v>2.7580221874999996E-3</c:v>
                </c:pt>
                <c:pt idx="2">
                  <c:v>2.5958444117647056E-3</c:v>
                </c:pt>
                <c:pt idx="3">
                  <c:v>2.4516863888888879E-3</c:v>
                </c:pt>
                <c:pt idx="4">
                  <c:v>2.3227028947368417E-3</c:v>
                </c:pt>
                <c:pt idx="5">
                  <c:v>2.2066177499999997E-3</c:v>
                </c:pt>
                <c:pt idx="6">
                  <c:v>2.1015883333333329E-3</c:v>
                </c:pt>
                <c:pt idx="7">
                  <c:v>2.0061070454545451E-3</c:v>
                </c:pt>
                <c:pt idx="8">
                  <c:v>1.9189284782608694E-3</c:v>
                </c:pt>
                <c:pt idx="9">
                  <c:v>1.8390147916666662E-3</c:v>
                </c:pt>
                <c:pt idx="10">
                  <c:v>1.7654941999999997E-3</c:v>
                </c:pt>
                <c:pt idx="11">
                  <c:v>1.6976290384615382E-3</c:v>
                </c:pt>
                <c:pt idx="12">
                  <c:v>1.6347909259259255E-3</c:v>
                </c:pt>
                <c:pt idx="13">
                  <c:v>1.5764412499999997E-3</c:v>
                </c:pt>
                <c:pt idx="14">
                  <c:v>1.522115689655172E-3</c:v>
                </c:pt>
                <c:pt idx="15">
                  <c:v>1.4714118333333333E-3</c:v>
                </c:pt>
                <c:pt idx="16">
                  <c:v>1.4239791935483869E-3</c:v>
                </c:pt>
                <c:pt idx="17">
                  <c:v>1.3795110937499999E-3</c:v>
                </c:pt>
                <c:pt idx="18">
                  <c:v>1.33773803030303E-3</c:v>
                </c:pt>
                <c:pt idx="19">
                  <c:v>1.2984222058823526E-3</c:v>
                </c:pt>
                <c:pt idx="20">
                  <c:v>1.2613529999999998E-3</c:v>
                </c:pt>
                <c:pt idx="21">
                  <c:v>1.2263431944444442E-3</c:v>
                </c:pt>
                <c:pt idx="22">
                  <c:v>1.1932258108108107E-3</c:v>
                </c:pt>
                <c:pt idx="23">
                  <c:v>1.1618514473684209E-3</c:v>
                </c:pt>
                <c:pt idx="24">
                  <c:v>1.1320860256410256E-3</c:v>
                </c:pt>
                <c:pt idx="25">
                  <c:v>1.1038088749999997E-3</c:v>
                </c:pt>
                <c:pt idx="26">
                  <c:v>1.0769110975609754E-3</c:v>
                </c:pt>
                <c:pt idx="27">
                  <c:v>1.0512941666666665E-3</c:v>
                </c:pt>
                <c:pt idx="28">
                  <c:v>1.0268687209302322E-3</c:v>
                </c:pt>
                <c:pt idx="29">
                  <c:v>1.0035535227272726E-3</c:v>
                </c:pt>
                <c:pt idx="30">
                  <c:v>9.8127455555555541E-4</c:v>
                </c:pt>
                <c:pt idx="31">
                  <c:v>9.5996423913043464E-4</c:v>
                </c:pt>
                <c:pt idx="32">
                  <c:v>9.3956074468085093E-4</c:v>
                </c:pt>
                <c:pt idx="33">
                  <c:v>9.2000739583333326E-4</c:v>
                </c:pt>
                <c:pt idx="34">
                  <c:v>9.0125214285714263E-4</c:v>
                </c:pt>
                <c:pt idx="35">
                  <c:v>8.832470999999998E-4</c:v>
                </c:pt>
                <c:pt idx="36">
                  <c:v>8.6594813725490185E-4</c:v>
                </c:pt>
                <c:pt idx="37">
                  <c:v>8.4931451923076894E-4</c:v>
                </c:pt>
                <c:pt idx="38">
                  <c:v>8.3330858490566031E-4</c:v>
                </c:pt>
                <c:pt idx="39">
                  <c:v>8.178954629629629E-4</c:v>
                </c:pt>
                <c:pt idx="40">
                  <c:v>8.0304281818181799E-4</c:v>
                </c:pt>
                <c:pt idx="41">
                  <c:v>7.887206249999998E-4</c:v>
                </c:pt>
                <c:pt idx="42">
                  <c:v>7.7490096491228053E-4</c:v>
                </c:pt>
                <c:pt idx="43">
                  <c:v>7.6155784482758598E-4</c:v>
                </c:pt>
                <c:pt idx="44">
                  <c:v>7.4866703389830491E-4</c:v>
                </c:pt>
                <c:pt idx="45">
                  <c:v>7.3620591666666659E-4</c:v>
                </c:pt>
                <c:pt idx="46">
                  <c:v>7.2415336065573754E-4</c:v>
                </c:pt>
                <c:pt idx="47">
                  <c:v>7.1248959677419339E-4</c:v>
                </c:pt>
                <c:pt idx="48">
                  <c:v>7.0119611111111105E-4</c:v>
                </c:pt>
                <c:pt idx="49">
                  <c:v>6.902555468749999E-4</c:v>
                </c:pt>
                <c:pt idx="50">
                  <c:v>6.796516153846152E-4</c:v>
                </c:pt>
                <c:pt idx="51">
                  <c:v>6.6936901515151498E-4</c:v>
                </c:pt>
                <c:pt idx="52">
                  <c:v>6.593933582089551E-4</c:v>
                </c:pt>
                <c:pt idx="53">
                  <c:v>6.4971110294117628E-4</c:v>
                </c:pt>
                <c:pt idx="54">
                  <c:v>6.4030949275362299E-4</c:v>
                </c:pt>
                <c:pt idx="55">
                  <c:v>6.3117649999999985E-4</c:v>
                </c:pt>
                <c:pt idx="56">
                  <c:v>6.2230077464788718E-4</c:v>
                </c:pt>
                <c:pt idx="57">
                  <c:v>6.1367159722222208E-4</c:v>
                </c:pt>
                <c:pt idx="58">
                  <c:v>6.0527883561643835E-4</c:v>
                </c:pt>
                <c:pt idx="59">
                  <c:v>5.9711290540540528E-4</c:v>
                </c:pt>
                <c:pt idx="60">
                  <c:v>5.8916473333333328E-4</c:v>
                </c:pt>
                <c:pt idx="61">
                  <c:v>5.8142572368421043E-4</c:v>
                </c:pt>
                <c:pt idx="62">
                  <c:v>5.7388772727272721E-4</c:v>
                </c:pt>
                <c:pt idx="63">
                  <c:v>5.6654301282051274E-4</c:v>
                </c:pt>
                <c:pt idx="64">
                  <c:v>5.5938424050632905E-4</c:v>
                </c:pt>
                <c:pt idx="65">
                  <c:v>5.5240443749999992E-4</c:v>
                </c:pt>
                <c:pt idx="66">
                  <c:v>5.4559697530864187E-4</c:v>
                </c:pt>
                <c:pt idx="67">
                  <c:v>5.3895554878048777E-4</c:v>
                </c:pt>
                <c:pt idx="68">
                  <c:v>5.3247415662650583E-4</c:v>
                </c:pt>
                <c:pt idx="69">
                  <c:v>5.2614708333333321E-4</c:v>
                </c:pt>
                <c:pt idx="70">
                  <c:v>5.1996888235294103E-4</c:v>
                </c:pt>
                <c:pt idx="71">
                  <c:v>5.1393436046511616E-4</c:v>
                </c:pt>
                <c:pt idx="72">
                  <c:v>5.080385632183907E-4</c:v>
                </c:pt>
                <c:pt idx="73">
                  <c:v>5.0227676136363638E-4</c:v>
                </c:pt>
                <c:pt idx="74">
                  <c:v>4.9664443820224714E-4</c:v>
                </c:pt>
                <c:pt idx="75">
                  <c:v>4.9113727777777766E-4</c:v>
                </c:pt>
                <c:pt idx="76">
                  <c:v>4.8575115384615378E-4</c:v>
                </c:pt>
                <c:pt idx="77">
                  <c:v>4.8048211956521728E-4</c:v>
                </c:pt>
                <c:pt idx="78">
                  <c:v>4.7532639784946229E-4</c:v>
                </c:pt>
                <c:pt idx="79">
                  <c:v>4.7028037234042548E-4</c:v>
                </c:pt>
                <c:pt idx="80">
                  <c:v>4.653405789473683E-4</c:v>
                </c:pt>
                <c:pt idx="81">
                  <c:v>4.6050369791666659E-4</c:v>
                </c:pt>
                <c:pt idx="82">
                  <c:v>4.5576654639175251E-4</c:v>
                </c:pt>
                <c:pt idx="83">
                  <c:v>4.5112607142857138E-4</c:v>
                </c:pt>
                <c:pt idx="84">
                  <c:v>4.4657934343434331E-4</c:v>
                </c:pt>
                <c:pt idx="85">
                  <c:v>4.4212354999999991E-4</c:v>
                </c:pt>
                <c:pt idx="86">
                  <c:v>4.3775599009900984E-4</c:v>
                </c:pt>
                <c:pt idx="87">
                  <c:v>4.3347406862745088E-4</c:v>
                </c:pt>
                <c:pt idx="88">
                  <c:v>4.2927529126213584E-4</c:v>
                </c:pt>
                <c:pt idx="89">
                  <c:v>4.2515725961538454E-4</c:v>
                </c:pt>
                <c:pt idx="90">
                  <c:v>4.2111766666666657E-4</c:v>
                </c:pt>
                <c:pt idx="91">
                  <c:v>4.1715429245283017E-4</c:v>
                </c:pt>
                <c:pt idx="92">
                  <c:v>4.1326499999999995E-4</c:v>
                </c:pt>
                <c:pt idx="93">
                  <c:v>4.0944773148148141E-4</c:v>
                </c:pt>
                <c:pt idx="94">
                  <c:v>4.0570050458715591E-4</c:v>
                </c:pt>
                <c:pt idx="95">
                  <c:v>4.0202140909090906E-4</c:v>
                </c:pt>
                <c:pt idx="96">
                  <c:v>3.9840860360360351E-4</c:v>
                </c:pt>
                <c:pt idx="97">
                  <c:v>3.9486031249999991E-4</c:v>
                </c:pt>
                <c:pt idx="98">
                  <c:v>3.9137482300884949E-4</c:v>
                </c:pt>
                <c:pt idx="99">
                  <c:v>3.8795048245614028E-4</c:v>
                </c:pt>
                <c:pt idx="100">
                  <c:v>3.8458569565217384E-4</c:v>
                </c:pt>
                <c:pt idx="101">
                  <c:v>3.8127892241379306E-4</c:v>
                </c:pt>
                <c:pt idx="102">
                  <c:v>3.780286752136751E-4</c:v>
                </c:pt>
                <c:pt idx="103">
                  <c:v>3.7483351694915246E-4</c:v>
                </c:pt>
                <c:pt idx="104">
                  <c:v>3.7169205882352935E-4</c:v>
                </c:pt>
                <c:pt idx="105">
                  <c:v>3.6860295833333325E-4</c:v>
                </c:pt>
                <c:pt idx="106">
                  <c:v>3.6556491735537187E-4</c:v>
                </c:pt>
                <c:pt idx="107">
                  <c:v>3.6257668032786884E-4</c:v>
                </c:pt>
                <c:pt idx="108">
                  <c:v>3.5963703252032514E-4</c:v>
                </c:pt>
                <c:pt idx="109">
                  <c:v>3.5674479838709671E-4</c:v>
                </c:pt>
                <c:pt idx="110">
                  <c:v>3.5389883999999996E-4</c:v>
                </c:pt>
                <c:pt idx="111">
                  <c:v>3.5109805555555548E-4</c:v>
                </c:pt>
                <c:pt idx="112">
                  <c:v>3.4834137795275585E-4</c:v>
                </c:pt>
                <c:pt idx="113">
                  <c:v>3.4562777343749996E-4</c:v>
                </c:pt>
                <c:pt idx="114">
                  <c:v>3.4295624031007745E-4</c:v>
                </c:pt>
                <c:pt idx="115">
                  <c:v>3.4032580769230761E-4</c:v>
                </c:pt>
                <c:pt idx="116">
                  <c:v>3.3773553435114496E-4</c:v>
                </c:pt>
                <c:pt idx="117">
                  <c:v>3.3518450757575756E-4</c:v>
                </c:pt>
                <c:pt idx="118">
                  <c:v>3.3267184210526306E-4</c:v>
                </c:pt>
                <c:pt idx="119">
                  <c:v>3.3019667910447756E-4</c:v>
                </c:pt>
                <c:pt idx="120">
                  <c:v>3.2775818518518515E-4</c:v>
                </c:pt>
                <c:pt idx="121">
                  <c:v>3.2535555147058815E-4</c:v>
                </c:pt>
                <c:pt idx="122">
                  <c:v>3.2298799270072984E-4</c:v>
                </c:pt>
                <c:pt idx="123">
                  <c:v>3.2065474637681156E-4</c:v>
                </c:pt>
                <c:pt idx="124">
                  <c:v>3.1835507194244596E-4</c:v>
                </c:pt>
                <c:pt idx="125">
                  <c:v>3.1608824999999994E-4</c:v>
                </c:pt>
                <c:pt idx="126">
                  <c:v>3.1385358156028361E-4</c:v>
                </c:pt>
                <c:pt idx="127">
                  <c:v>3.1165038732394355E-4</c:v>
                </c:pt>
                <c:pt idx="128">
                  <c:v>3.0947800699300689E-4</c:v>
                </c:pt>
                <c:pt idx="129">
                  <c:v>3.0733579861111105E-4</c:v>
                </c:pt>
                <c:pt idx="130">
                  <c:v>3.0522313793103446E-4</c:v>
                </c:pt>
                <c:pt idx="131">
                  <c:v>3.0313941780821913E-4</c:v>
                </c:pt>
                <c:pt idx="132">
                  <c:v>3.0108404761904761E-4</c:v>
                </c:pt>
                <c:pt idx="133">
                  <c:v>2.9905645270270265E-4</c:v>
                </c:pt>
                <c:pt idx="134">
                  <c:v>2.970560738255033E-4</c:v>
                </c:pt>
                <c:pt idx="135">
                  <c:v>2.9508236666666665E-4</c:v>
                </c:pt>
                <c:pt idx="136">
                  <c:v>2.9313480132450324E-4</c:v>
                </c:pt>
                <c:pt idx="137">
                  <c:v>2.9121286184210523E-4</c:v>
                </c:pt>
                <c:pt idx="138">
                  <c:v>2.8931604575163395E-4</c:v>
                </c:pt>
                <c:pt idx="139">
                  <c:v>2.8744386363636356E-4</c:v>
                </c:pt>
                <c:pt idx="140">
                  <c:v>2.8559583870967737E-4</c:v>
                </c:pt>
                <c:pt idx="141">
                  <c:v>2.8377150641025638E-4</c:v>
                </c:pt>
                <c:pt idx="142">
                  <c:v>2.8197041401273879E-4</c:v>
                </c:pt>
                <c:pt idx="143">
                  <c:v>2.8019212025316449E-4</c:v>
                </c:pt>
                <c:pt idx="144">
                  <c:v>2.7843619496855342E-4</c:v>
                </c:pt>
                <c:pt idx="145">
                  <c:v>2.7670221874999992E-4</c:v>
                </c:pt>
                <c:pt idx="146">
                  <c:v>2.7498978260869557E-4</c:v>
                </c:pt>
                <c:pt idx="147">
                  <c:v>2.7329848765432095E-4</c:v>
                </c:pt>
                <c:pt idx="148">
                  <c:v>2.7162794478527598E-4</c:v>
                </c:pt>
                <c:pt idx="149">
                  <c:v>2.6997777439024384E-4</c:v>
                </c:pt>
                <c:pt idx="150">
                  <c:v>2.68347606060606E-4</c:v>
                </c:pt>
                <c:pt idx="151">
                  <c:v>2.6673707831325298E-4</c:v>
                </c:pt>
                <c:pt idx="152">
                  <c:v>2.6514583832335322E-4</c:v>
                </c:pt>
                <c:pt idx="153">
                  <c:v>2.6357354166666662E-4</c:v>
                </c:pt>
                <c:pt idx="154">
                  <c:v>2.6201985207100587E-4</c:v>
                </c:pt>
                <c:pt idx="155">
                  <c:v>2.6048444117647053E-4</c:v>
                </c:pt>
                <c:pt idx="156">
                  <c:v>2.5896698830409353E-4</c:v>
                </c:pt>
                <c:pt idx="157">
                  <c:v>2.5746718023255809E-4</c:v>
                </c:pt>
                <c:pt idx="158">
                  <c:v>2.5598471098265888E-4</c:v>
                </c:pt>
                <c:pt idx="159">
                  <c:v>2.5451928160919536E-4</c:v>
                </c:pt>
                <c:pt idx="160">
                  <c:v>2.5307059999999998E-4</c:v>
                </c:pt>
                <c:pt idx="161">
                  <c:v>2.5163838068181815E-4</c:v>
                </c:pt>
                <c:pt idx="162">
                  <c:v>2.5022234463276832E-4</c:v>
                </c:pt>
                <c:pt idx="163">
                  <c:v>2.4882221910112358E-4</c:v>
                </c:pt>
                <c:pt idx="164">
                  <c:v>2.4743773743016753E-4</c:v>
                </c:pt>
                <c:pt idx="165">
                  <c:v>2.4606863888888884E-4</c:v>
                </c:pt>
                <c:pt idx="166">
                  <c:v>2.4471466850828729E-4</c:v>
                </c:pt>
                <c:pt idx="167">
                  <c:v>2.4337557692307688E-4</c:v>
                </c:pt>
                <c:pt idx="168">
                  <c:v>2.420511202185792E-4</c:v>
                </c:pt>
                <c:pt idx="169">
                  <c:v>2.4074105978260868E-4</c:v>
                </c:pt>
                <c:pt idx="170">
                  <c:v>2.3944516216216211E-4</c:v>
                </c:pt>
                <c:pt idx="171">
                  <c:v>2.3816319892473116E-4</c:v>
                </c:pt>
                <c:pt idx="172">
                  <c:v>2.3689494652406415E-4</c:v>
                </c:pt>
                <c:pt idx="173">
                  <c:v>2.3564018617021272E-4</c:v>
                </c:pt>
                <c:pt idx="174">
                  <c:v>2.3439870370370365E-4</c:v>
                </c:pt>
                <c:pt idx="175">
                  <c:v>2.3317028947368419E-4</c:v>
                </c:pt>
                <c:pt idx="176">
                  <c:v>2.3195473821989524E-4</c:v>
                </c:pt>
                <c:pt idx="177">
                  <c:v>2.3075184895833328E-4</c:v>
                </c:pt>
                <c:pt idx="178">
                  <c:v>2.2956142487046629E-4</c:v>
                </c:pt>
                <c:pt idx="179">
                  <c:v>2.2838327319587624E-4</c:v>
                </c:pt>
                <c:pt idx="180">
                  <c:v>2.2721720512820507E-4</c:v>
                </c:pt>
                <c:pt idx="181">
                  <c:v>2.2606303571428568E-4</c:v>
                </c:pt>
                <c:pt idx="182">
                  <c:v>2.2492058375634511E-4</c:v>
                </c:pt>
                <c:pt idx="183">
                  <c:v>2.2378967171717167E-4</c:v>
                </c:pt>
                <c:pt idx="184">
                  <c:v>2.2267012562814066E-4</c:v>
                </c:pt>
                <c:pt idx="185">
                  <c:v>2.2156177499999997E-4</c:v>
                </c:pt>
                <c:pt idx="186">
                  <c:v>2.2046445273631835E-4</c:v>
                </c:pt>
                <c:pt idx="187">
                  <c:v>2.1937799504950491E-4</c:v>
                </c:pt>
                <c:pt idx="188">
                  <c:v>2.1830224137931031E-4</c:v>
                </c:pt>
                <c:pt idx="189">
                  <c:v>2.1723703431372543E-4</c:v>
                </c:pt>
                <c:pt idx="190">
                  <c:v>2.1618221951219508E-4</c:v>
                </c:pt>
                <c:pt idx="191">
                  <c:v>2.1513764563106793E-4</c:v>
                </c:pt>
                <c:pt idx="192">
                  <c:v>2.1410316425120768E-4</c:v>
                </c:pt>
                <c:pt idx="193">
                  <c:v>2.1307862980769225E-4</c:v>
                </c:pt>
                <c:pt idx="194">
                  <c:v>2.1206389952153109E-4</c:v>
                </c:pt>
                <c:pt idx="195">
                  <c:v>2.110588333333333E-4</c:v>
                </c:pt>
                <c:pt idx="196">
                  <c:v>2.1006329383886253E-4</c:v>
                </c:pt>
                <c:pt idx="197">
                  <c:v>2.0907714622641507E-4</c:v>
                </c:pt>
                <c:pt idx="198">
                  <c:v>2.0810025821596241E-4</c:v>
                </c:pt>
                <c:pt idx="199">
                  <c:v>2.0713249999999996E-4</c:v>
                </c:pt>
                <c:pt idx="200">
                  <c:v>2.0617374418604651E-4</c:v>
                </c:pt>
                <c:pt idx="201">
                  <c:v>2.0522386574074069E-4</c:v>
                </c:pt>
                <c:pt idx="202">
                  <c:v>2.0428274193548383E-4</c:v>
                </c:pt>
                <c:pt idx="203">
                  <c:v>2.0335025229357797E-4</c:v>
                </c:pt>
                <c:pt idx="204">
                  <c:v>2.0242627853881275E-4</c:v>
                </c:pt>
                <c:pt idx="205">
                  <c:v>2.0151070454545452E-4</c:v>
                </c:pt>
                <c:pt idx="206">
                  <c:v>2.0060341628959274E-4</c:v>
                </c:pt>
                <c:pt idx="207">
                  <c:v>1.9970430180180177E-4</c:v>
                </c:pt>
                <c:pt idx="208">
                  <c:v>1.9881325112107619E-4</c:v>
                </c:pt>
                <c:pt idx="209">
                  <c:v>1.9793015624999997E-4</c:v>
                </c:pt>
                <c:pt idx="210">
                  <c:v>1.9705491111111106E-4</c:v>
                </c:pt>
                <c:pt idx="211">
                  <c:v>1.9618741150442473E-4</c:v>
                </c:pt>
                <c:pt idx="212">
                  <c:v>1.9532755506607928E-4</c:v>
                </c:pt>
                <c:pt idx="213">
                  <c:v>1.9447524122807012E-4</c:v>
                </c:pt>
                <c:pt idx="214">
                  <c:v>1.9363037117903925E-4</c:v>
                </c:pt>
                <c:pt idx="215">
                  <c:v>1.9279284782608693E-4</c:v>
                </c:pt>
                <c:pt idx="216">
                  <c:v>1.9196257575757571E-4</c:v>
                </c:pt>
                <c:pt idx="217">
                  <c:v>1.9113946120689651E-4</c:v>
                </c:pt>
                <c:pt idx="218">
                  <c:v>1.9032341201716735E-4</c:v>
                </c:pt>
                <c:pt idx="219">
                  <c:v>1.8951433760683759E-4</c:v>
                </c:pt>
                <c:pt idx="220">
                  <c:v>1.8871214893617018E-4</c:v>
                </c:pt>
                <c:pt idx="221">
                  <c:v>1.8791675847457624E-4</c:v>
                </c:pt>
                <c:pt idx="222">
                  <c:v>1.8712808016877635E-4</c:v>
                </c:pt>
                <c:pt idx="223">
                  <c:v>1.8634602941176466E-4</c:v>
                </c:pt>
                <c:pt idx="224">
                  <c:v>1.8557052301255227E-4</c:v>
                </c:pt>
                <c:pt idx="225">
                  <c:v>1.8480147916666667E-4</c:v>
                </c:pt>
                <c:pt idx="226">
                  <c:v>1.8403881742738587E-4</c:v>
                </c:pt>
                <c:pt idx="227">
                  <c:v>1.8328245867768592E-4</c:v>
                </c:pt>
                <c:pt idx="228">
                  <c:v>1.8253232510288066E-4</c:v>
                </c:pt>
                <c:pt idx="229">
                  <c:v>1.817883401639344E-4</c:v>
                </c:pt>
                <c:pt idx="230">
                  <c:v>1.8105042857142855E-4</c:v>
                </c:pt>
                <c:pt idx="231">
                  <c:v>1.8031851626016258E-4</c:v>
                </c:pt>
                <c:pt idx="232">
                  <c:v>1.7959253036437244E-4</c:v>
                </c:pt>
                <c:pt idx="233">
                  <c:v>1.7887239919354837E-4</c:v>
                </c:pt>
                <c:pt idx="234">
                  <c:v>1.7815805220883533E-4</c:v>
                </c:pt>
                <c:pt idx="235">
                  <c:v>1.7744941999999996E-4</c:v>
                </c:pt>
                <c:pt idx="236">
                  <c:v>1.7674643426294817E-4</c:v>
                </c:pt>
                <c:pt idx="237">
                  <c:v>1.7604902777777775E-4</c:v>
                </c:pt>
                <c:pt idx="238">
                  <c:v>1.7535713438735173E-4</c:v>
                </c:pt>
                <c:pt idx="239">
                  <c:v>1.7467068897637791E-4</c:v>
                </c:pt>
                <c:pt idx="240">
                  <c:v>1.7398962745098038E-4</c:v>
                </c:pt>
                <c:pt idx="241">
                  <c:v>1.7331388671874997E-4</c:v>
                </c:pt>
                <c:pt idx="242">
                  <c:v>1.7264340466926066E-4</c:v>
                </c:pt>
                <c:pt idx="243">
                  <c:v>1.7197812015503874E-4</c:v>
                </c:pt>
                <c:pt idx="244">
                  <c:v>1.7131797297297293E-4</c:v>
                </c:pt>
                <c:pt idx="245">
                  <c:v>1.7066290384615382E-4</c:v>
                </c:pt>
                <c:pt idx="246">
                  <c:v>1.7001285440613025E-4</c:v>
                </c:pt>
                <c:pt idx="247">
                  <c:v>1.6936776717557247E-4</c:v>
                </c:pt>
                <c:pt idx="248">
                  <c:v>1.6872758555133076E-4</c:v>
                </c:pt>
                <c:pt idx="249">
                  <c:v>1.6809225378787876E-4</c:v>
                </c:pt>
                <c:pt idx="250">
                  <c:v>1.6746171698113203E-4</c:v>
                </c:pt>
                <c:pt idx="251">
                  <c:v>1.6683592105263154E-4</c:v>
                </c:pt>
                <c:pt idx="252">
                  <c:v>1.6621481273408238E-4</c:v>
                </c:pt>
                <c:pt idx="253">
                  <c:v>1.6559833955223879E-4</c:v>
                </c:pt>
                <c:pt idx="254">
                  <c:v>1.6498644981412634E-4</c:v>
                </c:pt>
                <c:pt idx="255">
                  <c:v>1.6437909259259256E-4</c:v>
                </c:pt>
                <c:pt idx="256">
                  <c:v>1.6377621771217709E-4</c:v>
                </c:pt>
                <c:pt idx="257">
                  <c:v>1.6317777573529406E-4</c:v>
                </c:pt>
                <c:pt idx="258">
                  <c:v>1.6258371794871792E-4</c:v>
                </c:pt>
                <c:pt idx="259">
                  <c:v>1.6199399635036493E-4</c:v>
                </c:pt>
                <c:pt idx="260">
                  <c:v>1.6140856363636359E-4</c:v>
                </c:pt>
                <c:pt idx="261">
                  <c:v>1.6082737318840577E-4</c:v>
                </c:pt>
                <c:pt idx="262">
                  <c:v>1.602503790613718E-4</c:v>
                </c:pt>
                <c:pt idx="263">
                  <c:v>1.5967753597122297E-4</c:v>
                </c:pt>
                <c:pt idx="264">
                  <c:v>1.5910879928315408E-4</c:v>
                </c:pt>
                <c:pt idx="265">
                  <c:v>1.5854412499999998E-4</c:v>
                </c:pt>
                <c:pt idx="266">
                  <c:v>1.5798346975088963E-4</c:v>
                </c:pt>
                <c:pt idx="267">
                  <c:v>1.5742679078014181E-4</c:v>
                </c:pt>
                <c:pt idx="268">
                  <c:v>1.5687404593639574E-4</c:v>
                </c:pt>
                <c:pt idx="269">
                  <c:v>1.5632519366197179E-4</c:v>
                </c:pt>
                <c:pt idx="270">
                  <c:v>1.5578019298245611E-4</c:v>
                </c:pt>
                <c:pt idx="271">
                  <c:v>1.5523900349650346E-4</c:v>
                </c:pt>
                <c:pt idx="272">
                  <c:v>1.5470158536585362E-4</c:v>
                </c:pt>
                <c:pt idx="273">
                  <c:v>1.5416789930555551E-4</c:v>
                </c:pt>
                <c:pt idx="274">
                  <c:v>1.5363790657439445E-4</c:v>
                </c:pt>
                <c:pt idx="275">
                  <c:v>1.5311156896551722E-4</c:v>
                </c:pt>
                <c:pt idx="276">
                  <c:v>1.5258884879725085E-4</c:v>
                </c:pt>
                <c:pt idx="277">
                  <c:v>1.5206970890410958E-4</c:v>
                </c:pt>
                <c:pt idx="278">
                  <c:v>1.5155411262798632E-4</c:v>
                </c:pt>
                <c:pt idx="279">
                  <c:v>1.5104202380952379E-4</c:v>
                </c:pt>
                <c:pt idx="280">
                  <c:v>1.5053340677966101E-4</c:v>
                </c:pt>
                <c:pt idx="281">
                  <c:v>1.5002822635135131E-4</c:v>
                </c:pt>
                <c:pt idx="282">
                  <c:v>1.4952644781144779E-4</c:v>
                </c:pt>
                <c:pt idx="283">
                  <c:v>1.4902803691275166E-4</c:v>
                </c:pt>
                <c:pt idx="284">
                  <c:v>1.4853295986622071E-4</c:v>
                </c:pt>
                <c:pt idx="285">
                  <c:v>1.4804118333333331E-4</c:v>
                </c:pt>
                <c:pt idx="286">
                  <c:v>1.4755267441860463E-4</c:v>
                </c:pt>
                <c:pt idx="287">
                  <c:v>1.4706740066225163E-4</c:v>
                </c:pt>
                <c:pt idx="288">
                  <c:v>1.4658533003300328E-4</c:v>
                </c:pt>
                <c:pt idx="289">
                  <c:v>1.4610643092105263E-4</c:v>
                </c:pt>
                <c:pt idx="290">
                  <c:v>1.4563067213114753E-4</c:v>
                </c:pt>
                <c:pt idx="291">
                  <c:v>1.4515802287581696E-4</c:v>
                </c:pt>
                <c:pt idx="292">
                  <c:v>1.4468845276872962E-4</c:v>
                </c:pt>
                <c:pt idx="293">
                  <c:v>1.4422193181818182E-4</c:v>
                </c:pt>
                <c:pt idx="294">
                  <c:v>1.4375843042071195E-4</c:v>
                </c:pt>
                <c:pt idx="295">
                  <c:v>1.432979193548387E-4</c:v>
                </c:pt>
                <c:pt idx="296">
                  <c:v>1.428403697749196E-4</c:v>
                </c:pt>
                <c:pt idx="297">
                  <c:v>1.4238575320512818E-4</c:v>
                </c:pt>
                <c:pt idx="298">
                  <c:v>1.419340415335463E-4</c:v>
                </c:pt>
                <c:pt idx="299">
                  <c:v>1.4148520700636941E-4</c:v>
                </c:pt>
                <c:pt idx="300">
                  <c:v>1.4103922222222218E-4</c:v>
                </c:pt>
                <c:pt idx="301">
                  <c:v>1.4059606012658225E-4</c:v>
                </c:pt>
                <c:pt idx="302">
                  <c:v>1.4015569400630914E-4</c:v>
                </c:pt>
                <c:pt idx="303">
                  <c:v>1.3971809748427669E-4</c:v>
                </c:pt>
                <c:pt idx="304">
                  <c:v>1.3928324451410655E-4</c:v>
                </c:pt>
                <c:pt idx="305">
                  <c:v>1.3885110937499997E-4</c:v>
                </c:pt>
                <c:pt idx="306">
                  <c:v>1.3842166666666662E-4</c:v>
                </c:pt>
                <c:pt idx="307">
                  <c:v>1.379948913043478E-4</c:v>
                </c:pt>
                <c:pt idx="308">
                  <c:v>1.3757075851393187E-4</c:v>
                </c:pt>
                <c:pt idx="309">
                  <c:v>1.3714924382716046E-4</c:v>
                </c:pt>
                <c:pt idx="310">
                  <c:v>1.3673032307692304E-4</c:v>
                </c:pt>
                <c:pt idx="311">
                  <c:v>1.36313972392638E-4</c:v>
                </c:pt>
                <c:pt idx="312">
                  <c:v>1.3590016819571861E-4</c:v>
                </c:pt>
                <c:pt idx="313">
                  <c:v>1.3548888719512193E-4</c:v>
                </c:pt>
                <c:pt idx="314">
                  <c:v>1.3508010638297869E-4</c:v>
                </c:pt>
                <c:pt idx="315">
                  <c:v>1.3467380303030298E-4</c:v>
                </c:pt>
                <c:pt idx="316">
                  <c:v>1.3426995468277943E-4</c:v>
                </c:pt>
                <c:pt idx="317">
                  <c:v>1.3386853915662648E-4</c:v>
                </c:pt>
                <c:pt idx="318">
                  <c:v>1.3346953453453449E-4</c:v>
                </c:pt>
                <c:pt idx="319">
                  <c:v>1.3307291916167662E-4</c:v>
                </c:pt>
                <c:pt idx="320">
                  <c:v>1.3267867164179102E-4</c:v>
                </c:pt>
                <c:pt idx="321">
                  <c:v>1.3228677083333332E-4</c:v>
                </c:pt>
                <c:pt idx="322">
                  <c:v>1.3189719584569729E-4</c:v>
                </c:pt>
                <c:pt idx="323">
                  <c:v>1.3150992603550292E-4</c:v>
                </c:pt>
                <c:pt idx="324">
                  <c:v>1.3112494100294984E-4</c:v>
                </c:pt>
                <c:pt idx="325">
                  <c:v>1.3074222058823525E-4</c:v>
                </c:pt>
                <c:pt idx="326">
                  <c:v>1.3036174486803515E-4</c:v>
                </c:pt>
                <c:pt idx="327">
                  <c:v>1.2998349415204677E-4</c:v>
                </c:pt>
                <c:pt idx="328">
                  <c:v>1.2960744897959179E-4</c:v>
                </c:pt>
                <c:pt idx="329">
                  <c:v>1.2923359011627903E-4</c:v>
                </c:pt>
                <c:pt idx="330">
                  <c:v>1.288618985507246E-4</c:v>
                </c:pt>
                <c:pt idx="331">
                  <c:v>1.2849235549132945E-4</c:v>
                </c:pt>
                <c:pt idx="332">
                  <c:v>1.2812494236311237E-4</c:v>
                </c:pt>
                <c:pt idx="333">
                  <c:v>1.2775964080459767E-4</c:v>
                </c:pt>
                <c:pt idx="334">
                  <c:v>1.273964326647564E-4</c:v>
                </c:pt>
                <c:pt idx="335">
                  <c:v>1.2703529999999997E-4</c:v>
                </c:pt>
                <c:pt idx="336">
                  <c:v>1.2667622507122505E-4</c:v>
                </c:pt>
                <c:pt idx="337">
                  <c:v>1.2631919034090909E-4</c:v>
                </c:pt>
                <c:pt idx="338">
                  <c:v>1.2596417847025493E-4</c:v>
                </c:pt>
                <c:pt idx="339">
                  <c:v>1.2561117231638417E-4</c:v>
                </c:pt>
                <c:pt idx="340">
                  <c:v>1.2526015492957744E-4</c:v>
                </c:pt>
                <c:pt idx="341">
                  <c:v>1.2491110955056178E-4</c:v>
                </c:pt>
                <c:pt idx="342">
                  <c:v>1.2456401960784312E-4</c:v>
                </c:pt>
                <c:pt idx="343">
                  <c:v>1.2421886871508378E-4</c:v>
                </c:pt>
                <c:pt idx="344">
                  <c:v>1.2387564066852367E-4</c:v>
                </c:pt>
                <c:pt idx="345">
                  <c:v>1.2353431944444443E-4</c:v>
                </c:pt>
                <c:pt idx="346">
                  <c:v>1.2319488919667587E-4</c:v>
                </c:pt>
                <c:pt idx="347">
                  <c:v>1.2285733425414363E-4</c:v>
                </c:pt>
                <c:pt idx="348">
                  <c:v>1.225216391184573E-4</c:v>
                </c:pt>
                <c:pt idx="349">
                  <c:v>1.2218778846153844E-4</c:v>
                </c:pt>
                <c:pt idx="350">
                  <c:v>1.2185576712328765E-4</c:v>
                </c:pt>
                <c:pt idx="351">
                  <c:v>1.2152556010928961E-4</c:v>
                </c:pt>
                <c:pt idx="352">
                  <c:v>1.2119715258855583E-4</c:v>
                </c:pt>
                <c:pt idx="353">
                  <c:v>1.2087052989130432E-4</c:v>
                </c:pt>
                <c:pt idx="354">
                  <c:v>1.2054567750677505E-4</c:v>
                </c:pt>
                <c:pt idx="355">
                  <c:v>1.2022258108108105E-4</c:v>
                </c:pt>
                <c:pt idx="356">
                  <c:v>1.1990122641509432E-4</c:v>
                </c:pt>
                <c:pt idx="357">
                  <c:v>1.1958159946236558E-4</c:v>
                </c:pt>
                <c:pt idx="358">
                  <c:v>1.1926368632707774E-4</c:v>
                </c:pt>
                <c:pt idx="359">
                  <c:v>1.1894747326203206E-4</c:v>
                </c:pt>
                <c:pt idx="360">
                  <c:v>1.1863294666666665E-4</c:v>
                </c:pt>
                <c:pt idx="361">
                  <c:v>1.1832009308510637E-4</c:v>
                </c:pt>
                <c:pt idx="362">
                  <c:v>1.1800889920424401E-4</c:v>
                </c:pt>
                <c:pt idx="363">
                  <c:v>1.1769935185185184E-4</c:v>
                </c:pt>
                <c:pt idx="364">
                  <c:v>1.1739143799472294E-4</c:v>
                </c:pt>
                <c:pt idx="365">
                  <c:v>1.1708514473684208E-4</c:v>
                </c:pt>
                <c:pt idx="366">
                  <c:v>1.1678045931758529E-4</c:v>
                </c:pt>
                <c:pt idx="367">
                  <c:v>1.1647736910994763E-4</c:v>
                </c:pt>
                <c:pt idx="368">
                  <c:v>1.1617586161879892E-4</c:v>
                </c:pt>
                <c:pt idx="369">
                  <c:v>1.1587592447916665E-4</c:v>
                </c:pt>
                <c:pt idx="370">
                  <c:v>1.1557754545454544E-4</c:v>
                </c:pt>
                <c:pt idx="371">
                  <c:v>1.1528071243523313E-4</c:v>
                </c:pt>
                <c:pt idx="372">
                  <c:v>1.1498541343669249E-4</c:v>
                </c:pt>
                <c:pt idx="373">
                  <c:v>1.1469163659793813E-4</c:v>
                </c:pt>
                <c:pt idx="374">
                  <c:v>1.1439937017994856E-4</c:v>
                </c:pt>
                <c:pt idx="375">
                  <c:v>1.1410860256410254E-4</c:v>
                </c:pt>
                <c:pt idx="376">
                  <c:v>1.1381932225063937E-4</c:v>
                </c:pt>
                <c:pt idx="377">
                  <c:v>1.1353151785714282E-4</c:v>
                </c:pt>
                <c:pt idx="378">
                  <c:v>1.1324517811704832E-4</c:v>
                </c:pt>
                <c:pt idx="379">
                  <c:v>1.1296029187817257E-4</c:v>
                </c:pt>
                <c:pt idx="380">
                  <c:v>1.1267684810126579E-4</c:v>
                </c:pt>
                <c:pt idx="381">
                  <c:v>1.1239483585858583E-4</c:v>
                </c:pt>
                <c:pt idx="382">
                  <c:v>1.1211424433249368E-4</c:v>
                </c:pt>
                <c:pt idx="383">
                  <c:v>1.1183506281407033E-4</c:v>
                </c:pt>
                <c:pt idx="384">
                  <c:v>1.1155728070175436E-4</c:v>
                </c:pt>
                <c:pt idx="385">
                  <c:v>1.1128088749999998E-4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242368"/>
        <c:axId val="97161152"/>
      </c:lineChart>
      <c:catAx>
        <c:axId val="45242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Connection interval (ms)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7161152"/>
        <c:crosses val="autoZero"/>
        <c:auto val="1"/>
        <c:lblAlgn val="ctr"/>
        <c:lblOffset val="100"/>
        <c:noMultiLvlLbl val="0"/>
      </c:catAx>
      <c:valAx>
        <c:axId val="97161152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/>
                  <a:t>Avg Current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2423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Lifetime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New_Single!$A$1</c:f>
              <c:strCache>
                <c:ptCount val="1"/>
                <c:pt idx="0">
                  <c:v>DIF</c:v>
                </c:pt>
              </c:strCache>
            </c:strRef>
          </c:tx>
          <c:invertIfNegative val="0"/>
          <c:cat>
            <c:numRef>
              <c:f>New_Single!$Q$3:$Q$14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New_Single!$G$3:$G$12</c:f>
              <c:numCache>
                <c:formatCode>General</c:formatCode>
                <c:ptCount val="10"/>
                <c:pt idx="0">
                  <c:v>5059.04</c:v>
                </c:pt>
                <c:pt idx="1">
                  <c:v>2616.58</c:v>
                </c:pt>
                <c:pt idx="2">
                  <c:v>2242.63</c:v>
                </c:pt>
                <c:pt idx="3">
                  <c:v>1721.36</c:v>
                </c:pt>
                <c:pt idx="4">
                  <c:v>1868.9</c:v>
                </c:pt>
                <c:pt idx="5">
                  <c:v>1077.67</c:v>
                </c:pt>
                <c:pt idx="6">
                  <c:v>785.21900000000005</c:v>
                </c:pt>
                <c:pt idx="7">
                  <c:v>684.03899999999999</c:v>
                </c:pt>
                <c:pt idx="8">
                  <c:v>686.31500000000005</c:v>
                </c:pt>
                <c:pt idx="9">
                  <c:v>557.803</c:v>
                </c:pt>
              </c:numCache>
            </c:numRef>
          </c:val>
        </c:ser>
        <c:ser>
          <c:idx val="1"/>
          <c:order val="1"/>
          <c:tx>
            <c:strRef>
              <c:f>New_Single!$I$1</c:f>
              <c:strCache>
                <c:ptCount val="1"/>
                <c:pt idx="0">
                  <c:v>Lazy</c:v>
                </c:pt>
              </c:strCache>
            </c:strRef>
          </c:tx>
          <c:invertIfNegative val="0"/>
          <c:cat>
            <c:numRef>
              <c:f>New_Single!$Q$3:$Q$14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New_Single!$O$3:$O$12</c:f>
              <c:numCache>
                <c:formatCode>General</c:formatCode>
                <c:ptCount val="10"/>
                <c:pt idx="0">
                  <c:v>349.077</c:v>
                </c:pt>
                <c:pt idx="1">
                  <c:v>347.70499999999998</c:v>
                </c:pt>
                <c:pt idx="2">
                  <c:v>297.72899999999998</c:v>
                </c:pt>
                <c:pt idx="3">
                  <c:v>295.85000000000002</c:v>
                </c:pt>
                <c:pt idx="4">
                  <c:v>271.28500000000003</c:v>
                </c:pt>
                <c:pt idx="5">
                  <c:v>250.71700000000001</c:v>
                </c:pt>
                <c:pt idx="6">
                  <c:v>273.30099999999999</c:v>
                </c:pt>
                <c:pt idx="7">
                  <c:v>243.36500000000001</c:v>
                </c:pt>
                <c:pt idx="8">
                  <c:v>233.93199999999999</c:v>
                </c:pt>
                <c:pt idx="9">
                  <c:v>213.988</c:v>
                </c:pt>
              </c:numCache>
            </c:numRef>
          </c:val>
        </c:ser>
        <c:ser>
          <c:idx val="2"/>
          <c:order val="2"/>
          <c:tx>
            <c:strRef>
              <c:f>New_Single!$Q$1</c:f>
              <c:strCache>
                <c:ptCount val="1"/>
                <c:pt idx="0">
                  <c:v>MEI</c:v>
                </c:pt>
              </c:strCache>
            </c:strRef>
          </c:tx>
          <c:invertIfNegative val="0"/>
          <c:cat>
            <c:numRef>
              <c:f>New_Single!$Q$3:$Q$14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New_Single!$W$3:$W$12</c:f>
              <c:numCache>
                <c:formatCode>General</c:formatCode>
                <c:ptCount val="10"/>
                <c:pt idx="0">
                  <c:v>1839.2</c:v>
                </c:pt>
                <c:pt idx="1">
                  <c:v>1405.85</c:v>
                </c:pt>
                <c:pt idx="2">
                  <c:v>1186.77</c:v>
                </c:pt>
                <c:pt idx="3">
                  <c:v>969.47500000000002</c:v>
                </c:pt>
                <c:pt idx="4">
                  <c:v>800.15499999999997</c:v>
                </c:pt>
                <c:pt idx="5">
                  <c:v>688.45799999999997</c:v>
                </c:pt>
                <c:pt idx="6">
                  <c:v>668.17</c:v>
                </c:pt>
                <c:pt idx="7">
                  <c:v>554.08100000000002</c:v>
                </c:pt>
                <c:pt idx="8">
                  <c:v>545.96400000000006</c:v>
                </c:pt>
                <c:pt idx="9">
                  <c:v>459.18799999999999</c:v>
                </c:pt>
              </c:numCache>
            </c:numRef>
          </c:val>
        </c:ser>
        <c:ser>
          <c:idx val="3"/>
          <c:order val="3"/>
          <c:tx>
            <c:strRef>
              <c:f>New_Single!$Y$1</c:f>
              <c:strCache>
                <c:ptCount val="1"/>
                <c:pt idx="0">
                  <c:v>Greedy</c:v>
                </c:pt>
              </c:strCache>
            </c:strRef>
          </c:tx>
          <c:invertIfNegative val="0"/>
          <c:cat>
            <c:numRef>
              <c:f>New_Single!$Q$3:$Q$14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New_Single!$AE$3:$AE$12</c:f>
              <c:numCache>
                <c:formatCode>General</c:formatCode>
                <c:ptCount val="10"/>
                <c:pt idx="0">
                  <c:v>1844.23</c:v>
                </c:pt>
                <c:pt idx="1">
                  <c:v>1446.52</c:v>
                </c:pt>
                <c:pt idx="2">
                  <c:v>1273.81</c:v>
                </c:pt>
                <c:pt idx="3">
                  <c:v>1098.69</c:v>
                </c:pt>
                <c:pt idx="4">
                  <c:v>987.94299999999998</c:v>
                </c:pt>
                <c:pt idx="5">
                  <c:v>992.72400000000005</c:v>
                </c:pt>
                <c:pt idx="6">
                  <c:v>936.83399999999995</c:v>
                </c:pt>
                <c:pt idx="7">
                  <c:v>961.44899999999996</c:v>
                </c:pt>
                <c:pt idx="8">
                  <c:v>969.73199999999997</c:v>
                </c:pt>
                <c:pt idx="9">
                  <c:v>887.64599999999996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534144"/>
        <c:axId val="45529280"/>
      </c:barChart>
      <c:catAx>
        <c:axId val="46534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5529280"/>
        <c:crosses val="autoZero"/>
        <c:auto val="1"/>
        <c:lblAlgn val="ctr"/>
        <c:lblOffset val="100"/>
        <c:noMultiLvlLbl val="0"/>
      </c:catAx>
      <c:valAx>
        <c:axId val="45529280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/>
                  <a:t>Hours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534144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 sz="1800" b="1" i="0" baseline="0">
                <a:effectLst/>
              </a:rPr>
              <a:t>Meet Ratio</a:t>
            </a:r>
            <a:endParaRPr lang="zh-TW" altLang="zh-TW">
              <a:effectLst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'New_200_500_800 with 2pkt'!$A$1</c:f>
              <c:strCache>
                <c:ptCount val="1"/>
                <c:pt idx="0">
                  <c:v>MEI_EIMA_EIF</c:v>
                </c:pt>
              </c:strCache>
            </c:strRef>
          </c:tx>
          <c:invertIfNegative val="0"/>
          <c:cat>
            <c:numRef>
              <c:f>'New_200_500_800 with 2pkt'!$BU$3:$BU$14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2pkt'!$D$3:$D$12</c:f>
              <c:numCache>
                <c:formatCode>General</c:formatCode>
                <c:ptCount val="10"/>
                <c:pt idx="0">
                  <c:v>0.89946499999999996</c:v>
                </c:pt>
                <c:pt idx="1">
                  <c:v>0.94853600000000005</c:v>
                </c:pt>
                <c:pt idx="2">
                  <c:v>0.95080200000000004</c:v>
                </c:pt>
                <c:pt idx="3">
                  <c:v>0.96048999999999995</c:v>
                </c:pt>
                <c:pt idx="4">
                  <c:v>0.98128499999999996</c:v>
                </c:pt>
                <c:pt idx="5">
                  <c:v>0.99000600000000005</c:v>
                </c:pt>
                <c:pt idx="6">
                  <c:v>0.99784399999999995</c:v>
                </c:pt>
                <c:pt idx="7">
                  <c:v>0.99319800000000003</c:v>
                </c:pt>
                <c:pt idx="8">
                  <c:v>0.98785000000000001</c:v>
                </c:pt>
                <c:pt idx="9">
                  <c:v>0.99593699999999996</c:v>
                </c:pt>
              </c:numCache>
            </c:numRef>
          </c:val>
        </c:ser>
        <c:ser>
          <c:idx val="1"/>
          <c:order val="1"/>
          <c:tx>
            <c:strRef>
              <c:f>'New_200_500_800 with 2pkt'!$AG$1</c:f>
              <c:strCache>
                <c:ptCount val="1"/>
                <c:pt idx="0">
                  <c:v>MEI_LDC_EIF</c:v>
                </c:pt>
              </c:strCache>
            </c:strRef>
          </c:tx>
          <c:invertIfNegative val="0"/>
          <c:cat>
            <c:numRef>
              <c:f>'New_200_500_800 with 2pkt'!$BU$3:$BU$14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2pkt'!$AJ$3:$AJ$12</c:f>
              <c:numCache>
                <c:formatCode>General</c:formatCode>
                <c:ptCount val="10"/>
                <c:pt idx="0">
                  <c:v>0.63651199999999997</c:v>
                </c:pt>
                <c:pt idx="1">
                  <c:v>0.81029899999999999</c:v>
                </c:pt>
                <c:pt idx="2">
                  <c:v>0.82410000000000005</c:v>
                </c:pt>
                <c:pt idx="3">
                  <c:v>0.82469800000000004</c:v>
                </c:pt>
                <c:pt idx="4">
                  <c:v>0.95874599999999999</c:v>
                </c:pt>
                <c:pt idx="5">
                  <c:v>0.94606800000000002</c:v>
                </c:pt>
                <c:pt idx="6">
                  <c:v>0.97413300000000003</c:v>
                </c:pt>
                <c:pt idx="7">
                  <c:v>0.986649</c:v>
                </c:pt>
                <c:pt idx="8">
                  <c:v>0.98310500000000001</c:v>
                </c:pt>
                <c:pt idx="9">
                  <c:v>0.98634500000000003</c:v>
                </c:pt>
              </c:numCache>
            </c:numRef>
          </c:val>
        </c:ser>
        <c:ser>
          <c:idx val="2"/>
          <c:order val="2"/>
          <c:tx>
            <c:strRef>
              <c:f>'New_200_500_800 with 2pkt'!$BM$1</c:f>
              <c:strCache>
                <c:ptCount val="1"/>
                <c:pt idx="0">
                  <c:v>MEI_Greedy_EIF</c:v>
                </c:pt>
              </c:strCache>
            </c:strRef>
          </c:tx>
          <c:invertIfNegative val="0"/>
          <c:cat>
            <c:numRef>
              <c:f>'New_200_500_800 with 2pkt'!$BU$3:$BU$14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2pkt'!$BP$3:$BP$12</c:f>
              <c:numCache>
                <c:formatCode>General</c:formatCode>
                <c:ptCount val="10"/>
                <c:pt idx="0">
                  <c:v>0.99892400000000003</c:v>
                </c:pt>
                <c:pt idx="1">
                  <c:v>0.99835499999999999</c:v>
                </c:pt>
                <c:pt idx="2">
                  <c:v>0.99870000000000003</c:v>
                </c:pt>
                <c:pt idx="3">
                  <c:v>0.99792199999999998</c:v>
                </c:pt>
                <c:pt idx="4">
                  <c:v>0.99613600000000002</c:v>
                </c:pt>
                <c:pt idx="5">
                  <c:v>0.99605500000000002</c:v>
                </c:pt>
                <c:pt idx="6">
                  <c:v>0.99868000000000001</c:v>
                </c:pt>
                <c:pt idx="7">
                  <c:v>0.99355199999999999</c:v>
                </c:pt>
                <c:pt idx="8">
                  <c:v>0.99322900000000003</c:v>
                </c:pt>
                <c:pt idx="9">
                  <c:v>0.99685299999999999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102976"/>
        <c:axId val="46728320"/>
      </c:barChart>
      <c:catAx>
        <c:axId val="471029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Data Rate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728320"/>
        <c:crosses val="autoZero"/>
        <c:auto val="1"/>
        <c:lblAlgn val="ctr"/>
        <c:lblOffset val="100"/>
        <c:noMultiLvlLbl val="0"/>
      </c:catAx>
      <c:valAx>
        <c:axId val="46728320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7102976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Lifetime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'New_200_500_800 with 2pkt'!$A$1</c:f>
              <c:strCache>
                <c:ptCount val="1"/>
                <c:pt idx="0">
                  <c:v>MEI_EIMA_EIF</c:v>
                </c:pt>
              </c:strCache>
            </c:strRef>
          </c:tx>
          <c:invertIfNegative val="0"/>
          <c:cat>
            <c:numRef>
              <c:f>'New_200_500_800 with 2pkt'!$BE$3:$BE$14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2pkt'!$G$3:$G$12</c:f>
              <c:numCache>
                <c:formatCode>General</c:formatCode>
                <c:ptCount val="10"/>
                <c:pt idx="0">
                  <c:v>657.27200000000005</c:v>
                </c:pt>
                <c:pt idx="1">
                  <c:v>554.35199999999998</c:v>
                </c:pt>
                <c:pt idx="2">
                  <c:v>500.65899999999999</c:v>
                </c:pt>
                <c:pt idx="3">
                  <c:v>481.17500000000001</c:v>
                </c:pt>
                <c:pt idx="4">
                  <c:v>404.10500000000002</c:v>
                </c:pt>
                <c:pt idx="5">
                  <c:v>335.16899999999998</c:v>
                </c:pt>
                <c:pt idx="6">
                  <c:v>329.85</c:v>
                </c:pt>
                <c:pt idx="7">
                  <c:v>281.83600000000001</c:v>
                </c:pt>
                <c:pt idx="8">
                  <c:v>281.51299999999998</c:v>
                </c:pt>
                <c:pt idx="9">
                  <c:v>234.232</c:v>
                </c:pt>
              </c:numCache>
            </c:numRef>
          </c:val>
        </c:ser>
        <c:ser>
          <c:idx val="1"/>
          <c:order val="1"/>
          <c:tx>
            <c:strRef>
              <c:f>'New_200_500_800 with 2pkt'!$AG$1</c:f>
              <c:strCache>
                <c:ptCount val="1"/>
                <c:pt idx="0">
                  <c:v>MEI_LDC_EIF</c:v>
                </c:pt>
              </c:strCache>
            </c:strRef>
          </c:tx>
          <c:invertIfNegative val="0"/>
          <c:cat>
            <c:numRef>
              <c:f>'New_200_500_800 with 2pkt'!$BE$3:$BE$14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2pkt'!$AM$3:$AM$12</c:f>
              <c:numCache>
                <c:formatCode>General</c:formatCode>
                <c:ptCount val="10"/>
                <c:pt idx="0">
                  <c:v>426.64100000000002</c:v>
                </c:pt>
                <c:pt idx="1">
                  <c:v>409.12</c:v>
                </c:pt>
                <c:pt idx="2">
                  <c:v>401.54599999999999</c:v>
                </c:pt>
                <c:pt idx="3">
                  <c:v>373.99799999999999</c:v>
                </c:pt>
                <c:pt idx="4">
                  <c:v>343.07299999999998</c:v>
                </c:pt>
                <c:pt idx="5">
                  <c:v>290.84399999999999</c:v>
                </c:pt>
                <c:pt idx="6">
                  <c:v>296.411</c:v>
                </c:pt>
                <c:pt idx="7">
                  <c:v>250.952</c:v>
                </c:pt>
                <c:pt idx="8">
                  <c:v>252.27699999999999</c:v>
                </c:pt>
                <c:pt idx="9">
                  <c:v>208.87</c:v>
                </c:pt>
              </c:numCache>
            </c:numRef>
          </c:val>
        </c:ser>
        <c:ser>
          <c:idx val="2"/>
          <c:order val="2"/>
          <c:tx>
            <c:strRef>
              <c:f>'New_200_500_800 with 2pkt'!$BM$1</c:f>
              <c:strCache>
                <c:ptCount val="1"/>
                <c:pt idx="0">
                  <c:v>MEI_Greedy_EIF</c:v>
                </c:pt>
              </c:strCache>
            </c:strRef>
          </c:tx>
          <c:invertIfNegative val="0"/>
          <c:cat>
            <c:numRef>
              <c:f>'New_200_500_800 with 2pkt'!$BE$3:$BE$14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2pkt'!$BS$3:$BS$12</c:f>
              <c:numCache>
                <c:formatCode>General</c:formatCode>
                <c:ptCount val="10"/>
                <c:pt idx="0">
                  <c:v>423.79300000000001</c:v>
                </c:pt>
                <c:pt idx="1">
                  <c:v>391.95400000000001</c:v>
                </c:pt>
                <c:pt idx="2">
                  <c:v>377.01900000000001</c:v>
                </c:pt>
                <c:pt idx="3">
                  <c:v>359.24299999999999</c:v>
                </c:pt>
                <c:pt idx="4">
                  <c:v>328.68400000000003</c:v>
                </c:pt>
                <c:pt idx="5">
                  <c:v>279.36799999999999</c:v>
                </c:pt>
                <c:pt idx="6">
                  <c:v>280.11399999999998</c:v>
                </c:pt>
                <c:pt idx="7">
                  <c:v>242.928</c:v>
                </c:pt>
                <c:pt idx="8">
                  <c:v>243.24700000000001</c:v>
                </c:pt>
                <c:pt idx="9">
                  <c:v>202.67500000000001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858240"/>
        <c:axId val="46730048"/>
      </c:barChart>
      <c:catAx>
        <c:axId val="468582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Data Rate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730048"/>
        <c:crosses val="autoZero"/>
        <c:auto val="1"/>
        <c:lblAlgn val="ctr"/>
        <c:lblOffset val="100"/>
        <c:noMultiLvlLbl val="0"/>
      </c:catAx>
      <c:valAx>
        <c:axId val="46730048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/>
                  <a:t>Hours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85824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Meet Ratio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'New_200_500_800 with 2pkt'!$A$1</c:f>
              <c:strCache>
                <c:ptCount val="1"/>
                <c:pt idx="0">
                  <c:v>MEI_EIMA_EIF</c:v>
                </c:pt>
              </c:strCache>
            </c:strRef>
          </c:tx>
          <c:invertIfNegative val="0"/>
          <c:cat>
            <c:numRef>
              <c:f>'New_200_500_800 with 2pkt'!$I$3:$I$14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2pkt'!$D$3:$D$12</c:f>
              <c:numCache>
                <c:formatCode>General</c:formatCode>
                <c:ptCount val="10"/>
                <c:pt idx="0">
                  <c:v>0.89946499999999996</c:v>
                </c:pt>
                <c:pt idx="1">
                  <c:v>0.94853600000000005</c:v>
                </c:pt>
                <c:pt idx="2">
                  <c:v>0.95080200000000004</c:v>
                </c:pt>
                <c:pt idx="3">
                  <c:v>0.96048999999999995</c:v>
                </c:pt>
                <c:pt idx="4">
                  <c:v>0.98128499999999996</c:v>
                </c:pt>
                <c:pt idx="5">
                  <c:v>0.99000600000000005</c:v>
                </c:pt>
                <c:pt idx="6">
                  <c:v>0.99784399999999995</c:v>
                </c:pt>
                <c:pt idx="7">
                  <c:v>0.99319800000000003</c:v>
                </c:pt>
                <c:pt idx="8">
                  <c:v>0.98785000000000001</c:v>
                </c:pt>
                <c:pt idx="9">
                  <c:v>0.99593699999999996</c:v>
                </c:pt>
              </c:numCache>
            </c:numRef>
          </c:val>
        </c:ser>
        <c:ser>
          <c:idx val="1"/>
          <c:order val="1"/>
          <c:tx>
            <c:strRef>
              <c:f>'New_200_500_800 with 2pkt'!$I$1</c:f>
              <c:strCache>
                <c:ptCount val="1"/>
                <c:pt idx="0">
                  <c:v>MEI_EIMA_NPEDF</c:v>
                </c:pt>
              </c:strCache>
            </c:strRef>
          </c:tx>
          <c:invertIfNegative val="0"/>
          <c:cat>
            <c:numRef>
              <c:f>'New_200_500_800 with 2pkt'!$I$3:$I$14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2pkt'!$L$3:$L$12</c:f>
              <c:numCache>
                <c:formatCode>General</c:formatCode>
                <c:ptCount val="10"/>
                <c:pt idx="0">
                  <c:v>0.81766700000000003</c:v>
                </c:pt>
                <c:pt idx="1">
                  <c:v>0.89382700000000004</c:v>
                </c:pt>
                <c:pt idx="2">
                  <c:v>0.93856399999999995</c:v>
                </c:pt>
                <c:pt idx="3">
                  <c:v>0.93707499999999999</c:v>
                </c:pt>
                <c:pt idx="4">
                  <c:v>0.981209</c:v>
                </c:pt>
                <c:pt idx="5">
                  <c:v>0.98570999999999998</c:v>
                </c:pt>
                <c:pt idx="6">
                  <c:v>0.99784399999999995</c:v>
                </c:pt>
                <c:pt idx="7">
                  <c:v>0.99319800000000003</c:v>
                </c:pt>
                <c:pt idx="8">
                  <c:v>0.98785000000000001</c:v>
                </c:pt>
                <c:pt idx="9">
                  <c:v>0.99593699999999996</c:v>
                </c:pt>
              </c:numCache>
            </c:numRef>
          </c:val>
        </c:ser>
        <c:ser>
          <c:idx val="2"/>
          <c:order val="2"/>
          <c:tx>
            <c:strRef>
              <c:f>'New_200_500_800 with 2pkt'!$Q$1</c:f>
              <c:strCache>
                <c:ptCount val="1"/>
                <c:pt idx="0">
                  <c:v>MEI_EIMA_Polling</c:v>
                </c:pt>
              </c:strCache>
            </c:strRef>
          </c:tx>
          <c:invertIfNegative val="0"/>
          <c:cat>
            <c:numRef>
              <c:f>'New_200_500_800 with 2pkt'!$I$3:$I$14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2pkt'!$T$3:$T$12</c:f>
              <c:numCache>
                <c:formatCode>General</c:formatCode>
                <c:ptCount val="10"/>
                <c:pt idx="0">
                  <c:v>0.54797300000000004</c:v>
                </c:pt>
                <c:pt idx="1">
                  <c:v>0.54030199999999995</c:v>
                </c:pt>
                <c:pt idx="2">
                  <c:v>0.68950500000000003</c:v>
                </c:pt>
                <c:pt idx="3">
                  <c:v>0.65017000000000003</c:v>
                </c:pt>
                <c:pt idx="4">
                  <c:v>0.73871600000000004</c:v>
                </c:pt>
                <c:pt idx="5">
                  <c:v>0.81484999999999996</c:v>
                </c:pt>
                <c:pt idx="6">
                  <c:v>0.82227700000000004</c:v>
                </c:pt>
                <c:pt idx="7">
                  <c:v>0.82750500000000005</c:v>
                </c:pt>
                <c:pt idx="8">
                  <c:v>0.82889100000000004</c:v>
                </c:pt>
                <c:pt idx="9">
                  <c:v>0.81041600000000003</c:v>
                </c:pt>
              </c:numCache>
            </c:numRef>
          </c:val>
        </c:ser>
        <c:ser>
          <c:idx val="3"/>
          <c:order val="3"/>
          <c:tx>
            <c:strRef>
              <c:f>'New_200_500_800 with 2pkt'!$Y$1</c:f>
              <c:strCache>
                <c:ptCount val="1"/>
                <c:pt idx="0">
                  <c:v>MEI_EIMA_Round Robin</c:v>
                </c:pt>
              </c:strCache>
            </c:strRef>
          </c:tx>
          <c:invertIfNegative val="0"/>
          <c:cat>
            <c:numRef>
              <c:f>'New_200_500_800 with 2pkt'!$I$3:$I$14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2pkt'!$AB$3:$AB$12</c:f>
              <c:numCache>
                <c:formatCode>General</c:formatCode>
                <c:ptCount val="10"/>
                <c:pt idx="0">
                  <c:v>0.42032399999999998</c:v>
                </c:pt>
                <c:pt idx="1">
                  <c:v>0.488759</c:v>
                </c:pt>
                <c:pt idx="2">
                  <c:v>0.53191200000000005</c:v>
                </c:pt>
                <c:pt idx="3">
                  <c:v>0.51136300000000001</c:v>
                </c:pt>
                <c:pt idx="4">
                  <c:v>0.62643000000000004</c:v>
                </c:pt>
                <c:pt idx="5">
                  <c:v>0.751888</c:v>
                </c:pt>
                <c:pt idx="6">
                  <c:v>0.72714699999999999</c:v>
                </c:pt>
                <c:pt idx="7">
                  <c:v>0.81990600000000002</c:v>
                </c:pt>
                <c:pt idx="8">
                  <c:v>0.83339799999999997</c:v>
                </c:pt>
                <c:pt idx="9">
                  <c:v>0.87355400000000005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943744"/>
        <c:axId val="46733504"/>
      </c:barChart>
      <c:catAx>
        <c:axId val="46943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Data Rate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733504"/>
        <c:crosses val="autoZero"/>
        <c:auto val="1"/>
        <c:lblAlgn val="ctr"/>
        <c:lblOffset val="100"/>
        <c:noMultiLvlLbl val="0"/>
      </c:catAx>
      <c:valAx>
        <c:axId val="46733504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6943744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Lifetime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'New_200_500_800 with 2pkt'!$A$1</c:f>
              <c:strCache>
                <c:ptCount val="1"/>
                <c:pt idx="0">
                  <c:v>MEI_EIMA_EIF</c:v>
                </c:pt>
              </c:strCache>
            </c:strRef>
          </c:tx>
          <c:invertIfNegative val="0"/>
          <c:cat>
            <c:numRef>
              <c:f>'New_200_500_800 with 2pkt'!$Q$3:$Q$14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2pkt'!$G$3:$G$12</c:f>
              <c:numCache>
                <c:formatCode>General</c:formatCode>
                <c:ptCount val="10"/>
                <c:pt idx="0">
                  <c:v>657.27200000000005</c:v>
                </c:pt>
                <c:pt idx="1">
                  <c:v>554.35199999999998</c:v>
                </c:pt>
                <c:pt idx="2">
                  <c:v>500.65899999999999</c:v>
                </c:pt>
                <c:pt idx="3">
                  <c:v>481.17500000000001</c:v>
                </c:pt>
                <c:pt idx="4">
                  <c:v>404.10500000000002</c:v>
                </c:pt>
                <c:pt idx="5">
                  <c:v>335.16899999999998</c:v>
                </c:pt>
                <c:pt idx="6">
                  <c:v>329.85</c:v>
                </c:pt>
                <c:pt idx="7">
                  <c:v>281.83600000000001</c:v>
                </c:pt>
                <c:pt idx="8">
                  <c:v>281.51299999999998</c:v>
                </c:pt>
                <c:pt idx="9">
                  <c:v>234.232</c:v>
                </c:pt>
              </c:numCache>
            </c:numRef>
          </c:val>
        </c:ser>
        <c:ser>
          <c:idx val="1"/>
          <c:order val="1"/>
          <c:tx>
            <c:strRef>
              <c:f>'New_200_500_800 with 2pkt'!$I$1</c:f>
              <c:strCache>
                <c:ptCount val="1"/>
                <c:pt idx="0">
                  <c:v>MEI_EIMA_NPEDF</c:v>
                </c:pt>
              </c:strCache>
            </c:strRef>
          </c:tx>
          <c:invertIfNegative val="0"/>
          <c:cat>
            <c:numRef>
              <c:f>'New_200_500_800 with 2pkt'!$Q$3:$Q$14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2pkt'!$O$3:$O$12</c:f>
              <c:numCache>
                <c:formatCode>General</c:formatCode>
                <c:ptCount val="10"/>
                <c:pt idx="0">
                  <c:v>657.39099999999996</c:v>
                </c:pt>
                <c:pt idx="1">
                  <c:v>554.44100000000003</c:v>
                </c:pt>
                <c:pt idx="2">
                  <c:v>500.613</c:v>
                </c:pt>
                <c:pt idx="3">
                  <c:v>481.178</c:v>
                </c:pt>
                <c:pt idx="4">
                  <c:v>404.10500000000002</c:v>
                </c:pt>
                <c:pt idx="5">
                  <c:v>335.16500000000002</c:v>
                </c:pt>
                <c:pt idx="6">
                  <c:v>329.85</c:v>
                </c:pt>
                <c:pt idx="7">
                  <c:v>281.83100000000002</c:v>
                </c:pt>
                <c:pt idx="8">
                  <c:v>281.51</c:v>
                </c:pt>
                <c:pt idx="9">
                  <c:v>234.232</c:v>
                </c:pt>
              </c:numCache>
            </c:numRef>
          </c:val>
        </c:ser>
        <c:ser>
          <c:idx val="2"/>
          <c:order val="2"/>
          <c:tx>
            <c:strRef>
              <c:f>'New_200_500_800 with 2pkt'!$Q$1</c:f>
              <c:strCache>
                <c:ptCount val="1"/>
                <c:pt idx="0">
                  <c:v>MEI_EIMA_Polling</c:v>
                </c:pt>
              </c:strCache>
            </c:strRef>
          </c:tx>
          <c:invertIfNegative val="0"/>
          <c:cat>
            <c:numRef>
              <c:f>'New_200_500_800 with 2pkt'!$Q$3:$Q$14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2pkt'!$W$3:$W$12</c:f>
              <c:numCache>
                <c:formatCode>General</c:formatCode>
                <c:ptCount val="10"/>
                <c:pt idx="0">
                  <c:v>664.66600000000005</c:v>
                </c:pt>
                <c:pt idx="1">
                  <c:v>558.673</c:v>
                </c:pt>
                <c:pt idx="2">
                  <c:v>501.83699999999999</c:v>
                </c:pt>
                <c:pt idx="3">
                  <c:v>482.80099999999999</c:v>
                </c:pt>
                <c:pt idx="4">
                  <c:v>405.31799999999998</c:v>
                </c:pt>
                <c:pt idx="5">
                  <c:v>335.85599999999999</c:v>
                </c:pt>
                <c:pt idx="6">
                  <c:v>330.93799999999999</c:v>
                </c:pt>
                <c:pt idx="7">
                  <c:v>283.22399999999999</c:v>
                </c:pt>
                <c:pt idx="8">
                  <c:v>283.29899999999998</c:v>
                </c:pt>
                <c:pt idx="9">
                  <c:v>235.053</c:v>
                </c:pt>
              </c:numCache>
            </c:numRef>
          </c:val>
        </c:ser>
        <c:ser>
          <c:idx val="3"/>
          <c:order val="3"/>
          <c:tx>
            <c:strRef>
              <c:f>'New_200_500_800 with 2pkt'!$Y$1</c:f>
              <c:strCache>
                <c:ptCount val="1"/>
                <c:pt idx="0">
                  <c:v>MEI_EIMA_Round Robin</c:v>
                </c:pt>
              </c:strCache>
            </c:strRef>
          </c:tx>
          <c:invertIfNegative val="0"/>
          <c:cat>
            <c:numRef>
              <c:f>'New_200_500_800 with 2pkt'!$Q$3:$Q$14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2pkt'!$AE$3:$AE$12</c:f>
              <c:numCache>
                <c:formatCode>General</c:formatCode>
                <c:ptCount val="10"/>
                <c:pt idx="0">
                  <c:v>697.23800000000006</c:v>
                </c:pt>
                <c:pt idx="1">
                  <c:v>565.44600000000003</c:v>
                </c:pt>
                <c:pt idx="2">
                  <c:v>503.13299999999998</c:v>
                </c:pt>
                <c:pt idx="3">
                  <c:v>482.99200000000002</c:v>
                </c:pt>
                <c:pt idx="4">
                  <c:v>404.83199999999999</c:v>
                </c:pt>
                <c:pt idx="5">
                  <c:v>333.51600000000002</c:v>
                </c:pt>
                <c:pt idx="6">
                  <c:v>328.45400000000001</c:v>
                </c:pt>
                <c:pt idx="7">
                  <c:v>279.13</c:v>
                </c:pt>
                <c:pt idx="8">
                  <c:v>280.80900000000003</c:v>
                </c:pt>
                <c:pt idx="9">
                  <c:v>232.35900000000001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981120"/>
        <c:axId val="46768128"/>
      </c:barChart>
      <c:catAx>
        <c:axId val="469811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Data Rate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768128"/>
        <c:crosses val="autoZero"/>
        <c:auto val="1"/>
        <c:lblAlgn val="ctr"/>
        <c:lblOffset val="100"/>
        <c:noMultiLvlLbl val="0"/>
      </c:catAx>
      <c:valAx>
        <c:axId val="46768128"/>
        <c:scaling>
          <c:orientation val="minMax"/>
          <c:max val="700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/>
                  <a:t>Hours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98112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Meet Ratio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'New_Multiple node'!$A$2</c:f>
              <c:strCache>
                <c:ptCount val="1"/>
                <c:pt idx="0">
                  <c:v>MEI_EIMA_EIF</c:v>
                </c:pt>
              </c:strCache>
            </c:strRef>
          </c:tx>
          <c:invertIfNegative val="0"/>
          <c:cat>
            <c:numRef>
              <c:f>'New_Multiple node'!$AX$24:$AX$29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</c:numCache>
            </c:numRef>
          </c:cat>
          <c:val>
            <c:numRef>
              <c:f>'New_Multiple node'!$B$19:$B$24</c:f>
              <c:numCache>
                <c:formatCode>General</c:formatCode>
                <c:ptCount val="6"/>
                <c:pt idx="0">
                  <c:v>0.89946499999999996</c:v>
                </c:pt>
                <c:pt idx="1">
                  <c:v>0.98292599999999997</c:v>
                </c:pt>
                <c:pt idx="2">
                  <c:v>0.99163999999999997</c:v>
                </c:pt>
                <c:pt idx="3">
                  <c:v>0.99420799999999998</c:v>
                </c:pt>
                <c:pt idx="4">
                  <c:v>0.993035</c:v>
                </c:pt>
                <c:pt idx="5">
                  <c:v>0.99535300000000004</c:v>
                </c:pt>
              </c:numCache>
            </c:numRef>
          </c:val>
        </c:ser>
        <c:ser>
          <c:idx val="1"/>
          <c:order val="1"/>
          <c:tx>
            <c:strRef>
              <c:f>'New_Multiple node'!$AW$2</c:f>
              <c:strCache>
                <c:ptCount val="1"/>
                <c:pt idx="0">
                  <c:v>Greedy_Greedy_Round Robin</c:v>
                </c:pt>
              </c:strCache>
            </c:strRef>
          </c:tx>
          <c:invertIfNegative val="0"/>
          <c:cat>
            <c:numRef>
              <c:f>'New_Multiple node'!$AX$24:$AX$29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</c:numCache>
            </c:numRef>
          </c:cat>
          <c:val>
            <c:numRef>
              <c:f>'New_Multiple node'!$AY$24:$AY$29</c:f>
              <c:numCache>
                <c:formatCode>General</c:formatCode>
                <c:ptCount val="6"/>
                <c:pt idx="0">
                  <c:v>0.99960899999999997</c:v>
                </c:pt>
                <c:pt idx="1">
                  <c:v>1</c:v>
                </c:pt>
                <c:pt idx="2">
                  <c:v>1</c:v>
                </c:pt>
                <c:pt idx="3">
                  <c:v>0.99998799999999999</c:v>
                </c:pt>
                <c:pt idx="4">
                  <c:v>0.99991799999999997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519232"/>
        <c:axId val="46771008"/>
      </c:barChart>
      <c:catAx>
        <c:axId val="475192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 dirty="0" smtClean="0"/>
                  <a:t>Number of Node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771008"/>
        <c:crosses val="autoZero"/>
        <c:auto val="1"/>
        <c:lblAlgn val="ctr"/>
        <c:lblOffset val="100"/>
        <c:noMultiLvlLbl val="0"/>
      </c:catAx>
      <c:valAx>
        <c:axId val="46771008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7519232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Lifetime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'New_Multiple node'!$A$2</c:f>
              <c:strCache>
                <c:ptCount val="1"/>
                <c:pt idx="0">
                  <c:v>MEI_EIMA_EIF</c:v>
                </c:pt>
              </c:strCache>
            </c:strRef>
          </c:tx>
          <c:invertIfNegative val="0"/>
          <c:cat>
            <c:numRef>
              <c:f>'New_Multiple node'!$M$19:$M$24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</c:numCache>
            </c:numRef>
          </c:cat>
          <c:val>
            <c:numRef>
              <c:f>'New_Multiple node'!$C$19:$C$24</c:f>
              <c:numCache>
                <c:formatCode>General</c:formatCode>
                <c:ptCount val="6"/>
                <c:pt idx="0">
                  <c:v>657.27200000000005</c:v>
                </c:pt>
                <c:pt idx="1">
                  <c:v>426.92700000000002</c:v>
                </c:pt>
                <c:pt idx="2">
                  <c:v>373.49099999999999</c:v>
                </c:pt>
                <c:pt idx="3">
                  <c:v>353.41699999999997</c:v>
                </c:pt>
                <c:pt idx="4">
                  <c:v>281.97399999999999</c:v>
                </c:pt>
                <c:pt idx="5">
                  <c:v>258.27100000000002</c:v>
                </c:pt>
              </c:numCache>
            </c:numRef>
          </c:val>
        </c:ser>
        <c:ser>
          <c:idx val="1"/>
          <c:order val="1"/>
          <c:tx>
            <c:strRef>
              <c:f>'New_Multiple node'!$AW$2</c:f>
              <c:strCache>
                <c:ptCount val="1"/>
                <c:pt idx="0">
                  <c:v>Greedy_Greedy_Round Robin</c:v>
                </c:pt>
              </c:strCache>
            </c:strRef>
          </c:tx>
          <c:invertIfNegative val="0"/>
          <c:val>
            <c:numRef>
              <c:f>'New_Multiple node'!$AZ$24:$AZ$29</c:f>
              <c:numCache>
                <c:formatCode>General</c:formatCode>
                <c:ptCount val="6"/>
                <c:pt idx="0">
                  <c:v>423.87299999999999</c:v>
                </c:pt>
                <c:pt idx="1">
                  <c:v>275.92399999999998</c:v>
                </c:pt>
                <c:pt idx="2">
                  <c:v>225.30099999999999</c:v>
                </c:pt>
                <c:pt idx="3">
                  <c:v>188.09299999999999</c:v>
                </c:pt>
                <c:pt idx="4">
                  <c:v>154.61600000000001</c:v>
                </c:pt>
                <c:pt idx="5">
                  <c:v>135.97999999999999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519744"/>
        <c:axId val="46772736"/>
      </c:barChart>
      <c:catAx>
        <c:axId val="47519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 dirty="0" smtClean="0"/>
                  <a:t>Number of Node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772736"/>
        <c:crosses val="autoZero"/>
        <c:auto val="1"/>
        <c:lblAlgn val="ctr"/>
        <c:lblOffset val="100"/>
        <c:noMultiLvlLbl val="0"/>
      </c:catAx>
      <c:valAx>
        <c:axId val="46772736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/>
                  <a:t>Hours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7519744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Lifetime (Simulation)</a:t>
            </a:r>
            <a:endParaRPr lang="zh-TW" altLang="en-US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'實測 KB_50ms 0104'!$A$1:$H$1</c:f>
              <c:strCache>
                <c:ptCount val="1"/>
                <c:pt idx="0">
                  <c:v>MEI_EIMA_EIF (Is=1uA)</c:v>
                </c:pt>
              </c:strCache>
            </c:strRef>
          </c:tx>
          <c:invertIfNegative val="0"/>
          <c:cat>
            <c:numRef>
              <c:f>'實測 KB_50ms 0104'!$A$3:$A$26</c:f>
              <c:numCache>
                <c:formatCode>General</c:formatCode>
                <c:ptCount val="24"/>
                <c:pt idx="0">
                  <c:v>40</c:v>
                </c:pt>
                <c:pt idx="1">
                  <c:v>80</c:v>
                </c:pt>
                <c:pt idx="2">
                  <c:v>120</c:v>
                </c:pt>
                <c:pt idx="3">
                  <c:v>160</c:v>
                </c:pt>
                <c:pt idx="4">
                  <c:v>200</c:v>
                </c:pt>
                <c:pt idx="5">
                  <c:v>240</c:v>
                </c:pt>
                <c:pt idx="6">
                  <c:v>280</c:v>
                </c:pt>
                <c:pt idx="7">
                  <c:v>320</c:v>
                </c:pt>
                <c:pt idx="8">
                  <c:v>360</c:v>
                </c:pt>
                <c:pt idx="9">
                  <c:v>400</c:v>
                </c:pt>
                <c:pt idx="10">
                  <c:v>440</c:v>
                </c:pt>
                <c:pt idx="11">
                  <c:v>480</c:v>
                </c:pt>
                <c:pt idx="12">
                  <c:v>520</c:v>
                </c:pt>
                <c:pt idx="13">
                  <c:v>560</c:v>
                </c:pt>
                <c:pt idx="14">
                  <c:v>600</c:v>
                </c:pt>
                <c:pt idx="15">
                  <c:v>640</c:v>
                </c:pt>
                <c:pt idx="16">
                  <c:v>680</c:v>
                </c:pt>
                <c:pt idx="17">
                  <c:v>720</c:v>
                </c:pt>
                <c:pt idx="18">
                  <c:v>760</c:v>
                </c:pt>
                <c:pt idx="19">
                  <c:v>800</c:v>
                </c:pt>
                <c:pt idx="20">
                  <c:v>840</c:v>
                </c:pt>
                <c:pt idx="21">
                  <c:v>880</c:v>
                </c:pt>
                <c:pt idx="22">
                  <c:v>920</c:v>
                </c:pt>
                <c:pt idx="23">
                  <c:v>960</c:v>
                </c:pt>
              </c:numCache>
            </c:numRef>
          </c:cat>
          <c:val>
            <c:numRef>
              <c:f>'實測 KB_50ms 0104'!$G$3:$G$14</c:f>
              <c:numCache>
                <c:formatCode>General</c:formatCode>
                <c:ptCount val="12"/>
                <c:pt idx="0">
                  <c:v>673.87699999999995</c:v>
                </c:pt>
                <c:pt idx="1">
                  <c:v>657.27200000000005</c:v>
                </c:pt>
                <c:pt idx="2">
                  <c:v>554.35199999999998</c:v>
                </c:pt>
                <c:pt idx="3">
                  <c:v>500.65899999999999</c:v>
                </c:pt>
                <c:pt idx="4">
                  <c:v>481.17500000000001</c:v>
                </c:pt>
                <c:pt idx="5">
                  <c:v>404.10500000000002</c:v>
                </c:pt>
                <c:pt idx="6">
                  <c:v>335.16899999999998</c:v>
                </c:pt>
                <c:pt idx="7">
                  <c:v>329.85</c:v>
                </c:pt>
                <c:pt idx="8">
                  <c:v>281.83600000000001</c:v>
                </c:pt>
                <c:pt idx="9">
                  <c:v>281.51299999999998</c:v>
                </c:pt>
                <c:pt idx="10">
                  <c:v>234.232</c:v>
                </c:pt>
                <c:pt idx="11">
                  <c:v>239.845</c:v>
                </c:pt>
              </c:numCache>
            </c:numRef>
          </c:val>
        </c:ser>
        <c:ser>
          <c:idx val="1"/>
          <c:order val="1"/>
          <c:tx>
            <c:strRef>
              <c:f>'實測 KB_50ms 0104'!$J$1:$Q$1</c:f>
              <c:strCache>
                <c:ptCount val="1"/>
                <c:pt idx="0">
                  <c:v>MEI_EIMA_EIF (Is=400uA)</c:v>
                </c:pt>
              </c:strCache>
            </c:strRef>
          </c:tx>
          <c:invertIfNegative val="0"/>
          <c:cat>
            <c:numRef>
              <c:f>'實測 KB_50ms 0104'!$A$3:$A$26</c:f>
              <c:numCache>
                <c:formatCode>General</c:formatCode>
                <c:ptCount val="24"/>
                <c:pt idx="0">
                  <c:v>40</c:v>
                </c:pt>
                <c:pt idx="1">
                  <c:v>80</c:v>
                </c:pt>
                <c:pt idx="2">
                  <c:v>120</c:v>
                </c:pt>
                <c:pt idx="3">
                  <c:v>160</c:v>
                </c:pt>
                <c:pt idx="4">
                  <c:v>200</c:v>
                </c:pt>
                <c:pt idx="5">
                  <c:v>240</c:v>
                </c:pt>
                <c:pt idx="6">
                  <c:v>280</c:v>
                </c:pt>
                <c:pt idx="7">
                  <c:v>320</c:v>
                </c:pt>
                <c:pt idx="8">
                  <c:v>360</c:v>
                </c:pt>
                <c:pt idx="9">
                  <c:v>400</c:v>
                </c:pt>
                <c:pt idx="10">
                  <c:v>440</c:v>
                </c:pt>
                <c:pt idx="11">
                  <c:v>480</c:v>
                </c:pt>
                <c:pt idx="12">
                  <c:v>520</c:v>
                </c:pt>
                <c:pt idx="13">
                  <c:v>560</c:v>
                </c:pt>
                <c:pt idx="14">
                  <c:v>600</c:v>
                </c:pt>
                <c:pt idx="15">
                  <c:v>640</c:v>
                </c:pt>
                <c:pt idx="16">
                  <c:v>680</c:v>
                </c:pt>
                <c:pt idx="17">
                  <c:v>720</c:v>
                </c:pt>
                <c:pt idx="18">
                  <c:v>760</c:v>
                </c:pt>
                <c:pt idx="19">
                  <c:v>800</c:v>
                </c:pt>
                <c:pt idx="20">
                  <c:v>840</c:v>
                </c:pt>
                <c:pt idx="21">
                  <c:v>880</c:v>
                </c:pt>
                <c:pt idx="22">
                  <c:v>920</c:v>
                </c:pt>
                <c:pt idx="23">
                  <c:v>960</c:v>
                </c:pt>
              </c:numCache>
            </c:numRef>
          </c:cat>
          <c:val>
            <c:numRef>
              <c:f>'實測 KB_50ms 0104'!$P$3:$P$14</c:f>
              <c:numCache>
                <c:formatCode>General</c:formatCode>
                <c:ptCount val="12"/>
                <c:pt idx="0">
                  <c:v>364.32900000000001</c:v>
                </c:pt>
                <c:pt idx="1">
                  <c:v>366.28899999999999</c:v>
                </c:pt>
                <c:pt idx="2">
                  <c:v>342.61500000000001</c:v>
                </c:pt>
                <c:pt idx="3">
                  <c:v>332.46300000000002</c:v>
                </c:pt>
                <c:pt idx="4">
                  <c:v>318.90199999999999</c:v>
                </c:pt>
                <c:pt idx="5">
                  <c:v>295.36700000000002</c:v>
                </c:pt>
                <c:pt idx="6">
                  <c:v>256.06200000000001</c:v>
                </c:pt>
                <c:pt idx="7">
                  <c:v>256.77699999999999</c:v>
                </c:pt>
                <c:pt idx="8">
                  <c:v>225.697</c:v>
                </c:pt>
                <c:pt idx="9">
                  <c:v>225.839</c:v>
                </c:pt>
                <c:pt idx="10">
                  <c:v>190.99299999999999</c:v>
                </c:pt>
                <c:pt idx="11">
                  <c:v>198.309</c:v>
                </c:pt>
              </c:numCache>
            </c:numRef>
          </c:val>
        </c:ser>
        <c:ser>
          <c:idx val="2"/>
          <c:order val="2"/>
          <c:tx>
            <c:strRef>
              <c:f>'實測 KB_50ms 0104'!$A$29:$H$29</c:f>
              <c:strCache>
                <c:ptCount val="1"/>
                <c:pt idx="0">
                  <c:v>Greedy_Greedy_Round Robin(Is=1uA)</c:v>
                </c:pt>
              </c:strCache>
            </c:strRef>
          </c:tx>
          <c:invertIfNegative val="0"/>
          <c:val>
            <c:numRef>
              <c:f>'實測 KB_50ms 0104'!$G$31:$G$42</c:f>
              <c:numCache>
                <c:formatCode>General</c:formatCode>
                <c:ptCount val="12"/>
                <c:pt idx="0">
                  <c:v>420.77199999999999</c:v>
                </c:pt>
                <c:pt idx="1">
                  <c:v>423.87299999999999</c:v>
                </c:pt>
                <c:pt idx="2">
                  <c:v>392.90300000000002</c:v>
                </c:pt>
                <c:pt idx="3">
                  <c:v>382.89</c:v>
                </c:pt>
                <c:pt idx="4">
                  <c:v>362.38200000000001</c:v>
                </c:pt>
                <c:pt idx="5">
                  <c:v>349.613</c:v>
                </c:pt>
                <c:pt idx="6">
                  <c:v>324.34100000000001</c:v>
                </c:pt>
                <c:pt idx="7">
                  <c:v>316.661</c:v>
                </c:pt>
                <c:pt idx="8">
                  <c:v>295.94499999999999</c:v>
                </c:pt>
                <c:pt idx="9">
                  <c:v>310.25900000000001</c:v>
                </c:pt>
                <c:pt idx="10">
                  <c:v>273.32499999999999</c:v>
                </c:pt>
                <c:pt idx="11">
                  <c:v>284.31599999999997</c:v>
                </c:pt>
              </c:numCache>
            </c:numRef>
          </c:val>
        </c:ser>
        <c:ser>
          <c:idx val="3"/>
          <c:order val="3"/>
          <c:tx>
            <c:strRef>
              <c:f>'實測 KB_50ms 0104'!$J$29:$Q$29</c:f>
              <c:strCache>
                <c:ptCount val="1"/>
                <c:pt idx="0">
                  <c:v>Greedy_Greedy_Round Robin(Is=400uA)</c:v>
                </c:pt>
              </c:strCache>
            </c:strRef>
          </c:tx>
          <c:invertIfNegative val="0"/>
          <c:val>
            <c:numRef>
              <c:f>'實測 KB_50ms 0104'!$P$31:$P$42</c:f>
              <c:numCache>
                <c:formatCode>General</c:formatCode>
                <c:ptCount val="12"/>
                <c:pt idx="0">
                  <c:v>252.49600000000001</c:v>
                </c:pt>
                <c:pt idx="1">
                  <c:v>253.44</c:v>
                </c:pt>
                <c:pt idx="2">
                  <c:v>243.66</c:v>
                </c:pt>
                <c:pt idx="3">
                  <c:v>240.041</c:v>
                </c:pt>
                <c:pt idx="4">
                  <c:v>232.90799999999999</c:v>
                </c:pt>
                <c:pt idx="5">
                  <c:v>227.99199999999999</c:v>
                </c:pt>
                <c:pt idx="6">
                  <c:v>216.642</c:v>
                </c:pt>
                <c:pt idx="7">
                  <c:v>213.666</c:v>
                </c:pt>
                <c:pt idx="8">
                  <c:v>203.423</c:v>
                </c:pt>
                <c:pt idx="9">
                  <c:v>209.536</c:v>
                </c:pt>
                <c:pt idx="10">
                  <c:v>192.36799999999999</c:v>
                </c:pt>
                <c:pt idx="11">
                  <c:v>197.20099999999999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267328"/>
        <c:axId val="47202880"/>
      </c:barChart>
      <c:catAx>
        <c:axId val="47267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Data</a:t>
                </a:r>
                <a:r>
                  <a:rPr lang="en-US" altLang="zh-TW" baseline="0"/>
                  <a:t> Rate</a:t>
                </a:r>
                <a:endParaRPr lang="zh-TW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7202880"/>
        <c:crosses val="autoZero"/>
        <c:auto val="1"/>
        <c:lblAlgn val="ctr"/>
        <c:lblOffset val="100"/>
        <c:noMultiLvlLbl val="0"/>
      </c:catAx>
      <c:valAx>
        <c:axId val="47202880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/>
                  <a:t>Hours</a:t>
                </a:r>
                <a:endParaRPr lang="zh-TW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7267328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en-US"/>
              <a:t>Avg Current with interval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Avg Current</c:v>
                </c:pt>
              </c:strCache>
            </c:strRef>
          </c:tx>
          <c:marker>
            <c:symbol val="none"/>
          </c:marker>
          <c:cat>
            <c:numRef>
              <c:f>工作表1!$A$2:$A$387</c:f>
              <c:numCache>
                <c:formatCode>General</c:formatCode>
                <c:ptCount val="386"/>
                <c:pt idx="0">
                  <c:v>7.5</c:v>
                </c:pt>
                <c:pt idx="1">
                  <c:v>8</c:v>
                </c:pt>
                <c:pt idx="2">
                  <c:v>8.5</c:v>
                </c:pt>
                <c:pt idx="3">
                  <c:v>9</c:v>
                </c:pt>
                <c:pt idx="4">
                  <c:v>9.5</c:v>
                </c:pt>
                <c:pt idx="5">
                  <c:v>10</c:v>
                </c:pt>
                <c:pt idx="6">
                  <c:v>10.5</c:v>
                </c:pt>
                <c:pt idx="7">
                  <c:v>11</c:v>
                </c:pt>
                <c:pt idx="8">
                  <c:v>11.5</c:v>
                </c:pt>
                <c:pt idx="9">
                  <c:v>12</c:v>
                </c:pt>
                <c:pt idx="10">
                  <c:v>12.5</c:v>
                </c:pt>
                <c:pt idx="11">
                  <c:v>13</c:v>
                </c:pt>
                <c:pt idx="12">
                  <c:v>13.5</c:v>
                </c:pt>
                <c:pt idx="13">
                  <c:v>14</c:v>
                </c:pt>
                <c:pt idx="14">
                  <c:v>14.5</c:v>
                </c:pt>
                <c:pt idx="15">
                  <c:v>15</c:v>
                </c:pt>
                <c:pt idx="16">
                  <c:v>15.5</c:v>
                </c:pt>
                <c:pt idx="17">
                  <c:v>16</c:v>
                </c:pt>
                <c:pt idx="18">
                  <c:v>16.5</c:v>
                </c:pt>
                <c:pt idx="19">
                  <c:v>17</c:v>
                </c:pt>
                <c:pt idx="20">
                  <c:v>17.5</c:v>
                </c:pt>
                <c:pt idx="21">
                  <c:v>18</c:v>
                </c:pt>
                <c:pt idx="22">
                  <c:v>18.5</c:v>
                </c:pt>
                <c:pt idx="23">
                  <c:v>19</c:v>
                </c:pt>
                <c:pt idx="24">
                  <c:v>19.5</c:v>
                </c:pt>
                <c:pt idx="25">
                  <c:v>20</c:v>
                </c:pt>
                <c:pt idx="26">
                  <c:v>20.5</c:v>
                </c:pt>
                <c:pt idx="27">
                  <c:v>21</c:v>
                </c:pt>
                <c:pt idx="28">
                  <c:v>21.5</c:v>
                </c:pt>
                <c:pt idx="29">
                  <c:v>22</c:v>
                </c:pt>
                <c:pt idx="30">
                  <c:v>22.5</c:v>
                </c:pt>
                <c:pt idx="31">
                  <c:v>23</c:v>
                </c:pt>
                <c:pt idx="32">
                  <c:v>23.5</c:v>
                </c:pt>
                <c:pt idx="33">
                  <c:v>24</c:v>
                </c:pt>
                <c:pt idx="34">
                  <c:v>24.5</c:v>
                </c:pt>
                <c:pt idx="35">
                  <c:v>25</c:v>
                </c:pt>
                <c:pt idx="36">
                  <c:v>25.5</c:v>
                </c:pt>
                <c:pt idx="37">
                  <c:v>26</c:v>
                </c:pt>
                <c:pt idx="38">
                  <c:v>26.5</c:v>
                </c:pt>
                <c:pt idx="39">
                  <c:v>27</c:v>
                </c:pt>
                <c:pt idx="40">
                  <c:v>27.5</c:v>
                </c:pt>
                <c:pt idx="41">
                  <c:v>28</c:v>
                </c:pt>
                <c:pt idx="42">
                  <c:v>28.5</c:v>
                </c:pt>
                <c:pt idx="43">
                  <c:v>29</c:v>
                </c:pt>
                <c:pt idx="44">
                  <c:v>29.5</c:v>
                </c:pt>
                <c:pt idx="45">
                  <c:v>30</c:v>
                </c:pt>
                <c:pt idx="46">
                  <c:v>30.5</c:v>
                </c:pt>
                <c:pt idx="47">
                  <c:v>31</c:v>
                </c:pt>
                <c:pt idx="48">
                  <c:v>31.5</c:v>
                </c:pt>
                <c:pt idx="49">
                  <c:v>32</c:v>
                </c:pt>
                <c:pt idx="50">
                  <c:v>32.5</c:v>
                </c:pt>
                <c:pt idx="51">
                  <c:v>33</c:v>
                </c:pt>
                <c:pt idx="52">
                  <c:v>33.5</c:v>
                </c:pt>
                <c:pt idx="53">
                  <c:v>34</c:v>
                </c:pt>
                <c:pt idx="54">
                  <c:v>34.5</c:v>
                </c:pt>
                <c:pt idx="55">
                  <c:v>35</c:v>
                </c:pt>
                <c:pt idx="56">
                  <c:v>35.5</c:v>
                </c:pt>
                <c:pt idx="57">
                  <c:v>36</c:v>
                </c:pt>
                <c:pt idx="58">
                  <c:v>36.5</c:v>
                </c:pt>
                <c:pt idx="59">
                  <c:v>37</c:v>
                </c:pt>
                <c:pt idx="60">
                  <c:v>37.5</c:v>
                </c:pt>
                <c:pt idx="61">
                  <c:v>38</c:v>
                </c:pt>
                <c:pt idx="62">
                  <c:v>38.5</c:v>
                </c:pt>
                <c:pt idx="63">
                  <c:v>39</c:v>
                </c:pt>
                <c:pt idx="64">
                  <c:v>39.5</c:v>
                </c:pt>
                <c:pt idx="65">
                  <c:v>40</c:v>
                </c:pt>
                <c:pt idx="66">
                  <c:v>40.5</c:v>
                </c:pt>
                <c:pt idx="67">
                  <c:v>41</c:v>
                </c:pt>
                <c:pt idx="68">
                  <c:v>41.5</c:v>
                </c:pt>
                <c:pt idx="69">
                  <c:v>42</c:v>
                </c:pt>
                <c:pt idx="70">
                  <c:v>42.5</c:v>
                </c:pt>
                <c:pt idx="71">
                  <c:v>43</c:v>
                </c:pt>
                <c:pt idx="72">
                  <c:v>43.5</c:v>
                </c:pt>
                <c:pt idx="73">
                  <c:v>44</c:v>
                </c:pt>
                <c:pt idx="74">
                  <c:v>44.5</c:v>
                </c:pt>
                <c:pt idx="75">
                  <c:v>45</c:v>
                </c:pt>
                <c:pt idx="76">
                  <c:v>45.5</c:v>
                </c:pt>
                <c:pt idx="77">
                  <c:v>46</c:v>
                </c:pt>
                <c:pt idx="78">
                  <c:v>46.5</c:v>
                </c:pt>
                <c:pt idx="79">
                  <c:v>47</c:v>
                </c:pt>
                <c:pt idx="80">
                  <c:v>47.5</c:v>
                </c:pt>
                <c:pt idx="81">
                  <c:v>48</c:v>
                </c:pt>
                <c:pt idx="82">
                  <c:v>48.5</c:v>
                </c:pt>
                <c:pt idx="83">
                  <c:v>49</c:v>
                </c:pt>
                <c:pt idx="84">
                  <c:v>49.5</c:v>
                </c:pt>
                <c:pt idx="85">
                  <c:v>50</c:v>
                </c:pt>
                <c:pt idx="86">
                  <c:v>50.5</c:v>
                </c:pt>
                <c:pt idx="87">
                  <c:v>51</c:v>
                </c:pt>
                <c:pt idx="88">
                  <c:v>51.5</c:v>
                </c:pt>
                <c:pt idx="89">
                  <c:v>52</c:v>
                </c:pt>
                <c:pt idx="90">
                  <c:v>52.5</c:v>
                </c:pt>
                <c:pt idx="91">
                  <c:v>53</c:v>
                </c:pt>
                <c:pt idx="92">
                  <c:v>53.5</c:v>
                </c:pt>
                <c:pt idx="93">
                  <c:v>54</c:v>
                </c:pt>
                <c:pt idx="94">
                  <c:v>54.5</c:v>
                </c:pt>
                <c:pt idx="95">
                  <c:v>55</c:v>
                </c:pt>
                <c:pt idx="96">
                  <c:v>55.5</c:v>
                </c:pt>
                <c:pt idx="97">
                  <c:v>56</c:v>
                </c:pt>
                <c:pt idx="98">
                  <c:v>56.5</c:v>
                </c:pt>
                <c:pt idx="99">
                  <c:v>57</c:v>
                </c:pt>
                <c:pt idx="100">
                  <c:v>57.5</c:v>
                </c:pt>
                <c:pt idx="101">
                  <c:v>58</c:v>
                </c:pt>
                <c:pt idx="102">
                  <c:v>58.5</c:v>
                </c:pt>
                <c:pt idx="103">
                  <c:v>59</c:v>
                </c:pt>
                <c:pt idx="104">
                  <c:v>59.5</c:v>
                </c:pt>
                <c:pt idx="105">
                  <c:v>60</c:v>
                </c:pt>
                <c:pt idx="106">
                  <c:v>60.5</c:v>
                </c:pt>
                <c:pt idx="107">
                  <c:v>61</c:v>
                </c:pt>
                <c:pt idx="108">
                  <c:v>61.5</c:v>
                </c:pt>
                <c:pt idx="109">
                  <c:v>62</c:v>
                </c:pt>
                <c:pt idx="110">
                  <c:v>62.5</c:v>
                </c:pt>
                <c:pt idx="111">
                  <c:v>63</c:v>
                </c:pt>
                <c:pt idx="112">
                  <c:v>63.5</c:v>
                </c:pt>
                <c:pt idx="113">
                  <c:v>64</c:v>
                </c:pt>
                <c:pt idx="114">
                  <c:v>64.5</c:v>
                </c:pt>
                <c:pt idx="115">
                  <c:v>65</c:v>
                </c:pt>
                <c:pt idx="116">
                  <c:v>65.5</c:v>
                </c:pt>
                <c:pt idx="117">
                  <c:v>66</c:v>
                </c:pt>
                <c:pt idx="118">
                  <c:v>66.5</c:v>
                </c:pt>
                <c:pt idx="119">
                  <c:v>67</c:v>
                </c:pt>
                <c:pt idx="120">
                  <c:v>67.5</c:v>
                </c:pt>
                <c:pt idx="121">
                  <c:v>68</c:v>
                </c:pt>
                <c:pt idx="122">
                  <c:v>68.5</c:v>
                </c:pt>
                <c:pt idx="123">
                  <c:v>69</c:v>
                </c:pt>
                <c:pt idx="124">
                  <c:v>69.5</c:v>
                </c:pt>
                <c:pt idx="125">
                  <c:v>70</c:v>
                </c:pt>
                <c:pt idx="126">
                  <c:v>70.5</c:v>
                </c:pt>
                <c:pt idx="127">
                  <c:v>71</c:v>
                </c:pt>
                <c:pt idx="128">
                  <c:v>71.5</c:v>
                </c:pt>
                <c:pt idx="129">
                  <c:v>72</c:v>
                </c:pt>
                <c:pt idx="130">
                  <c:v>72.5</c:v>
                </c:pt>
                <c:pt idx="131">
                  <c:v>73</c:v>
                </c:pt>
                <c:pt idx="132">
                  <c:v>73.5</c:v>
                </c:pt>
                <c:pt idx="133">
                  <c:v>74</c:v>
                </c:pt>
                <c:pt idx="134">
                  <c:v>74.5</c:v>
                </c:pt>
                <c:pt idx="135">
                  <c:v>75</c:v>
                </c:pt>
                <c:pt idx="136">
                  <c:v>75.5</c:v>
                </c:pt>
                <c:pt idx="137">
                  <c:v>76</c:v>
                </c:pt>
                <c:pt idx="138">
                  <c:v>76.5</c:v>
                </c:pt>
                <c:pt idx="139">
                  <c:v>77</c:v>
                </c:pt>
                <c:pt idx="140">
                  <c:v>77.5</c:v>
                </c:pt>
                <c:pt idx="141">
                  <c:v>78</c:v>
                </c:pt>
                <c:pt idx="142">
                  <c:v>78.5</c:v>
                </c:pt>
                <c:pt idx="143">
                  <c:v>79</c:v>
                </c:pt>
                <c:pt idx="144">
                  <c:v>79.5</c:v>
                </c:pt>
                <c:pt idx="145">
                  <c:v>80</c:v>
                </c:pt>
                <c:pt idx="146">
                  <c:v>80.5</c:v>
                </c:pt>
                <c:pt idx="147">
                  <c:v>81</c:v>
                </c:pt>
                <c:pt idx="148">
                  <c:v>81.5</c:v>
                </c:pt>
                <c:pt idx="149">
                  <c:v>82</c:v>
                </c:pt>
                <c:pt idx="150">
                  <c:v>82.5</c:v>
                </c:pt>
                <c:pt idx="151">
                  <c:v>83</c:v>
                </c:pt>
                <c:pt idx="152">
                  <c:v>83.5</c:v>
                </c:pt>
                <c:pt idx="153">
                  <c:v>84</c:v>
                </c:pt>
                <c:pt idx="154">
                  <c:v>84.5</c:v>
                </c:pt>
                <c:pt idx="155">
                  <c:v>85</c:v>
                </c:pt>
                <c:pt idx="156">
                  <c:v>85.5</c:v>
                </c:pt>
                <c:pt idx="157">
                  <c:v>86</c:v>
                </c:pt>
                <c:pt idx="158">
                  <c:v>86.5</c:v>
                </c:pt>
                <c:pt idx="159">
                  <c:v>87</c:v>
                </c:pt>
                <c:pt idx="160">
                  <c:v>87.5</c:v>
                </c:pt>
                <c:pt idx="161">
                  <c:v>88</c:v>
                </c:pt>
                <c:pt idx="162">
                  <c:v>88.5</c:v>
                </c:pt>
                <c:pt idx="163">
                  <c:v>89</c:v>
                </c:pt>
                <c:pt idx="164">
                  <c:v>89.5</c:v>
                </c:pt>
                <c:pt idx="165">
                  <c:v>90</c:v>
                </c:pt>
                <c:pt idx="166">
                  <c:v>90.5</c:v>
                </c:pt>
                <c:pt idx="167">
                  <c:v>91</c:v>
                </c:pt>
                <c:pt idx="168">
                  <c:v>91.5</c:v>
                </c:pt>
                <c:pt idx="169">
                  <c:v>92</c:v>
                </c:pt>
                <c:pt idx="170">
                  <c:v>92.5</c:v>
                </c:pt>
                <c:pt idx="171">
                  <c:v>93</c:v>
                </c:pt>
                <c:pt idx="172">
                  <c:v>93.5</c:v>
                </c:pt>
                <c:pt idx="173">
                  <c:v>94</c:v>
                </c:pt>
                <c:pt idx="174">
                  <c:v>94.5</c:v>
                </c:pt>
                <c:pt idx="175">
                  <c:v>95</c:v>
                </c:pt>
                <c:pt idx="176">
                  <c:v>95.5</c:v>
                </c:pt>
                <c:pt idx="177">
                  <c:v>96</c:v>
                </c:pt>
                <c:pt idx="178">
                  <c:v>96.5</c:v>
                </c:pt>
                <c:pt idx="179">
                  <c:v>97</c:v>
                </c:pt>
                <c:pt idx="180">
                  <c:v>97.5</c:v>
                </c:pt>
                <c:pt idx="181">
                  <c:v>98</c:v>
                </c:pt>
                <c:pt idx="182">
                  <c:v>98.5</c:v>
                </c:pt>
                <c:pt idx="183">
                  <c:v>99</c:v>
                </c:pt>
                <c:pt idx="184">
                  <c:v>99.5</c:v>
                </c:pt>
                <c:pt idx="185">
                  <c:v>100</c:v>
                </c:pt>
                <c:pt idx="186">
                  <c:v>100.5</c:v>
                </c:pt>
                <c:pt idx="187">
                  <c:v>101</c:v>
                </c:pt>
                <c:pt idx="188">
                  <c:v>101.5</c:v>
                </c:pt>
                <c:pt idx="189">
                  <c:v>102</c:v>
                </c:pt>
                <c:pt idx="190">
                  <c:v>102.5</c:v>
                </c:pt>
                <c:pt idx="191">
                  <c:v>103</c:v>
                </c:pt>
                <c:pt idx="192">
                  <c:v>103.5</c:v>
                </c:pt>
                <c:pt idx="193">
                  <c:v>104</c:v>
                </c:pt>
                <c:pt idx="194">
                  <c:v>104.5</c:v>
                </c:pt>
                <c:pt idx="195">
                  <c:v>105</c:v>
                </c:pt>
                <c:pt idx="196">
                  <c:v>105.5</c:v>
                </c:pt>
                <c:pt idx="197">
                  <c:v>106</c:v>
                </c:pt>
                <c:pt idx="198">
                  <c:v>106.5</c:v>
                </c:pt>
                <c:pt idx="199">
                  <c:v>107</c:v>
                </c:pt>
                <c:pt idx="200">
                  <c:v>107.5</c:v>
                </c:pt>
                <c:pt idx="201">
                  <c:v>108</c:v>
                </c:pt>
                <c:pt idx="202">
                  <c:v>108.5</c:v>
                </c:pt>
                <c:pt idx="203">
                  <c:v>109</c:v>
                </c:pt>
                <c:pt idx="204">
                  <c:v>109.5</c:v>
                </c:pt>
                <c:pt idx="205">
                  <c:v>110</c:v>
                </c:pt>
                <c:pt idx="206">
                  <c:v>110.5</c:v>
                </c:pt>
                <c:pt idx="207">
                  <c:v>111</c:v>
                </c:pt>
                <c:pt idx="208">
                  <c:v>111.5</c:v>
                </c:pt>
                <c:pt idx="209">
                  <c:v>112</c:v>
                </c:pt>
                <c:pt idx="210">
                  <c:v>112.5</c:v>
                </c:pt>
                <c:pt idx="211">
                  <c:v>113</c:v>
                </c:pt>
                <c:pt idx="212">
                  <c:v>113.5</c:v>
                </c:pt>
                <c:pt idx="213">
                  <c:v>114</c:v>
                </c:pt>
                <c:pt idx="214">
                  <c:v>114.5</c:v>
                </c:pt>
                <c:pt idx="215">
                  <c:v>115</c:v>
                </c:pt>
                <c:pt idx="216">
                  <c:v>115.5</c:v>
                </c:pt>
                <c:pt idx="217">
                  <c:v>116</c:v>
                </c:pt>
                <c:pt idx="218">
                  <c:v>116.5</c:v>
                </c:pt>
                <c:pt idx="219">
                  <c:v>117</c:v>
                </c:pt>
                <c:pt idx="220">
                  <c:v>117.5</c:v>
                </c:pt>
                <c:pt idx="221">
                  <c:v>118</c:v>
                </c:pt>
                <c:pt idx="222">
                  <c:v>118.5</c:v>
                </c:pt>
                <c:pt idx="223">
                  <c:v>119</c:v>
                </c:pt>
                <c:pt idx="224">
                  <c:v>119.5</c:v>
                </c:pt>
                <c:pt idx="225">
                  <c:v>120</c:v>
                </c:pt>
                <c:pt idx="226">
                  <c:v>120.5</c:v>
                </c:pt>
                <c:pt idx="227">
                  <c:v>121</c:v>
                </c:pt>
                <c:pt idx="228">
                  <c:v>121.5</c:v>
                </c:pt>
                <c:pt idx="229">
                  <c:v>122</c:v>
                </c:pt>
                <c:pt idx="230">
                  <c:v>122.5</c:v>
                </c:pt>
                <c:pt idx="231">
                  <c:v>123</c:v>
                </c:pt>
                <c:pt idx="232">
                  <c:v>123.5</c:v>
                </c:pt>
                <c:pt idx="233">
                  <c:v>124</c:v>
                </c:pt>
                <c:pt idx="234">
                  <c:v>124.5</c:v>
                </c:pt>
                <c:pt idx="235">
                  <c:v>125</c:v>
                </c:pt>
                <c:pt idx="236">
                  <c:v>125.5</c:v>
                </c:pt>
                <c:pt idx="237">
                  <c:v>126</c:v>
                </c:pt>
                <c:pt idx="238">
                  <c:v>126.5</c:v>
                </c:pt>
                <c:pt idx="239">
                  <c:v>127</c:v>
                </c:pt>
                <c:pt idx="240">
                  <c:v>127.5</c:v>
                </c:pt>
                <c:pt idx="241">
                  <c:v>128</c:v>
                </c:pt>
                <c:pt idx="242">
                  <c:v>128.5</c:v>
                </c:pt>
                <c:pt idx="243">
                  <c:v>129</c:v>
                </c:pt>
                <c:pt idx="244">
                  <c:v>129.5</c:v>
                </c:pt>
                <c:pt idx="245">
                  <c:v>130</c:v>
                </c:pt>
                <c:pt idx="246">
                  <c:v>130.5</c:v>
                </c:pt>
                <c:pt idx="247">
                  <c:v>131</c:v>
                </c:pt>
                <c:pt idx="248">
                  <c:v>131.5</c:v>
                </c:pt>
                <c:pt idx="249">
                  <c:v>132</c:v>
                </c:pt>
                <c:pt idx="250">
                  <c:v>132.5</c:v>
                </c:pt>
                <c:pt idx="251">
                  <c:v>133</c:v>
                </c:pt>
                <c:pt idx="252">
                  <c:v>133.5</c:v>
                </c:pt>
                <c:pt idx="253">
                  <c:v>134</c:v>
                </c:pt>
                <c:pt idx="254">
                  <c:v>134.5</c:v>
                </c:pt>
                <c:pt idx="255">
                  <c:v>135</c:v>
                </c:pt>
                <c:pt idx="256">
                  <c:v>135.5</c:v>
                </c:pt>
                <c:pt idx="257">
                  <c:v>136</c:v>
                </c:pt>
                <c:pt idx="258">
                  <c:v>136.5</c:v>
                </c:pt>
                <c:pt idx="259">
                  <c:v>137</c:v>
                </c:pt>
                <c:pt idx="260">
                  <c:v>137.5</c:v>
                </c:pt>
                <c:pt idx="261">
                  <c:v>138</c:v>
                </c:pt>
                <c:pt idx="262">
                  <c:v>138.5</c:v>
                </c:pt>
                <c:pt idx="263">
                  <c:v>139</c:v>
                </c:pt>
                <c:pt idx="264">
                  <c:v>139.5</c:v>
                </c:pt>
                <c:pt idx="265">
                  <c:v>140</c:v>
                </c:pt>
                <c:pt idx="266">
                  <c:v>140.5</c:v>
                </c:pt>
                <c:pt idx="267">
                  <c:v>141</c:v>
                </c:pt>
                <c:pt idx="268">
                  <c:v>141.5</c:v>
                </c:pt>
                <c:pt idx="269">
                  <c:v>142</c:v>
                </c:pt>
                <c:pt idx="270">
                  <c:v>142.5</c:v>
                </c:pt>
                <c:pt idx="271">
                  <c:v>143</c:v>
                </c:pt>
                <c:pt idx="272">
                  <c:v>143.5</c:v>
                </c:pt>
                <c:pt idx="273">
                  <c:v>144</c:v>
                </c:pt>
                <c:pt idx="274">
                  <c:v>144.5</c:v>
                </c:pt>
                <c:pt idx="275">
                  <c:v>145</c:v>
                </c:pt>
                <c:pt idx="276">
                  <c:v>145.5</c:v>
                </c:pt>
                <c:pt idx="277">
                  <c:v>146</c:v>
                </c:pt>
                <c:pt idx="278">
                  <c:v>146.5</c:v>
                </c:pt>
                <c:pt idx="279">
                  <c:v>147</c:v>
                </c:pt>
                <c:pt idx="280">
                  <c:v>147.5</c:v>
                </c:pt>
                <c:pt idx="281">
                  <c:v>148</c:v>
                </c:pt>
                <c:pt idx="282">
                  <c:v>148.5</c:v>
                </c:pt>
                <c:pt idx="283">
                  <c:v>149</c:v>
                </c:pt>
                <c:pt idx="284">
                  <c:v>149.5</c:v>
                </c:pt>
                <c:pt idx="285">
                  <c:v>150</c:v>
                </c:pt>
                <c:pt idx="286">
                  <c:v>150.5</c:v>
                </c:pt>
                <c:pt idx="287">
                  <c:v>151</c:v>
                </c:pt>
                <c:pt idx="288">
                  <c:v>151.5</c:v>
                </c:pt>
                <c:pt idx="289">
                  <c:v>152</c:v>
                </c:pt>
                <c:pt idx="290">
                  <c:v>152.5</c:v>
                </c:pt>
                <c:pt idx="291">
                  <c:v>153</c:v>
                </c:pt>
                <c:pt idx="292">
                  <c:v>153.5</c:v>
                </c:pt>
                <c:pt idx="293">
                  <c:v>154</c:v>
                </c:pt>
                <c:pt idx="294">
                  <c:v>154.5</c:v>
                </c:pt>
                <c:pt idx="295">
                  <c:v>155</c:v>
                </c:pt>
                <c:pt idx="296">
                  <c:v>155.5</c:v>
                </c:pt>
                <c:pt idx="297">
                  <c:v>156</c:v>
                </c:pt>
                <c:pt idx="298">
                  <c:v>156.5</c:v>
                </c:pt>
                <c:pt idx="299">
                  <c:v>157</c:v>
                </c:pt>
                <c:pt idx="300">
                  <c:v>157.5</c:v>
                </c:pt>
                <c:pt idx="301">
                  <c:v>158</c:v>
                </c:pt>
                <c:pt idx="302">
                  <c:v>158.5</c:v>
                </c:pt>
                <c:pt idx="303">
                  <c:v>159</c:v>
                </c:pt>
                <c:pt idx="304">
                  <c:v>159.5</c:v>
                </c:pt>
                <c:pt idx="305">
                  <c:v>160</c:v>
                </c:pt>
                <c:pt idx="306">
                  <c:v>160.5</c:v>
                </c:pt>
                <c:pt idx="307">
                  <c:v>161</c:v>
                </c:pt>
                <c:pt idx="308">
                  <c:v>161.5</c:v>
                </c:pt>
                <c:pt idx="309">
                  <c:v>162</c:v>
                </c:pt>
                <c:pt idx="310">
                  <c:v>162.5</c:v>
                </c:pt>
                <c:pt idx="311">
                  <c:v>163</c:v>
                </c:pt>
                <c:pt idx="312">
                  <c:v>163.5</c:v>
                </c:pt>
                <c:pt idx="313">
                  <c:v>164</c:v>
                </c:pt>
                <c:pt idx="314">
                  <c:v>164.5</c:v>
                </c:pt>
                <c:pt idx="315">
                  <c:v>165</c:v>
                </c:pt>
                <c:pt idx="316">
                  <c:v>165.5</c:v>
                </c:pt>
                <c:pt idx="317">
                  <c:v>166</c:v>
                </c:pt>
                <c:pt idx="318">
                  <c:v>166.5</c:v>
                </c:pt>
                <c:pt idx="319">
                  <c:v>167</c:v>
                </c:pt>
                <c:pt idx="320">
                  <c:v>167.5</c:v>
                </c:pt>
                <c:pt idx="321">
                  <c:v>168</c:v>
                </c:pt>
                <c:pt idx="322">
                  <c:v>168.5</c:v>
                </c:pt>
                <c:pt idx="323">
                  <c:v>169</c:v>
                </c:pt>
                <c:pt idx="324">
                  <c:v>169.5</c:v>
                </c:pt>
                <c:pt idx="325">
                  <c:v>170</c:v>
                </c:pt>
                <c:pt idx="326">
                  <c:v>170.5</c:v>
                </c:pt>
                <c:pt idx="327">
                  <c:v>171</c:v>
                </c:pt>
                <c:pt idx="328">
                  <c:v>171.5</c:v>
                </c:pt>
                <c:pt idx="329">
                  <c:v>172</c:v>
                </c:pt>
                <c:pt idx="330">
                  <c:v>172.5</c:v>
                </c:pt>
                <c:pt idx="331">
                  <c:v>173</c:v>
                </c:pt>
                <c:pt idx="332">
                  <c:v>173.5</c:v>
                </c:pt>
                <c:pt idx="333">
                  <c:v>174</c:v>
                </c:pt>
                <c:pt idx="334">
                  <c:v>174.5</c:v>
                </c:pt>
                <c:pt idx="335">
                  <c:v>175</c:v>
                </c:pt>
                <c:pt idx="336">
                  <c:v>175.5</c:v>
                </c:pt>
                <c:pt idx="337">
                  <c:v>176</c:v>
                </c:pt>
                <c:pt idx="338">
                  <c:v>176.5</c:v>
                </c:pt>
                <c:pt idx="339">
                  <c:v>177</c:v>
                </c:pt>
                <c:pt idx="340">
                  <c:v>177.5</c:v>
                </c:pt>
                <c:pt idx="341">
                  <c:v>178</c:v>
                </c:pt>
                <c:pt idx="342">
                  <c:v>178.5</c:v>
                </c:pt>
                <c:pt idx="343">
                  <c:v>179</c:v>
                </c:pt>
                <c:pt idx="344">
                  <c:v>179.5</c:v>
                </c:pt>
                <c:pt idx="345">
                  <c:v>180</c:v>
                </c:pt>
                <c:pt idx="346">
                  <c:v>180.5</c:v>
                </c:pt>
                <c:pt idx="347">
                  <c:v>181</c:v>
                </c:pt>
                <c:pt idx="348">
                  <c:v>181.5</c:v>
                </c:pt>
                <c:pt idx="349">
                  <c:v>182</c:v>
                </c:pt>
                <c:pt idx="350">
                  <c:v>182.5</c:v>
                </c:pt>
                <c:pt idx="351">
                  <c:v>183</c:v>
                </c:pt>
                <c:pt idx="352">
                  <c:v>183.5</c:v>
                </c:pt>
                <c:pt idx="353">
                  <c:v>184</c:v>
                </c:pt>
                <c:pt idx="354">
                  <c:v>184.5</c:v>
                </c:pt>
                <c:pt idx="355">
                  <c:v>185</c:v>
                </c:pt>
                <c:pt idx="356">
                  <c:v>185.5</c:v>
                </c:pt>
                <c:pt idx="357">
                  <c:v>186</c:v>
                </c:pt>
                <c:pt idx="358">
                  <c:v>186.5</c:v>
                </c:pt>
                <c:pt idx="359">
                  <c:v>187</c:v>
                </c:pt>
                <c:pt idx="360">
                  <c:v>187.5</c:v>
                </c:pt>
                <c:pt idx="361">
                  <c:v>188</c:v>
                </c:pt>
                <c:pt idx="362">
                  <c:v>188.5</c:v>
                </c:pt>
                <c:pt idx="363">
                  <c:v>189</c:v>
                </c:pt>
                <c:pt idx="364">
                  <c:v>189.5</c:v>
                </c:pt>
                <c:pt idx="365">
                  <c:v>190</c:v>
                </c:pt>
                <c:pt idx="366">
                  <c:v>190.5</c:v>
                </c:pt>
                <c:pt idx="367">
                  <c:v>191</c:v>
                </c:pt>
                <c:pt idx="368">
                  <c:v>191.5</c:v>
                </c:pt>
                <c:pt idx="369">
                  <c:v>192</c:v>
                </c:pt>
                <c:pt idx="370">
                  <c:v>192.5</c:v>
                </c:pt>
                <c:pt idx="371">
                  <c:v>193</c:v>
                </c:pt>
                <c:pt idx="372">
                  <c:v>193.5</c:v>
                </c:pt>
                <c:pt idx="373">
                  <c:v>194</c:v>
                </c:pt>
                <c:pt idx="374">
                  <c:v>194.5</c:v>
                </c:pt>
                <c:pt idx="375">
                  <c:v>195</c:v>
                </c:pt>
                <c:pt idx="376">
                  <c:v>195.5</c:v>
                </c:pt>
                <c:pt idx="377">
                  <c:v>196</c:v>
                </c:pt>
                <c:pt idx="378">
                  <c:v>196.5</c:v>
                </c:pt>
                <c:pt idx="379">
                  <c:v>197</c:v>
                </c:pt>
                <c:pt idx="380">
                  <c:v>197.5</c:v>
                </c:pt>
                <c:pt idx="381">
                  <c:v>198</c:v>
                </c:pt>
                <c:pt idx="382">
                  <c:v>198.5</c:v>
                </c:pt>
                <c:pt idx="383">
                  <c:v>199</c:v>
                </c:pt>
                <c:pt idx="384">
                  <c:v>199.5</c:v>
                </c:pt>
                <c:pt idx="385">
                  <c:v>200</c:v>
                </c:pt>
              </c:numCache>
            </c:numRef>
          </c:cat>
          <c:val>
            <c:numRef>
              <c:f>工作表1!$C$2:$C$387</c:f>
              <c:numCache>
                <c:formatCode>General</c:formatCode>
                <c:ptCount val="386"/>
                <c:pt idx="0">
                  <c:v>2.941823666666666E-3</c:v>
                </c:pt>
                <c:pt idx="1">
                  <c:v>2.7580221874999996E-3</c:v>
                </c:pt>
                <c:pt idx="2">
                  <c:v>2.5958444117647056E-3</c:v>
                </c:pt>
                <c:pt idx="3">
                  <c:v>2.4516863888888879E-3</c:v>
                </c:pt>
                <c:pt idx="4">
                  <c:v>2.3227028947368417E-3</c:v>
                </c:pt>
                <c:pt idx="5">
                  <c:v>2.2066177499999997E-3</c:v>
                </c:pt>
                <c:pt idx="6">
                  <c:v>2.1015883333333329E-3</c:v>
                </c:pt>
                <c:pt idx="7">
                  <c:v>2.0061070454545451E-3</c:v>
                </c:pt>
                <c:pt idx="8">
                  <c:v>1.9189284782608694E-3</c:v>
                </c:pt>
                <c:pt idx="9">
                  <c:v>1.8390147916666662E-3</c:v>
                </c:pt>
                <c:pt idx="10">
                  <c:v>1.7654941999999997E-3</c:v>
                </c:pt>
                <c:pt idx="11">
                  <c:v>1.6976290384615382E-3</c:v>
                </c:pt>
                <c:pt idx="12">
                  <c:v>1.6347909259259255E-3</c:v>
                </c:pt>
                <c:pt idx="13">
                  <c:v>1.5764412499999997E-3</c:v>
                </c:pt>
                <c:pt idx="14">
                  <c:v>1.522115689655172E-3</c:v>
                </c:pt>
                <c:pt idx="15">
                  <c:v>1.4714118333333333E-3</c:v>
                </c:pt>
                <c:pt idx="16">
                  <c:v>1.4239791935483869E-3</c:v>
                </c:pt>
                <c:pt idx="17">
                  <c:v>1.3795110937499999E-3</c:v>
                </c:pt>
                <c:pt idx="18">
                  <c:v>1.33773803030303E-3</c:v>
                </c:pt>
                <c:pt idx="19">
                  <c:v>1.2984222058823526E-3</c:v>
                </c:pt>
                <c:pt idx="20">
                  <c:v>1.2613529999999998E-3</c:v>
                </c:pt>
                <c:pt idx="21">
                  <c:v>1.2263431944444442E-3</c:v>
                </c:pt>
                <c:pt idx="22">
                  <c:v>1.1932258108108107E-3</c:v>
                </c:pt>
                <c:pt idx="23">
                  <c:v>1.1618514473684209E-3</c:v>
                </c:pt>
                <c:pt idx="24">
                  <c:v>1.1320860256410256E-3</c:v>
                </c:pt>
                <c:pt idx="25">
                  <c:v>1.1038088749999997E-3</c:v>
                </c:pt>
                <c:pt idx="26">
                  <c:v>1.0769110975609754E-3</c:v>
                </c:pt>
                <c:pt idx="27">
                  <c:v>1.0512941666666665E-3</c:v>
                </c:pt>
                <c:pt idx="28">
                  <c:v>1.0268687209302322E-3</c:v>
                </c:pt>
                <c:pt idx="29">
                  <c:v>1.0035535227272726E-3</c:v>
                </c:pt>
                <c:pt idx="30">
                  <c:v>9.8127455555555541E-4</c:v>
                </c:pt>
                <c:pt idx="31">
                  <c:v>9.5996423913043464E-4</c:v>
                </c:pt>
                <c:pt idx="32">
                  <c:v>9.3956074468085093E-4</c:v>
                </c:pt>
                <c:pt idx="33">
                  <c:v>9.2000739583333326E-4</c:v>
                </c:pt>
                <c:pt idx="34">
                  <c:v>9.0125214285714263E-4</c:v>
                </c:pt>
                <c:pt idx="35">
                  <c:v>8.832470999999998E-4</c:v>
                </c:pt>
                <c:pt idx="36">
                  <c:v>8.6594813725490185E-4</c:v>
                </c:pt>
                <c:pt idx="37">
                  <c:v>8.4931451923076894E-4</c:v>
                </c:pt>
                <c:pt idx="38">
                  <c:v>8.3330858490566031E-4</c:v>
                </c:pt>
                <c:pt idx="39">
                  <c:v>8.178954629629629E-4</c:v>
                </c:pt>
                <c:pt idx="40">
                  <c:v>8.0304281818181799E-4</c:v>
                </c:pt>
                <c:pt idx="41">
                  <c:v>7.887206249999998E-4</c:v>
                </c:pt>
                <c:pt idx="42">
                  <c:v>7.7490096491228053E-4</c:v>
                </c:pt>
                <c:pt idx="43">
                  <c:v>7.6155784482758598E-4</c:v>
                </c:pt>
                <c:pt idx="44">
                  <c:v>7.4866703389830491E-4</c:v>
                </c:pt>
                <c:pt idx="45">
                  <c:v>7.3620591666666659E-4</c:v>
                </c:pt>
                <c:pt idx="46">
                  <c:v>7.2415336065573754E-4</c:v>
                </c:pt>
                <c:pt idx="47">
                  <c:v>7.1248959677419339E-4</c:v>
                </c:pt>
                <c:pt idx="48">
                  <c:v>7.0119611111111105E-4</c:v>
                </c:pt>
                <c:pt idx="49">
                  <c:v>6.902555468749999E-4</c:v>
                </c:pt>
                <c:pt idx="50">
                  <c:v>6.796516153846152E-4</c:v>
                </c:pt>
                <c:pt idx="51">
                  <c:v>6.6936901515151498E-4</c:v>
                </c:pt>
                <c:pt idx="52">
                  <c:v>6.593933582089551E-4</c:v>
                </c:pt>
                <c:pt idx="53">
                  <c:v>6.4971110294117628E-4</c:v>
                </c:pt>
                <c:pt idx="54">
                  <c:v>6.4030949275362299E-4</c:v>
                </c:pt>
                <c:pt idx="55">
                  <c:v>6.3117649999999985E-4</c:v>
                </c:pt>
                <c:pt idx="56">
                  <c:v>6.2230077464788718E-4</c:v>
                </c:pt>
                <c:pt idx="57">
                  <c:v>6.1367159722222208E-4</c:v>
                </c:pt>
                <c:pt idx="58">
                  <c:v>6.0527883561643835E-4</c:v>
                </c:pt>
                <c:pt idx="59">
                  <c:v>5.9711290540540528E-4</c:v>
                </c:pt>
                <c:pt idx="60">
                  <c:v>5.8916473333333328E-4</c:v>
                </c:pt>
                <c:pt idx="61">
                  <c:v>5.8142572368421043E-4</c:v>
                </c:pt>
                <c:pt idx="62">
                  <c:v>5.7388772727272721E-4</c:v>
                </c:pt>
                <c:pt idx="63">
                  <c:v>5.6654301282051274E-4</c:v>
                </c:pt>
                <c:pt idx="64">
                  <c:v>5.5938424050632905E-4</c:v>
                </c:pt>
                <c:pt idx="65">
                  <c:v>5.5240443749999992E-4</c:v>
                </c:pt>
                <c:pt idx="66">
                  <c:v>5.4559697530864187E-4</c:v>
                </c:pt>
                <c:pt idx="67">
                  <c:v>5.3895554878048777E-4</c:v>
                </c:pt>
                <c:pt idx="68">
                  <c:v>5.3247415662650583E-4</c:v>
                </c:pt>
                <c:pt idx="69">
                  <c:v>5.2614708333333321E-4</c:v>
                </c:pt>
                <c:pt idx="70">
                  <c:v>5.1996888235294103E-4</c:v>
                </c:pt>
                <c:pt idx="71">
                  <c:v>5.1393436046511616E-4</c:v>
                </c:pt>
                <c:pt idx="72">
                  <c:v>5.080385632183907E-4</c:v>
                </c:pt>
                <c:pt idx="73">
                  <c:v>5.0227676136363638E-4</c:v>
                </c:pt>
                <c:pt idx="74">
                  <c:v>4.9664443820224714E-4</c:v>
                </c:pt>
                <c:pt idx="75">
                  <c:v>4.9113727777777766E-4</c:v>
                </c:pt>
                <c:pt idx="76">
                  <c:v>4.8575115384615378E-4</c:v>
                </c:pt>
                <c:pt idx="77">
                  <c:v>4.8048211956521728E-4</c:v>
                </c:pt>
                <c:pt idx="78">
                  <c:v>4.7532639784946229E-4</c:v>
                </c:pt>
                <c:pt idx="79">
                  <c:v>4.7028037234042548E-4</c:v>
                </c:pt>
                <c:pt idx="80">
                  <c:v>4.653405789473683E-4</c:v>
                </c:pt>
                <c:pt idx="81">
                  <c:v>4.6050369791666659E-4</c:v>
                </c:pt>
                <c:pt idx="82">
                  <c:v>4.5576654639175251E-4</c:v>
                </c:pt>
                <c:pt idx="83">
                  <c:v>4.5112607142857138E-4</c:v>
                </c:pt>
                <c:pt idx="84">
                  <c:v>4.4657934343434331E-4</c:v>
                </c:pt>
                <c:pt idx="85">
                  <c:v>4.4212354999999991E-4</c:v>
                </c:pt>
                <c:pt idx="86">
                  <c:v>4.3775599009900984E-4</c:v>
                </c:pt>
                <c:pt idx="87">
                  <c:v>4.3347406862745088E-4</c:v>
                </c:pt>
                <c:pt idx="88">
                  <c:v>4.2927529126213584E-4</c:v>
                </c:pt>
                <c:pt idx="89">
                  <c:v>4.2515725961538454E-4</c:v>
                </c:pt>
                <c:pt idx="90">
                  <c:v>4.2111766666666657E-4</c:v>
                </c:pt>
                <c:pt idx="91">
                  <c:v>4.1715429245283017E-4</c:v>
                </c:pt>
                <c:pt idx="92">
                  <c:v>4.1326499999999995E-4</c:v>
                </c:pt>
                <c:pt idx="93">
                  <c:v>4.0944773148148141E-4</c:v>
                </c:pt>
                <c:pt idx="94">
                  <c:v>4.0570050458715591E-4</c:v>
                </c:pt>
                <c:pt idx="95">
                  <c:v>4.0202140909090906E-4</c:v>
                </c:pt>
                <c:pt idx="96">
                  <c:v>3.9840860360360351E-4</c:v>
                </c:pt>
                <c:pt idx="97">
                  <c:v>3.9486031249999991E-4</c:v>
                </c:pt>
                <c:pt idx="98">
                  <c:v>3.9137482300884949E-4</c:v>
                </c:pt>
                <c:pt idx="99">
                  <c:v>3.8795048245614028E-4</c:v>
                </c:pt>
                <c:pt idx="100">
                  <c:v>3.8458569565217384E-4</c:v>
                </c:pt>
                <c:pt idx="101">
                  <c:v>3.8127892241379306E-4</c:v>
                </c:pt>
                <c:pt idx="102">
                  <c:v>3.780286752136751E-4</c:v>
                </c:pt>
                <c:pt idx="103">
                  <c:v>3.7483351694915246E-4</c:v>
                </c:pt>
                <c:pt idx="104">
                  <c:v>3.7169205882352935E-4</c:v>
                </c:pt>
                <c:pt idx="105">
                  <c:v>3.6860295833333325E-4</c:v>
                </c:pt>
                <c:pt idx="106">
                  <c:v>3.6556491735537187E-4</c:v>
                </c:pt>
                <c:pt idx="107">
                  <c:v>3.6257668032786884E-4</c:v>
                </c:pt>
                <c:pt idx="108">
                  <c:v>3.5963703252032514E-4</c:v>
                </c:pt>
                <c:pt idx="109">
                  <c:v>3.5674479838709671E-4</c:v>
                </c:pt>
                <c:pt idx="110">
                  <c:v>3.5389883999999996E-4</c:v>
                </c:pt>
                <c:pt idx="111">
                  <c:v>3.5109805555555548E-4</c:v>
                </c:pt>
                <c:pt idx="112">
                  <c:v>3.4834137795275585E-4</c:v>
                </c:pt>
                <c:pt idx="113">
                  <c:v>3.4562777343749996E-4</c:v>
                </c:pt>
                <c:pt idx="114">
                  <c:v>3.4295624031007745E-4</c:v>
                </c:pt>
                <c:pt idx="115">
                  <c:v>3.4032580769230761E-4</c:v>
                </c:pt>
                <c:pt idx="116">
                  <c:v>3.3773553435114496E-4</c:v>
                </c:pt>
                <c:pt idx="117">
                  <c:v>3.3518450757575756E-4</c:v>
                </c:pt>
                <c:pt idx="118">
                  <c:v>3.3267184210526306E-4</c:v>
                </c:pt>
                <c:pt idx="119">
                  <c:v>3.3019667910447756E-4</c:v>
                </c:pt>
                <c:pt idx="120">
                  <c:v>3.2775818518518515E-4</c:v>
                </c:pt>
                <c:pt idx="121">
                  <c:v>3.2535555147058815E-4</c:v>
                </c:pt>
                <c:pt idx="122">
                  <c:v>3.2298799270072984E-4</c:v>
                </c:pt>
                <c:pt idx="123">
                  <c:v>3.2065474637681156E-4</c:v>
                </c:pt>
                <c:pt idx="124">
                  <c:v>3.1835507194244596E-4</c:v>
                </c:pt>
                <c:pt idx="125">
                  <c:v>3.1608824999999994E-4</c:v>
                </c:pt>
                <c:pt idx="126">
                  <c:v>3.1385358156028361E-4</c:v>
                </c:pt>
                <c:pt idx="127">
                  <c:v>3.1165038732394355E-4</c:v>
                </c:pt>
                <c:pt idx="128">
                  <c:v>3.0947800699300689E-4</c:v>
                </c:pt>
                <c:pt idx="129">
                  <c:v>3.0733579861111105E-4</c:v>
                </c:pt>
                <c:pt idx="130">
                  <c:v>3.0522313793103446E-4</c:v>
                </c:pt>
                <c:pt idx="131">
                  <c:v>3.0313941780821913E-4</c:v>
                </c:pt>
                <c:pt idx="132">
                  <c:v>3.0108404761904761E-4</c:v>
                </c:pt>
                <c:pt idx="133">
                  <c:v>2.9905645270270265E-4</c:v>
                </c:pt>
                <c:pt idx="134">
                  <c:v>2.970560738255033E-4</c:v>
                </c:pt>
                <c:pt idx="135">
                  <c:v>2.9508236666666665E-4</c:v>
                </c:pt>
                <c:pt idx="136">
                  <c:v>2.9313480132450324E-4</c:v>
                </c:pt>
                <c:pt idx="137">
                  <c:v>2.9121286184210523E-4</c:v>
                </c:pt>
                <c:pt idx="138">
                  <c:v>2.8931604575163395E-4</c:v>
                </c:pt>
                <c:pt idx="139">
                  <c:v>2.8744386363636356E-4</c:v>
                </c:pt>
                <c:pt idx="140">
                  <c:v>2.8559583870967737E-4</c:v>
                </c:pt>
                <c:pt idx="141">
                  <c:v>2.8377150641025638E-4</c:v>
                </c:pt>
                <c:pt idx="142">
                  <c:v>2.8197041401273879E-4</c:v>
                </c:pt>
                <c:pt idx="143">
                  <c:v>2.8019212025316449E-4</c:v>
                </c:pt>
                <c:pt idx="144">
                  <c:v>2.7843619496855342E-4</c:v>
                </c:pt>
                <c:pt idx="145">
                  <c:v>2.7670221874999992E-4</c:v>
                </c:pt>
                <c:pt idx="146">
                  <c:v>2.7498978260869557E-4</c:v>
                </c:pt>
                <c:pt idx="147">
                  <c:v>2.7329848765432095E-4</c:v>
                </c:pt>
                <c:pt idx="148">
                  <c:v>2.7162794478527598E-4</c:v>
                </c:pt>
                <c:pt idx="149">
                  <c:v>2.6997777439024384E-4</c:v>
                </c:pt>
                <c:pt idx="150">
                  <c:v>2.68347606060606E-4</c:v>
                </c:pt>
                <c:pt idx="151">
                  <c:v>2.6673707831325298E-4</c:v>
                </c:pt>
                <c:pt idx="152">
                  <c:v>2.6514583832335322E-4</c:v>
                </c:pt>
                <c:pt idx="153">
                  <c:v>2.6357354166666662E-4</c:v>
                </c:pt>
                <c:pt idx="154">
                  <c:v>2.6201985207100587E-4</c:v>
                </c:pt>
                <c:pt idx="155">
                  <c:v>2.6048444117647053E-4</c:v>
                </c:pt>
                <c:pt idx="156">
                  <c:v>2.5896698830409353E-4</c:v>
                </c:pt>
                <c:pt idx="157">
                  <c:v>2.5746718023255809E-4</c:v>
                </c:pt>
                <c:pt idx="158">
                  <c:v>2.5598471098265888E-4</c:v>
                </c:pt>
                <c:pt idx="159">
                  <c:v>2.5451928160919536E-4</c:v>
                </c:pt>
                <c:pt idx="160">
                  <c:v>2.5307059999999998E-4</c:v>
                </c:pt>
                <c:pt idx="161">
                  <c:v>2.5163838068181815E-4</c:v>
                </c:pt>
                <c:pt idx="162">
                  <c:v>2.5022234463276832E-4</c:v>
                </c:pt>
                <c:pt idx="163">
                  <c:v>2.4882221910112358E-4</c:v>
                </c:pt>
                <c:pt idx="164">
                  <c:v>2.4743773743016753E-4</c:v>
                </c:pt>
                <c:pt idx="165">
                  <c:v>2.4606863888888884E-4</c:v>
                </c:pt>
                <c:pt idx="166">
                  <c:v>2.4471466850828729E-4</c:v>
                </c:pt>
                <c:pt idx="167">
                  <c:v>2.4337557692307688E-4</c:v>
                </c:pt>
                <c:pt idx="168">
                  <c:v>2.420511202185792E-4</c:v>
                </c:pt>
                <c:pt idx="169">
                  <c:v>2.4074105978260868E-4</c:v>
                </c:pt>
                <c:pt idx="170">
                  <c:v>2.3944516216216211E-4</c:v>
                </c:pt>
                <c:pt idx="171">
                  <c:v>2.3816319892473116E-4</c:v>
                </c:pt>
                <c:pt idx="172">
                  <c:v>2.3689494652406415E-4</c:v>
                </c:pt>
                <c:pt idx="173">
                  <c:v>2.3564018617021272E-4</c:v>
                </c:pt>
                <c:pt idx="174">
                  <c:v>2.3439870370370365E-4</c:v>
                </c:pt>
                <c:pt idx="175">
                  <c:v>2.3317028947368419E-4</c:v>
                </c:pt>
                <c:pt idx="176">
                  <c:v>2.3195473821989524E-4</c:v>
                </c:pt>
                <c:pt idx="177">
                  <c:v>2.3075184895833328E-4</c:v>
                </c:pt>
                <c:pt idx="178">
                  <c:v>2.2956142487046629E-4</c:v>
                </c:pt>
                <c:pt idx="179">
                  <c:v>2.2838327319587624E-4</c:v>
                </c:pt>
                <c:pt idx="180">
                  <c:v>2.2721720512820507E-4</c:v>
                </c:pt>
                <c:pt idx="181">
                  <c:v>2.2606303571428568E-4</c:v>
                </c:pt>
                <c:pt idx="182">
                  <c:v>2.2492058375634511E-4</c:v>
                </c:pt>
                <c:pt idx="183">
                  <c:v>2.2378967171717167E-4</c:v>
                </c:pt>
                <c:pt idx="184">
                  <c:v>2.2267012562814066E-4</c:v>
                </c:pt>
                <c:pt idx="185">
                  <c:v>2.2156177499999997E-4</c:v>
                </c:pt>
                <c:pt idx="186">
                  <c:v>2.2046445273631835E-4</c:v>
                </c:pt>
                <c:pt idx="187">
                  <c:v>2.1937799504950491E-4</c:v>
                </c:pt>
                <c:pt idx="188">
                  <c:v>2.1830224137931031E-4</c:v>
                </c:pt>
                <c:pt idx="189">
                  <c:v>2.1723703431372543E-4</c:v>
                </c:pt>
                <c:pt idx="190">
                  <c:v>2.1618221951219508E-4</c:v>
                </c:pt>
                <c:pt idx="191">
                  <c:v>2.1513764563106793E-4</c:v>
                </c:pt>
                <c:pt idx="192">
                  <c:v>2.1410316425120768E-4</c:v>
                </c:pt>
                <c:pt idx="193">
                  <c:v>2.1307862980769225E-4</c:v>
                </c:pt>
                <c:pt idx="194">
                  <c:v>2.1206389952153109E-4</c:v>
                </c:pt>
                <c:pt idx="195">
                  <c:v>2.110588333333333E-4</c:v>
                </c:pt>
                <c:pt idx="196">
                  <c:v>2.1006329383886253E-4</c:v>
                </c:pt>
                <c:pt idx="197">
                  <c:v>2.0907714622641507E-4</c:v>
                </c:pt>
                <c:pt idx="198">
                  <c:v>2.0810025821596241E-4</c:v>
                </c:pt>
                <c:pt idx="199">
                  <c:v>2.0713249999999996E-4</c:v>
                </c:pt>
                <c:pt idx="200">
                  <c:v>2.0617374418604651E-4</c:v>
                </c:pt>
                <c:pt idx="201">
                  <c:v>2.0522386574074069E-4</c:v>
                </c:pt>
                <c:pt idx="202">
                  <c:v>2.0428274193548383E-4</c:v>
                </c:pt>
                <c:pt idx="203">
                  <c:v>2.0335025229357797E-4</c:v>
                </c:pt>
                <c:pt idx="204">
                  <c:v>2.0242627853881275E-4</c:v>
                </c:pt>
                <c:pt idx="205">
                  <c:v>2.0151070454545452E-4</c:v>
                </c:pt>
                <c:pt idx="206">
                  <c:v>2.0060341628959274E-4</c:v>
                </c:pt>
                <c:pt idx="207">
                  <c:v>1.9970430180180177E-4</c:v>
                </c:pt>
                <c:pt idx="208">
                  <c:v>1.9881325112107619E-4</c:v>
                </c:pt>
                <c:pt idx="209">
                  <c:v>1.9793015624999997E-4</c:v>
                </c:pt>
                <c:pt idx="210">
                  <c:v>1.9705491111111106E-4</c:v>
                </c:pt>
                <c:pt idx="211">
                  <c:v>1.9618741150442473E-4</c:v>
                </c:pt>
                <c:pt idx="212">
                  <c:v>1.9532755506607928E-4</c:v>
                </c:pt>
                <c:pt idx="213">
                  <c:v>1.9447524122807012E-4</c:v>
                </c:pt>
                <c:pt idx="214">
                  <c:v>1.9363037117903925E-4</c:v>
                </c:pt>
                <c:pt idx="215">
                  <c:v>1.9279284782608693E-4</c:v>
                </c:pt>
                <c:pt idx="216">
                  <c:v>1.9196257575757571E-4</c:v>
                </c:pt>
                <c:pt idx="217">
                  <c:v>1.9113946120689651E-4</c:v>
                </c:pt>
                <c:pt idx="218">
                  <c:v>1.9032341201716735E-4</c:v>
                </c:pt>
                <c:pt idx="219">
                  <c:v>1.8951433760683759E-4</c:v>
                </c:pt>
                <c:pt idx="220">
                  <c:v>1.8871214893617018E-4</c:v>
                </c:pt>
                <c:pt idx="221">
                  <c:v>1.8791675847457624E-4</c:v>
                </c:pt>
                <c:pt idx="222">
                  <c:v>1.8712808016877635E-4</c:v>
                </c:pt>
                <c:pt idx="223">
                  <c:v>1.8634602941176466E-4</c:v>
                </c:pt>
                <c:pt idx="224">
                  <c:v>1.8557052301255227E-4</c:v>
                </c:pt>
                <c:pt idx="225">
                  <c:v>1.8480147916666667E-4</c:v>
                </c:pt>
                <c:pt idx="226">
                  <c:v>1.8403881742738587E-4</c:v>
                </c:pt>
                <c:pt idx="227">
                  <c:v>1.8328245867768592E-4</c:v>
                </c:pt>
                <c:pt idx="228">
                  <c:v>1.8253232510288066E-4</c:v>
                </c:pt>
                <c:pt idx="229">
                  <c:v>1.817883401639344E-4</c:v>
                </c:pt>
                <c:pt idx="230">
                  <c:v>1.8105042857142855E-4</c:v>
                </c:pt>
                <c:pt idx="231">
                  <c:v>1.8031851626016258E-4</c:v>
                </c:pt>
                <c:pt idx="232">
                  <c:v>1.7959253036437244E-4</c:v>
                </c:pt>
                <c:pt idx="233">
                  <c:v>1.7887239919354837E-4</c:v>
                </c:pt>
                <c:pt idx="234">
                  <c:v>1.7815805220883533E-4</c:v>
                </c:pt>
                <c:pt idx="235">
                  <c:v>1.7744941999999996E-4</c:v>
                </c:pt>
                <c:pt idx="236">
                  <c:v>1.7674643426294817E-4</c:v>
                </c:pt>
                <c:pt idx="237">
                  <c:v>1.7604902777777775E-4</c:v>
                </c:pt>
                <c:pt idx="238">
                  <c:v>1.7535713438735173E-4</c:v>
                </c:pt>
                <c:pt idx="239">
                  <c:v>1.7467068897637791E-4</c:v>
                </c:pt>
                <c:pt idx="240">
                  <c:v>1.7398962745098038E-4</c:v>
                </c:pt>
                <c:pt idx="241">
                  <c:v>1.7331388671874997E-4</c:v>
                </c:pt>
                <c:pt idx="242">
                  <c:v>1.7264340466926066E-4</c:v>
                </c:pt>
                <c:pt idx="243">
                  <c:v>1.7197812015503874E-4</c:v>
                </c:pt>
                <c:pt idx="244">
                  <c:v>1.7131797297297293E-4</c:v>
                </c:pt>
                <c:pt idx="245">
                  <c:v>1.7066290384615382E-4</c:v>
                </c:pt>
                <c:pt idx="246">
                  <c:v>1.7001285440613025E-4</c:v>
                </c:pt>
                <c:pt idx="247">
                  <c:v>1.6936776717557247E-4</c:v>
                </c:pt>
                <c:pt idx="248">
                  <c:v>1.6872758555133076E-4</c:v>
                </c:pt>
                <c:pt idx="249">
                  <c:v>1.6809225378787876E-4</c:v>
                </c:pt>
                <c:pt idx="250">
                  <c:v>1.6746171698113203E-4</c:v>
                </c:pt>
                <c:pt idx="251">
                  <c:v>1.6683592105263154E-4</c:v>
                </c:pt>
                <c:pt idx="252">
                  <c:v>1.6621481273408238E-4</c:v>
                </c:pt>
                <c:pt idx="253">
                  <c:v>1.6559833955223879E-4</c:v>
                </c:pt>
                <c:pt idx="254">
                  <c:v>1.6498644981412634E-4</c:v>
                </c:pt>
                <c:pt idx="255">
                  <c:v>1.6437909259259256E-4</c:v>
                </c:pt>
                <c:pt idx="256">
                  <c:v>1.6377621771217709E-4</c:v>
                </c:pt>
                <c:pt idx="257">
                  <c:v>1.6317777573529406E-4</c:v>
                </c:pt>
                <c:pt idx="258">
                  <c:v>1.6258371794871792E-4</c:v>
                </c:pt>
                <c:pt idx="259">
                  <c:v>1.6199399635036493E-4</c:v>
                </c:pt>
                <c:pt idx="260">
                  <c:v>1.6140856363636359E-4</c:v>
                </c:pt>
                <c:pt idx="261">
                  <c:v>1.6082737318840577E-4</c:v>
                </c:pt>
                <c:pt idx="262">
                  <c:v>1.602503790613718E-4</c:v>
                </c:pt>
                <c:pt idx="263">
                  <c:v>1.5967753597122297E-4</c:v>
                </c:pt>
                <c:pt idx="264">
                  <c:v>1.5910879928315408E-4</c:v>
                </c:pt>
                <c:pt idx="265">
                  <c:v>1.5854412499999998E-4</c:v>
                </c:pt>
                <c:pt idx="266">
                  <c:v>1.5798346975088963E-4</c:v>
                </c:pt>
                <c:pt idx="267">
                  <c:v>1.5742679078014181E-4</c:v>
                </c:pt>
                <c:pt idx="268">
                  <c:v>1.5687404593639574E-4</c:v>
                </c:pt>
                <c:pt idx="269">
                  <c:v>1.5632519366197179E-4</c:v>
                </c:pt>
                <c:pt idx="270">
                  <c:v>1.5578019298245611E-4</c:v>
                </c:pt>
                <c:pt idx="271">
                  <c:v>1.5523900349650346E-4</c:v>
                </c:pt>
                <c:pt idx="272">
                  <c:v>1.5470158536585362E-4</c:v>
                </c:pt>
                <c:pt idx="273">
                  <c:v>1.5416789930555551E-4</c:v>
                </c:pt>
                <c:pt idx="274">
                  <c:v>1.5363790657439445E-4</c:v>
                </c:pt>
                <c:pt idx="275">
                  <c:v>1.5311156896551722E-4</c:v>
                </c:pt>
                <c:pt idx="276">
                  <c:v>1.5258884879725085E-4</c:v>
                </c:pt>
                <c:pt idx="277">
                  <c:v>1.5206970890410958E-4</c:v>
                </c:pt>
                <c:pt idx="278">
                  <c:v>1.5155411262798632E-4</c:v>
                </c:pt>
                <c:pt idx="279">
                  <c:v>1.5104202380952379E-4</c:v>
                </c:pt>
                <c:pt idx="280">
                  <c:v>1.5053340677966101E-4</c:v>
                </c:pt>
                <c:pt idx="281">
                  <c:v>1.5002822635135131E-4</c:v>
                </c:pt>
                <c:pt idx="282">
                  <c:v>1.4952644781144779E-4</c:v>
                </c:pt>
                <c:pt idx="283">
                  <c:v>1.4902803691275166E-4</c:v>
                </c:pt>
                <c:pt idx="284">
                  <c:v>1.4853295986622071E-4</c:v>
                </c:pt>
                <c:pt idx="285">
                  <c:v>1.4804118333333331E-4</c:v>
                </c:pt>
                <c:pt idx="286">
                  <c:v>1.4755267441860463E-4</c:v>
                </c:pt>
                <c:pt idx="287">
                  <c:v>1.4706740066225163E-4</c:v>
                </c:pt>
                <c:pt idx="288">
                  <c:v>1.4658533003300328E-4</c:v>
                </c:pt>
                <c:pt idx="289">
                  <c:v>1.4610643092105263E-4</c:v>
                </c:pt>
                <c:pt idx="290">
                  <c:v>1.4563067213114753E-4</c:v>
                </c:pt>
                <c:pt idx="291">
                  <c:v>1.4515802287581696E-4</c:v>
                </c:pt>
                <c:pt idx="292">
                  <c:v>1.4468845276872962E-4</c:v>
                </c:pt>
                <c:pt idx="293">
                  <c:v>1.4422193181818182E-4</c:v>
                </c:pt>
                <c:pt idx="294">
                  <c:v>1.4375843042071195E-4</c:v>
                </c:pt>
                <c:pt idx="295">
                  <c:v>1.432979193548387E-4</c:v>
                </c:pt>
                <c:pt idx="296">
                  <c:v>1.428403697749196E-4</c:v>
                </c:pt>
                <c:pt idx="297">
                  <c:v>1.4238575320512818E-4</c:v>
                </c:pt>
                <c:pt idx="298">
                  <c:v>1.419340415335463E-4</c:v>
                </c:pt>
                <c:pt idx="299">
                  <c:v>1.4148520700636941E-4</c:v>
                </c:pt>
                <c:pt idx="300">
                  <c:v>1.4103922222222218E-4</c:v>
                </c:pt>
                <c:pt idx="301">
                  <c:v>1.4059606012658225E-4</c:v>
                </c:pt>
                <c:pt idx="302">
                  <c:v>1.4015569400630914E-4</c:v>
                </c:pt>
                <c:pt idx="303">
                  <c:v>1.3971809748427669E-4</c:v>
                </c:pt>
                <c:pt idx="304">
                  <c:v>1.3928324451410655E-4</c:v>
                </c:pt>
                <c:pt idx="305">
                  <c:v>1.3885110937499997E-4</c:v>
                </c:pt>
                <c:pt idx="306">
                  <c:v>1.3842166666666662E-4</c:v>
                </c:pt>
                <c:pt idx="307">
                  <c:v>1.379948913043478E-4</c:v>
                </c:pt>
                <c:pt idx="308">
                  <c:v>1.3757075851393187E-4</c:v>
                </c:pt>
                <c:pt idx="309">
                  <c:v>1.3714924382716046E-4</c:v>
                </c:pt>
                <c:pt idx="310">
                  <c:v>1.3673032307692304E-4</c:v>
                </c:pt>
                <c:pt idx="311">
                  <c:v>1.36313972392638E-4</c:v>
                </c:pt>
                <c:pt idx="312">
                  <c:v>1.3590016819571861E-4</c:v>
                </c:pt>
                <c:pt idx="313">
                  <c:v>1.3548888719512193E-4</c:v>
                </c:pt>
                <c:pt idx="314">
                  <c:v>1.3508010638297869E-4</c:v>
                </c:pt>
                <c:pt idx="315">
                  <c:v>1.3467380303030298E-4</c:v>
                </c:pt>
                <c:pt idx="316">
                  <c:v>1.3426995468277943E-4</c:v>
                </c:pt>
                <c:pt idx="317">
                  <c:v>1.3386853915662648E-4</c:v>
                </c:pt>
                <c:pt idx="318">
                  <c:v>1.3346953453453449E-4</c:v>
                </c:pt>
                <c:pt idx="319">
                  <c:v>1.3307291916167662E-4</c:v>
                </c:pt>
                <c:pt idx="320">
                  <c:v>1.3267867164179102E-4</c:v>
                </c:pt>
                <c:pt idx="321">
                  <c:v>1.3228677083333332E-4</c:v>
                </c:pt>
                <c:pt idx="322">
                  <c:v>1.3189719584569729E-4</c:v>
                </c:pt>
                <c:pt idx="323">
                  <c:v>1.3150992603550292E-4</c:v>
                </c:pt>
                <c:pt idx="324">
                  <c:v>1.3112494100294984E-4</c:v>
                </c:pt>
                <c:pt idx="325">
                  <c:v>1.3074222058823525E-4</c:v>
                </c:pt>
                <c:pt idx="326">
                  <c:v>1.3036174486803515E-4</c:v>
                </c:pt>
                <c:pt idx="327">
                  <c:v>1.2998349415204677E-4</c:v>
                </c:pt>
                <c:pt idx="328">
                  <c:v>1.2960744897959179E-4</c:v>
                </c:pt>
                <c:pt idx="329">
                  <c:v>1.2923359011627903E-4</c:v>
                </c:pt>
                <c:pt idx="330">
                  <c:v>1.288618985507246E-4</c:v>
                </c:pt>
                <c:pt idx="331">
                  <c:v>1.2849235549132945E-4</c:v>
                </c:pt>
                <c:pt idx="332">
                  <c:v>1.2812494236311237E-4</c:v>
                </c:pt>
                <c:pt idx="333">
                  <c:v>1.2775964080459767E-4</c:v>
                </c:pt>
                <c:pt idx="334">
                  <c:v>1.273964326647564E-4</c:v>
                </c:pt>
                <c:pt idx="335">
                  <c:v>1.2703529999999997E-4</c:v>
                </c:pt>
                <c:pt idx="336">
                  <c:v>1.2667622507122505E-4</c:v>
                </c:pt>
                <c:pt idx="337">
                  <c:v>1.2631919034090909E-4</c:v>
                </c:pt>
                <c:pt idx="338">
                  <c:v>1.2596417847025493E-4</c:v>
                </c:pt>
                <c:pt idx="339">
                  <c:v>1.2561117231638417E-4</c:v>
                </c:pt>
                <c:pt idx="340">
                  <c:v>1.2526015492957744E-4</c:v>
                </c:pt>
                <c:pt idx="341">
                  <c:v>1.2491110955056178E-4</c:v>
                </c:pt>
                <c:pt idx="342">
                  <c:v>1.2456401960784312E-4</c:v>
                </c:pt>
                <c:pt idx="343">
                  <c:v>1.2421886871508378E-4</c:v>
                </c:pt>
                <c:pt idx="344">
                  <c:v>1.2387564066852367E-4</c:v>
                </c:pt>
                <c:pt idx="345">
                  <c:v>1.2353431944444443E-4</c:v>
                </c:pt>
                <c:pt idx="346">
                  <c:v>1.2319488919667587E-4</c:v>
                </c:pt>
                <c:pt idx="347">
                  <c:v>1.2285733425414363E-4</c:v>
                </c:pt>
                <c:pt idx="348">
                  <c:v>1.225216391184573E-4</c:v>
                </c:pt>
                <c:pt idx="349">
                  <c:v>1.2218778846153844E-4</c:v>
                </c:pt>
                <c:pt idx="350">
                  <c:v>1.2185576712328765E-4</c:v>
                </c:pt>
                <c:pt idx="351">
                  <c:v>1.2152556010928961E-4</c:v>
                </c:pt>
                <c:pt idx="352">
                  <c:v>1.2119715258855583E-4</c:v>
                </c:pt>
                <c:pt idx="353">
                  <c:v>1.2087052989130432E-4</c:v>
                </c:pt>
                <c:pt idx="354">
                  <c:v>1.2054567750677505E-4</c:v>
                </c:pt>
                <c:pt idx="355">
                  <c:v>1.2022258108108105E-4</c:v>
                </c:pt>
                <c:pt idx="356">
                  <c:v>1.1990122641509432E-4</c:v>
                </c:pt>
                <c:pt idx="357">
                  <c:v>1.1958159946236558E-4</c:v>
                </c:pt>
                <c:pt idx="358">
                  <c:v>1.1926368632707774E-4</c:v>
                </c:pt>
                <c:pt idx="359">
                  <c:v>1.1894747326203206E-4</c:v>
                </c:pt>
                <c:pt idx="360">
                  <c:v>1.1863294666666665E-4</c:v>
                </c:pt>
                <c:pt idx="361">
                  <c:v>1.1832009308510637E-4</c:v>
                </c:pt>
                <c:pt idx="362">
                  <c:v>1.1800889920424401E-4</c:v>
                </c:pt>
                <c:pt idx="363">
                  <c:v>1.1769935185185184E-4</c:v>
                </c:pt>
                <c:pt idx="364">
                  <c:v>1.1739143799472294E-4</c:v>
                </c:pt>
                <c:pt idx="365">
                  <c:v>1.1708514473684208E-4</c:v>
                </c:pt>
                <c:pt idx="366">
                  <c:v>1.1678045931758529E-4</c:v>
                </c:pt>
                <c:pt idx="367">
                  <c:v>1.1647736910994763E-4</c:v>
                </c:pt>
                <c:pt idx="368">
                  <c:v>1.1617586161879892E-4</c:v>
                </c:pt>
                <c:pt idx="369">
                  <c:v>1.1587592447916665E-4</c:v>
                </c:pt>
                <c:pt idx="370">
                  <c:v>1.1557754545454544E-4</c:v>
                </c:pt>
                <c:pt idx="371">
                  <c:v>1.1528071243523313E-4</c:v>
                </c:pt>
                <c:pt idx="372">
                  <c:v>1.1498541343669249E-4</c:v>
                </c:pt>
                <c:pt idx="373">
                  <c:v>1.1469163659793813E-4</c:v>
                </c:pt>
                <c:pt idx="374">
                  <c:v>1.1439937017994856E-4</c:v>
                </c:pt>
                <c:pt idx="375">
                  <c:v>1.1410860256410254E-4</c:v>
                </c:pt>
                <c:pt idx="376">
                  <c:v>1.1381932225063937E-4</c:v>
                </c:pt>
                <c:pt idx="377">
                  <c:v>1.1353151785714282E-4</c:v>
                </c:pt>
                <c:pt idx="378">
                  <c:v>1.1324517811704832E-4</c:v>
                </c:pt>
                <c:pt idx="379">
                  <c:v>1.1296029187817257E-4</c:v>
                </c:pt>
                <c:pt idx="380">
                  <c:v>1.1267684810126579E-4</c:v>
                </c:pt>
                <c:pt idx="381">
                  <c:v>1.1239483585858583E-4</c:v>
                </c:pt>
                <c:pt idx="382">
                  <c:v>1.1211424433249368E-4</c:v>
                </c:pt>
                <c:pt idx="383">
                  <c:v>1.1183506281407033E-4</c:v>
                </c:pt>
                <c:pt idx="384">
                  <c:v>1.1155728070175436E-4</c:v>
                </c:pt>
                <c:pt idx="385">
                  <c:v>1.1128088749999998E-4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847488"/>
        <c:axId val="84940992"/>
      </c:lineChart>
      <c:catAx>
        <c:axId val="388474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Connection interval (ms)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4940992"/>
        <c:crosses val="autoZero"/>
        <c:auto val="1"/>
        <c:lblAlgn val="ctr"/>
        <c:lblOffset val="100"/>
        <c:noMultiLvlLbl val="0"/>
      </c:catAx>
      <c:valAx>
        <c:axId val="84940992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/>
                  <a:t>Avg Current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8474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'實測 KB_50ms 0104'!$S$2</c:f>
              <c:strCache>
                <c:ptCount val="1"/>
                <c:pt idx="0">
                  <c:v>Greedy Round Robin</c:v>
                </c:pt>
              </c:strCache>
            </c:strRef>
          </c:tx>
          <c:marker>
            <c:symbol val="none"/>
          </c:marker>
          <c:cat>
            <c:numRef>
              <c:f>'實測 KB_50ms 0104'!$R$3:$R$10002</c:f>
              <c:numCache>
                <c:formatCode>0.00000_);[Red]\(0.00000\)</c:formatCode>
                <c:ptCount val="10000"/>
                <c:pt idx="0">
                  <c:v>0.05</c:v>
                </c:pt>
                <c:pt idx="1">
                  <c:v>0.1</c:v>
                </c:pt>
                <c:pt idx="2">
                  <c:v>0.15</c:v>
                </c:pt>
                <c:pt idx="3">
                  <c:v>0.2</c:v>
                </c:pt>
                <c:pt idx="4">
                  <c:v>0.25</c:v>
                </c:pt>
                <c:pt idx="5">
                  <c:v>0.3</c:v>
                </c:pt>
                <c:pt idx="6">
                  <c:v>0.35</c:v>
                </c:pt>
                <c:pt idx="7">
                  <c:v>0.4</c:v>
                </c:pt>
                <c:pt idx="8">
                  <c:v>0.45</c:v>
                </c:pt>
                <c:pt idx="9">
                  <c:v>0.5</c:v>
                </c:pt>
                <c:pt idx="10">
                  <c:v>0.55000000000000004</c:v>
                </c:pt>
                <c:pt idx="11">
                  <c:v>0.6</c:v>
                </c:pt>
                <c:pt idx="12">
                  <c:v>0.65</c:v>
                </c:pt>
                <c:pt idx="13">
                  <c:v>0.7</c:v>
                </c:pt>
                <c:pt idx="14">
                  <c:v>0.75</c:v>
                </c:pt>
                <c:pt idx="15">
                  <c:v>0.8</c:v>
                </c:pt>
                <c:pt idx="16">
                  <c:v>0.85</c:v>
                </c:pt>
                <c:pt idx="17">
                  <c:v>0.9</c:v>
                </c:pt>
                <c:pt idx="18">
                  <c:v>0.95</c:v>
                </c:pt>
                <c:pt idx="19">
                  <c:v>1</c:v>
                </c:pt>
                <c:pt idx="20">
                  <c:v>1.05</c:v>
                </c:pt>
                <c:pt idx="21">
                  <c:v>1.1000000000000001</c:v>
                </c:pt>
                <c:pt idx="22">
                  <c:v>1.1499999999999999</c:v>
                </c:pt>
                <c:pt idx="23">
                  <c:v>1.2</c:v>
                </c:pt>
                <c:pt idx="24">
                  <c:v>1.25</c:v>
                </c:pt>
                <c:pt idx="25">
                  <c:v>1.3</c:v>
                </c:pt>
                <c:pt idx="26">
                  <c:v>1.35</c:v>
                </c:pt>
                <c:pt idx="27">
                  <c:v>1.4</c:v>
                </c:pt>
                <c:pt idx="28">
                  <c:v>1.45</c:v>
                </c:pt>
                <c:pt idx="29">
                  <c:v>1.5</c:v>
                </c:pt>
                <c:pt idx="30">
                  <c:v>1.55</c:v>
                </c:pt>
                <c:pt idx="31">
                  <c:v>1.6</c:v>
                </c:pt>
                <c:pt idx="32">
                  <c:v>1.65</c:v>
                </c:pt>
                <c:pt idx="33">
                  <c:v>1.7</c:v>
                </c:pt>
                <c:pt idx="34">
                  <c:v>1.75</c:v>
                </c:pt>
                <c:pt idx="35">
                  <c:v>1.8</c:v>
                </c:pt>
                <c:pt idx="36">
                  <c:v>1.85</c:v>
                </c:pt>
                <c:pt idx="37">
                  <c:v>1.9</c:v>
                </c:pt>
                <c:pt idx="38">
                  <c:v>1.95</c:v>
                </c:pt>
                <c:pt idx="39">
                  <c:v>2</c:v>
                </c:pt>
                <c:pt idx="40">
                  <c:v>2.0499999999999998</c:v>
                </c:pt>
                <c:pt idx="41">
                  <c:v>2.1</c:v>
                </c:pt>
                <c:pt idx="42">
                  <c:v>2.15</c:v>
                </c:pt>
                <c:pt idx="43">
                  <c:v>2.2000000000000002</c:v>
                </c:pt>
                <c:pt idx="44">
                  <c:v>2.25</c:v>
                </c:pt>
                <c:pt idx="45">
                  <c:v>2.2999999999999998</c:v>
                </c:pt>
                <c:pt idx="46">
                  <c:v>2.35</c:v>
                </c:pt>
                <c:pt idx="47">
                  <c:v>2.4</c:v>
                </c:pt>
                <c:pt idx="48">
                  <c:v>2.4500000000000002</c:v>
                </c:pt>
                <c:pt idx="49">
                  <c:v>2.5</c:v>
                </c:pt>
                <c:pt idx="50">
                  <c:v>2.5499999999999998</c:v>
                </c:pt>
                <c:pt idx="51">
                  <c:v>2.6</c:v>
                </c:pt>
                <c:pt idx="52">
                  <c:v>2.65</c:v>
                </c:pt>
                <c:pt idx="53">
                  <c:v>2.7</c:v>
                </c:pt>
                <c:pt idx="54">
                  <c:v>2.75</c:v>
                </c:pt>
                <c:pt idx="55">
                  <c:v>2.8</c:v>
                </c:pt>
                <c:pt idx="56">
                  <c:v>2.85</c:v>
                </c:pt>
                <c:pt idx="57">
                  <c:v>2.9</c:v>
                </c:pt>
                <c:pt idx="58">
                  <c:v>2.95</c:v>
                </c:pt>
                <c:pt idx="59">
                  <c:v>3</c:v>
                </c:pt>
                <c:pt idx="60">
                  <c:v>3.05</c:v>
                </c:pt>
                <c:pt idx="61">
                  <c:v>3.1</c:v>
                </c:pt>
                <c:pt idx="62">
                  <c:v>3.15</c:v>
                </c:pt>
                <c:pt idx="63">
                  <c:v>3.2</c:v>
                </c:pt>
                <c:pt idx="64">
                  <c:v>3.25</c:v>
                </c:pt>
                <c:pt idx="65">
                  <c:v>3.3</c:v>
                </c:pt>
                <c:pt idx="66">
                  <c:v>3.35</c:v>
                </c:pt>
                <c:pt idx="67">
                  <c:v>3.4</c:v>
                </c:pt>
                <c:pt idx="68">
                  <c:v>3.45</c:v>
                </c:pt>
                <c:pt idx="69">
                  <c:v>3.5</c:v>
                </c:pt>
                <c:pt idx="70">
                  <c:v>3.55</c:v>
                </c:pt>
                <c:pt idx="71">
                  <c:v>3.6</c:v>
                </c:pt>
                <c:pt idx="72">
                  <c:v>3.65</c:v>
                </c:pt>
                <c:pt idx="73">
                  <c:v>3.7</c:v>
                </c:pt>
                <c:pt idx="74">
                  <c:v>3.75</c:v>
                </c:pt>
                <c:pt idx="75">
                  <c:v>3.8</c:v>
                </c:pt>
                <c:pt idx="76">
                  <c:v>3.85</c:v>
                </c:pt>
                <c:pt idx="77">
                  <c:v>3.9</c:v>
                </c:pt>
                <c:pt idx="78">
                  <c:v>3.95</c:v>
                </c:pt>
                <c:pt idx="79">
                  <c:v>4</c:v>
                </c:pt>
                <c:pt idx="80">
                  <c:v>4.05</c:v>
                </c:pt>
                <c:pt idx="81">
                  <c:v>4.0999999999999996</c:v>
                </c:pt>
                <c:pt idx="82">
                  <c:v>4.1500000000000004</c:v>
                </c:pt>
                <c:pt idx="83">
                  <c:v>4.2</c:v>
                </c:pt>
                <c:pt idx="84">
                  <c:v>4.25</c:v>
                </c:pt>
                <c:pt idx="85">
                  <c:v>4.3</c:v>
                </c:pt>
                <c:pt idx="86">
                  <c:v>4.3499999999999996</c:v>
                </c:pt>
                <c:pt idx="87">
                  <c:v>4.4000000000000004</c:v>
                </c:pt>
                <c:pt idx="88">
                  <c:v>4.45</c:v>
                </c:pt>
                <c:pt idx="89">
                  <c:v>4.5</c:v>
                </c:pt>
                <c:pt idx="90">
                  <c:v>4.55</c:v>
                </c:pt>
                <c:pt idx="91">
                  <c:v>4.5999999999999996</c:v>
                </c:pt>
                <c:pt idx="92">
                  <c:v>4.6500000000000004</c:v>
                </c:pt>
                <c:pt idx="93">
                  <c:v>4.7</c:v>
                </c:pt>
                <c:pt idx="94">
                  <c:v>4.75</c:v>
                </c:pt>
                <c:pt idx="95">
                  <c:v>4.8</c:v>
                </c:pt>
                <c:pt idx="96">
                  <c:v>4.8499999999999996</c:v>
                </c:pt>
                <c:pt idx="97">
                  <c:v>4.9000000000000004</c:v>
                </c:pt>
                <c:pt idx="98">
                  <c:v>4.95</c:v>
                </c:pt>
                <c:pt idx="99">
                  <c:v>5</c:v>
                </c:pt>
                <c:pt idx="100">
                  <c:v>5.05</c:v>
                </c:pt>
                <c:pt idx="101">
                  <c:v>5.0999999999999996</c:v>
                </c:pt>
                <c:pt idx="102">
                  <c:v>5.15</c:v>
                </c:pt>
                <c:pt idx="103">
                  <c:v>5.2</c:v>
                </c:pt>
                <c:pt idx="104">
                  <c:v>5.25</c:v>
                </c:pt>
                <c:pt idx="105">
                  <c:v>5.3</c:v>
                </c:pt>
                <c:pt idx="106">
                  <c:v>5.35</c:v>
                </c:pt>
                <c:pt idx="107">
                  <c:v>5.4</c:v>
                </c:pt>
                <c:pt idx="108">
                  <c:v>5.45</c:v>
                </c:pt>
                <c:pt idx="109">
                  <c:v>5.5</c:v>
                </c:pt>
                <c:pt idx="110">
                  <c:v>5.55</c:v>
                </c:pt>
                <c:pt idx="111">
                  <c:v>5.6</c:v>
                </c:pt>
                <c:pt idx="112">
                  <c:v>5.65</c:v>
                </c:pt>
                <c:pt idx="113">
                  <c:v>5.7</c:v>
                </c:pt>
                <c:pt idx="114">
                  <c:v>5.75</c:v>
                </c:pt>
                <c:pt idx="115">
                  <c:v>5.8</c:v>
                </c:pt>
                <c:pt idx="116">
                  <c:v>5.85</c:v>
                </c:pt>
                <c:pt idx="117">
                  <c:v>5.9</c:v>
                </c:pt>
                <c:pt idx="118">
                  <c:v>5.95</c:v>
                </c:pt>
                <c:pt idx="119">
                  <c:v>6</c:v>
                </c:pt>
                <c:pt idx="120">
                  <c:v>6.05</c:v>
                </c:pt>
                <c:pt idx="121">
                  <c:v>6.1</c:v>
                </c:pt>
                <c:pt idx="122">
                  <c:v>6.15</c:v>
                </c:pt>
                <c:pt idx="123">
                  <c:v>6.2</c:v>
                </c:pt>
                <c:pt idx="124">
                  <c:v>6.25</c:v>
                </c:pt>
                <c:pt idx="125">
                  <c:v>6.3</c:v>
                </c:pt>
                <c:pt idx="126">
                  <c:v>6.35</c:v>
                </c:pt>
                <c:pt idx="127">
                  <c:v>6.4</c:v>
                </c:pt>
                <c:pt idx="128">
                  <c:v>6.45</c:v>
                </c:pt>
                <c:pt idx="129">
                  <c:v>6.5</c:v>
                </c:pt>
                <c:pt idx="130">
                  <c:v>6.55</c:v>
                </c:pt>
                <c:pt idx="131">
                  <c:v>6.6</c:v>
                </c:pt>
                <c:pt idx="132">
                  <c:v>6.65</c:v>
                </c:pt>
                <c:pt idx="133">
                  <c:v>6.7</c:v>
                </c:pt>
                <c:pt idx="134">
                  <c:v>6.75</c:v>
                </c:pt>
                <c:pt idx="135">
                  <c:v>6.8</c:v>
                </c:pt>
                <c:pt idx="136">
                  <c:v>6.85</c:v>
                </c:pt>
                <c:pt idx="137">
                  <c:v>6.9</c:v>
                </c:pt>
                <c:pt idx="138">
                  <c:v>6.95</c:v>
                </c:pt>
                <c:pt idx="139">
                  <c:v>7</c:v>
                </c:pt>
                <c:pt idx="140">
                  <c:v>7.05</c:v>
                </c:pt>
                <c:pt idx="141">
                  <c:v>7.1</c:v>
                </c:pt>
                <c:pt idx="142">
                  <c:v>7.15</c:v>
                </c:pt>
                <c:pt idx="143">
                  <c:v>7.2</c:v>
                </c:pt>
                <c:pt idx="144">
                  <c:v>7.25</c:v>
                </c:pt>
                <c:pt idx="145">
                  <c:v>7.3</c:v>
                </c:pt>
                <c:pt idx="146">
                  <c:v>7.35</c:v>
                </c:pt>
                <c:pt idx="147">
                  <c:v>7.4</c:v>
                </c:pt>
                <c:pt idx="148">
                  <c:v>7.45</c:v>
                </c:pt>
                <c:pt idx="149">
                  <c:v>7.5</c:v>
                </c:pt>
                <c:pt idx="150">
                  <c:v>7.55</c:v>
                </c:pt>
                <c:pt idx="151">
                  <c:v>7.6</c:v>
                </c:pt>
                <c:pt idx="152">
                  <c:v>7.65</c:v>
                </c:pt>
                <c:pt idx="153">
                  <c:v>7.7</c:v>
                </c:pt>
                <c:pt idx="154">
                  <c:v>7.75</c:v>
                </c:pt>
                <c:pt idx="155">
                  <c:v>7.8</c:v>
                </c:pt>
                <c:pt idx="156">
                  <c:v>7.85</c:v>
                </c:pt>
                <c:pt idx="157">
                  <c:v>7.9</c:v>
                </c:pt>
                <c:pt idx="158">
                  <c:v>7.95</c:v>
                </c:pt>
                <c:pt idx="159">
                  <c:v>8</c:v>
                </c:pt>
                <c:pt idx="160">
                  <c:v>8.0500000000000007</c:v>
                </c:pt>
                <c:pt idx="161">
                  <c:v>8.1</c:v>
                </c:pt>
                <c:pt idx="162">
                  <c:v>8.15</c:v>
                </c:pt>
                <c:pt idx="163">
                  <c:v>8.1999999999999993</c:v>
                </c:pt>
                <c:pt idx="164">
                  <c:v>8.25</c:v>
                </c:pt>
                <c:pt idx="165">
                  <c:v>8.3000000000000007</c:v>
                </c:pt>
                <c:pt idx="166">
                  <c:v>8.35</c:v>
                </c:pt>
                <c:pt idx="167">
                  <c:v>8.4</c:v>
                </c:pt>
                <c:pt idx="168">
                  <c:v>8.4499999999999993</c:v>
                </c:pt>
                <c:pt idx="169">
                  <c:v>8.5</c:v>
                </c:pt>
                <c:pt idx="170">
                  <c:v>8.5500000000000007</c:v>
                </c:pt>
                <c:pt idx="171">
                  <c:v>8.6</c:v>
                </c:pt>
                <c:pt idx="172">
                  <c:v>8.65</c:v>
                </c:pt>
                <c:pt idx="173">
                  <c:v>8.6999999999999993</c:v>
                </c:pt>
                <c:pt idx="174">
                  <c:v>8.75</c:v>
                </c:pt>
                <c:pt idx="175">
                  <c:v>8.8000000000000007</c:v>
                </c:pt>
                <c:pt idx="176">
                  <c:v>8.85</c:v>
                </c:pt>
                <c:pt idx="177">
                  <c:v>8.9</c:v>
                </c:pt>
                <c:pt idx="178">
                  <c:v>8.9499999999999993</c:v>
                </c:pt>
                <c:pt idx="179">
                  <c:v>9</c:v>
                </c:pt>
                <c:pt idx="180">
                  <c:v>9.0500000000000007</c:v>
                </c:pt>
                <c:pt idx="181">
                  <c:v>9.1</c:v>
                </c:pt>
                <c:pt idx="182">
                  <c:v>9.15</c:v>
                </c:pt>
                <c:pt idx="183">
                  <c:v>9.1999999999999993</c:v>
                </c:pt>
                <c:pt idx="184">
                  <c:v>9.25</c:v>
                </c:pt>
                <c:pt idx="185">
                  <c:v>9.3000000000000007</c:v>
                </c:pt>
                <c:pt idx="186">
                  <c:v>9.35</c:v>
                </c:pt>
                <c:pt idx="187">
                  <c:v>9.4</c:v>
                </c:pt>
                <c:pt idx="188">
                  <c:v>9.4499999999999993</c:v>
                </c:pt>
                <c:pt idx="189">
                  <c:v>9.5</c:v>
                </c:pt>
                <c:pt idx="190">
                  <c:v>9.5500000000000007</c:v>
                </c:pt>
                <c:pt idx="191">
                  <c:v>9.6</c:v>
                </c:pt>
                <c:pt idx="192">
                  <c:v>9.65</c:v>
                </c:pt>
                <c:pt idx="193">
                  <c:v>9.6999999999999993</c:v>
                </c:pt>
                <c:pt idx="194">
                  <c:v>9.75</c:v>
                </c:pt>
                <c:pt idx="195">
                  <c:v>9.8000000000000007</c:v>
                </c:pt>
                <c:pt idx="196">
                  <c:v>9.85</c:v>
                </c:pt>
                <c:pt idx="197">
                  <c:v>9.9</c:v>
                </c:pt>
                <c:pt idx="198">
                  <c:v>9.9499999999999993</c:v>
                </c:pt>
                <c:pt idx="199">
                  <c:v>10</c:v>
                </c:pt>
                <c:pt idx="200">
                  <c:v>10.050000000000001</c:v>
                </c:pt>
                <c:pt idx="201">
                  <c:v>10.1</c:v>
                </c:pt>
                <c:pt idx="202">
                  <c:v>10.15</c:v>
                </c:pt>
                <c:pt idx="203">
                  <c:v>10.199999999999999</c:v>
                </c:pt>
                <c:pt idx="204">
                  <c:v>10.25</c:v>
                </c:pt>
                <c:pt idx="205">
                  <c:v>10.3</c:v>
                </c:pt>
                <c:pt idx="206">
                  <c:v>10.35</c:v>
                </c:pt>
                <c:pt idx="207">
                  <c:v>10.4</c:v>
                </c:pt>
                <c:pt idx="208">
                  <c:v>10.45</c:v>
                </c:pt>
                <c:pt idx="209">
                  <c:v>10.5</c:v>
                </c:pt>
                <c:pt idx="210">
                  <c:v>10.55</c:v>
                </c:pt>
                <c:pt idx="211">
                  <c:v>10.6</c:v>
                </c:pt>
                <c:pt idx="212">
                  <c:v>10.65</c:v>
                </c:pt>
                <c:pt idx="213">
                  <c:v>10.7</c:v>
                </c:pt>
                <c:pt idx="214">
                  <c:v>10.75</c:v>
                </c:pt>
                <c:pt idx="215">
                  <c:v>10.8</c:v>
                </c:pt>
                <c:pt idx="216">
                  <c:v>10.85</c:v>
                </c:pt>
                <c:pt idx="217">
                  <c:v>10.9</c:v>
                </c:pt>
                <c:pt idx="218">
                  <c:v>10.95</c:v>
                </c:pt>
                <c:pt idx="219">
                  <c:v>11</c:v>
                </c:pt>
                <c:pt idx="220">
                  <c:v>11.05</c:v>
                </c:pt>
                <c:pt idx="221">
                  <c:v>11.1</c:v>
                </c:pt>
                <c:pt idx="222">
                  <c:v>11.15</c:v>
                </c:pt>
                <c:pt idx="223">
                  <c:v>11.2</c:v>
                </c:pt>
                <c:pt idx="224">
                  <c:v>11.25</c:v>
                </c:pt>
                <c:pt idx="225">
                  <c:v>11.3</c:v>
                </c:pt>
                <c:pt idx="226">
                  <c:v>11.35</c:v>
                </c:pt>
                <c:pt idx="227">
                  <c:v>11.4</c:v>
                </c:pt>
                <c:pt idx="228">
                  <c:v>11.45</c:v>
                </c:pt>
                <c:pt idx="229">
                  <c:v>11.5</c:v>
                </c:pt>
                <c:pt idx="230">
                  <c:v>11.55</c:v>
                </c:pt>
                <c:pt idx="231">
                  <c:v>11.6</c:v>
                </c:pt>
                <c:pt idx="232">
                  <c:v>11.65</c:v>
                </c:pt>
                <c:pt idx="233">
                  <c:v>11.7</c:v>
                </c:pt>
                <c:pt idx="234">
                  <c:v>11.75</c:v>
                </c:pt>
                <c:pt idx="235">
                  <c:v>11.8</c:v>
                </c:pt>
                <c:pt idx="236">
                  <c:v>11.85</c:v>
                </c:pt>
                <c:pt idx="237">
                  <c:v>11.9</c:v>
                </c:pt>
                <c:pt idx="238">
                  <c:v>11.95</c:v>
                </c:pt>
                <c:pt idx="239">
                  <c:v>12</c:v>
                </c:pt>
                <c:pt idx="240">
                  <c:v>12.05</c:v>
                </c:pt>
                <c:pt idx="241">
                  <c:v>12.1</c:v>
                </c:pt>
                <c:pt idx="242">
                  <c:v>12.15</c:v>
                </c:pt>
                <c:pt idx="243">
                  <c:v>12.2</c:v>
                </c:pt>
                <c:pt idx="244">
                  <c:v>12.25</c:v>
                </c:pt>
                <c:pt idx="245">
                  <c:v>12.3</c:v>
                </c:pt>
                <c:pt idx="246">
                  <c:v>12.35</c:v>
                </c:pt>
                <c:pt idx="247">
                  <c:v>12.4</c:v>
                </c:pt>
                <c:pt idx="248">
                  <c:v>12.45</c:v>
                </c:pt>
                <c:pt idx="249">
                  <c:v>12.5</c:v>
                </c:pt>
                <c:pt idx="250">
                  <c:v>12.55</c:v>
                </c:pt>
                <c:pt idx="251">
                  <c:v>12.6</c:v>
                </c:pt>
                <c:pt idx="252">
                  <c:v>12.65</c:v>
                </c:pt>
                <c:pt idx="253">
                  <c:v>12.7</c:v>
                </c:pt>
                <c:pt idx="254">
                  <c:v>12.75</c:v>
                </c:pt>
                <c:pt idx="255">
                  <c:v>12.8</c:v>
                </c:pt>
                <c:pt idx="256">
                  <c:v>12.85</c:v>
                </c:pt>
                <c:pt idx="257">
                  <c:v>12.9</c:v>
                </c:pt>
                <c:pt idx="258">
                  <c:v>12.95</c:v>
                </c:pt>
                <c:pt idx="259">
                  <c:v>13</c:v>
                </c:pt>
                <c:pt idx="260">
                  <c:v>13.05</c:v>
                </c:pt>
                <c:pt idx="261">
                  <c:v>13.1</c:v>
                </c:pt>
                <c:pt idx="262">
                  <c:v>13.15</c:v>
                </c:pt>
                <c:pt idx="263">
                  <c:v>13.2</c:v>
                </c:pt>
                <c:pt idx="264">
                  <c:v>13.25</c:v>
                </c:pt>
                <c:pt idx="265">
                  <c:v>13.3</c:v>
                </c:pt>
                <c:pt idx="266">
                  <c:v>13.35</c:v>
                </c:pt>
                <c:pt idx="267">
                  <c:v>13.4</c:v>
                </c:pt>
                <c:pt idx="268">
                  <c:v>13.45</c:v>
                </c:pt>
                <c:pt idx="269">
                  <c:v>13.5</c:v>
                </c:pt>
                <c:pt idx="270">
                  <c:v>13.55</c:v>
                </c:pt>
                <c:pt idx="271">
                  <c:v>13.6</c:v>
                </c:pt>
                <c:pt idx="272">
                  <c:v>13.65</c:v>
                </c:pt>
                <c:pt idx="273">
                  <c:v>13.7</c:v>
                </c:pt>
                <c:pt idx="274">
                  <c:v>13.75</c:v>
                </c:pt>
                <c:pt idx="275">
                  <c:v>13.8</c:v>
                </c:pt>
                <c:pt idx="276">
                  <c:v>13.85</c:v>
                </c:pt>
                <c:pt idx="277">
                  <c:v>13.9</c:v>
                </c:pt>
                <c:pt idx="278">
                  <c:v>13.95</c:v>
                </c:pt>
                <c:pt idx="279">
                  <c:v>14</c:v>
                </c:pt>
                <c:pt idx="280">
                  <c:v>14.05</c:v>
                </c:pt>
                <c:pt idx="281">
                  <c:v>14.1</c:v>
                </c:pt>
                <c:pt idx="282">
                  <c:v>14.15</c:v>
                </c:pt>
                <c:pt idx="283">
                  <c:v>14.2</c:v>
                </c:pt>
                <c:pt idx="284">
                  <c:v>14.25</c:v>
                </c:pt>
                <c:pt idx="285">
                  <c:v>14.3</c:v>
                </c:pt>
                <c:pt idx="286">
                  <c:v>14.35</c:v>
                </c:pt>
                <c:pt idx="287">
                  <c:v>14.4</c:v>
                </c:pt>
                <c:pt idx="288">
                  <c:v>14.45</c:v>
                </c:pt>
                <c:pt idx="289">
                  <c:v>14.5</c:v>
                </c:pt>
                <c:pt idx="290">
                  <c:v>14.55</c:v>
                </c:pt>
                <c:pt idx="291">
                  <c:v>14.6</c:v>
                </c:pt>
                <c:pt idx="292">
                  <c:v>14.65</c:v>
                </c:pt>
                <c:pt idx="293">
                  <c:v>14.7</c:v>
                </c:pt>
                <c:pt idx="294">
                  <c:v>14.75</c:v>
                </c:pt>
                <c:pt idx="295">
                  <c:v>14.8</c:v>
                </c:pt>
                <c:pt idx="296">
                  <c:v>14.85</c:v>
                </c:pt>
                <c:pt idx="297">
                  <c:v>14.9</c:v>
                </c:pt>
                <c:pt idx="298">
                  <c:v>14.95</c:v>
                </c:pt>
                <c:pt idx="299">
                  <c:v>15</c:v>
                </c:pt>
                <c:pt idx="300">
                  <c:v>15.05</c:v>
                </c:pt>
                <c:pt idx="301">
                  <c:v>15.1</c:v>
                </c:pt>
                <c:pt idx="302">
                  <c:v>15.15</c:v>
                </c:pt>
                <c:pt idx="303">
                  <c:v>15.2</c:v>
                </c:pt>
                <c:pt idx="304">
                  <c:v>15.25</c:v>
                </c:pt>
                <c:pt idx="305">
                  <c:v>15.3</c:v>
                </c:pt>
                <c:pt idx="306">
                  <c:v>15.35</c:v>
                </c:pt>
                <c:pt idx="307">
                  <c:v>15.4</c:v>
                </c:pt>
                <c:pt idx="308">
                  <c:v>15.45</c:v>
                </c:pt>
                <c:pt idx="309">
                  <c:v>15.5</c:v>
                </c:pt>
                <c:pt idx="310">
                  <c:v>15.55</c:v>
                </c:pt>
                <c:pt idx="311">
                  <c:v>15.6</c:v>
                </c:pt>
                <c:pt idx="312">
                  <c:v>15.65</c:v>
                </c:pt>
                <c:pt idx="313">
                  <c:v>15.7</c:v>
                </c:pt>
                <c:pt idx="314">
                  <c:v>15.75</c:v>
                </c:pt>
                <c:pt idx="315">
                  <c:v>15.8</c:v>
                </c:pt>
                <c:pt idx="316">
                  <c:v>15.85</c:v>
                </c:pt>
                <c:pt idx="317">
                  <c:v>15.9</c:v>
                </c:pt>
                <c:pt idx="318">
                  <c:v>15.95</c:v>
                </c:pt>
                <c:pt idx="319">
                  <c:v>16</c:v>
                </c:pt>
                <c:pt idx="320">
                  <c:v>16.05</c:v>
                </c:pt>
                <c:pt idx="321">
                  <c:v>16.100000000000001</c:v>
                </c:pt>
                <c:pt idx="322">
                  <c:v>16.149999999999999</c:v>
                </c:pt>
                <c:pt idx="323">
                  <c:v>16.2</c:v>
                </c:pt>
                <c:pt idx="324">
                  <c:v>16.25</c:v>
                </c:pt>
                <c:pt idx="325">
                  <c:v>16.3</c:v>
                </c:pt>
                <c:pt idx="326">
                  <c:v>16.350000000000001</c:v>
                </c:pt>
                <c:pt idx="327">
                  <c:v>16.399999999999999</c:v>
                </c:pt>
                <c:pt idx="328">
                  <c:v>16.45</c:v>
                </c:pt>
                <c:pt idx="329">
                  <c:v>16.5</c:v>
                </c:pt>
                <c:pt idx="330">
                  <c:v>16.55</c:v>
                </c:pt>
                <c:pt idx="331">
                  <c:v>16.600000000000001</c:v>
                </c:pt>
                <c:pt idx="332">
                  <c:v>16.649999999999999</c:v>
                </c:pt>
                <c:pt idx="333">
                  <c:v>16.7</c:v>
                </c:pt>
                <c:pt idx="334">
                  <c:v>16.75</c:v>
                </c:pt>
                <c:pt idx="335">
                  <c:v>16.8</c:v>
                </c:pt>
                <c:pt idx="336">
                  <c:v>16.850000000000001</c:v>
                </c:pt>
                <c:pt idx="337">
                  <c:v>16.899999999999999</c:v>
                </c:pt>
                <c:pt idx="338">
                  <c:v>16.95</c:v>
                </c:pt>
                <c:pt idx="339">
                  <c:v>17</c:v>
                </c:pt>
                <c:pt idx="340">
                  <c:v>17.05</c:v>
                </c:pt>
                <c:pt idx="341">
                  <c:v>17.100000000000001</c:v>
                </c:pt>
                <c:pt idx="342">
                  <c:v>17.149999999999999</c:v>
                </c:pt>
                <c:pt idx="343">
                  <c:v>17.2</c:v>
                </c:pt>
                <c:pt idx="344">
                  <c:v>17.25</c:v>
                </c:pt>
                <c:pt idx="345">
                  <c:v>17.3</c:v>
                </c:pt>
                <c:pt idx="346">
                  <c:v>17.350000000000001</c:v>
                </c:pt>
                <c:pt idx="347">
                  <c:v>17.399999999999999</c:v>
                </c:pt>
                <c:pt idx="348">
                  <c:v>17.45</c:v>
                </c:pt>
                <c:pt idx="349">
                  <c:v>17.5</c:v>
                </c:pt>
                <c:pt idx="350">
                  <c:v>17.55</c:v>
                </c:pt>
                <c:pt idx="351">
                  <c:v>17.600000000000001</c:v>
                </c:pt>
                <c:pt idx="352">
                  <c:v>17.649999999999999</c:v>
                </c:pt>
                <c:pt idx="353">
                  <c:v>17.7</c:v>
                </c:pt>
                <c:pt idx="354">
                  <c:v>17.75</c:v>
                </c:pt>
                <c:pt idx="355">
                  <c:v>17.8</c:v>
                </c:pt>
                <c:pt idx="356">
                  <c:v>17.850000000000001</c:v>
                </c:pt>
                <c:pt idx="357">
                  <c:v>17.899999999999999</c:v>
                </c:pt>
                <c:pt idx="358">
                  <c:v>17.95</c:v>
                </c:pt>
                <c:pt idx="359">
                  <c:v>18</c:v>
                </c:pt>
                <c:pt idx="360">
                  <c:v>18.05</c:v>
                </c:pt>
                <c:pt idx="361">
                  <c:v>18.100000000000001</c:v>
                </c:pt>
                <c:pt idx="362">
                  <c:v>18.149999999999999</c:v>
                </c:pt>
                <c:pt idx="363">
                  <c:v>18.2</c:v>
                </c:pt>
                <c:pt idx="364">
                  <c:v>18.25</c:v>
                </c:pt>
                <c:pt idx="365">
                  <c:v>18.3</c:v>
                </c:pt>
                <c:pt idx="366">
                  <c:v>18.350000000000001</c:v>
                </c:pt>
                <c:pt idx="367">
                  <c:v>18.399999999999999</c:v>
                </c:pt>
                <c:pt idx="368">
                  <c:v>18.45</c:v>
                </c:pt>
                <c:pt idx="369">
                  <c:v>18.5</c:v>
                </c:pt>
                <c:pt idx="370">
                  <c:v>18.55</c:v>
                </c:pt>
                <c:pt idx="371">
                  <c:v>18.600000000000001</c:v>
                </c:pt>
                <c:pt idx="372">
                  <c:v>18.649999999999999</c:v>
                </c:pt>
                <c:pt idx="373">
                  <c:v>18.7</c:v>
                </c:pt>
                <c:pt idx="374">
                  <c:v>18.75</c:v>
                </c:pt>
                <c:pt idx="375">
                  <c:v>18.8</c:v>
                </c:pt>
                <c:pt idx="376">
                  <c:v>18.850000000000001</c:v>
                </c:pt>
                <c:pt idx="377">
                  <c:v>18.899999999999999</c:v>
                </c:pt>
                <c:pt idx="378">
                  <c:v>18.95</c:v>
                </c:pt>
                <c:pt idx="379">
                  <c:v>19</c:v>
                </c:pt>
                <c:pt idx="380">
                  <c:v>19.05</c:v>
                </c:pt>
                <c:pt idx="381">
                  <c:v>19.100000000000001</c:v>
                </c:pt>
                <c:pt idx="382">
                  <c:v>19.149999999999999</c:v>
                </c:pt>
                <c:pt idx="383">
                  <c:v>19.2</c:v>
                </c:pt>
                <c:pt idx="384">
                  <c:v>19.25</c:v>
                </c:pt>
                <c:pt idx="385">
                  <c:v>19.3</c:v>
                </c:pt>
                <c:pt idx="386">
                  <c:v>19.350000000000001</c:v>
                </c:pt>
                <c:pt idx="387">
                  <c:v>19.399999999999999</c:v>
                </c:pt>
                <c:pt idx="388">
                  <c:v>19.45</c:v>
                </c:pt>
                <c:pt idx="389">
                  <c:v>19.5</c:v>
                </c:pt>
                <c:pt idx="390">
                  <c:v>19.55</c:v>
                </c:pt>
                <c:pt idx="391">
                  <c:v>19.600000000000001</c:v>
                </c:pt>
                <c:pt idx="392">
                  <c:v>19.649999999999999</c:v>
                </c:pt>
                <c:pt idx="393">
                  <c:v>19.7</c:v>
                </c:pt>
                <c:pt idx="394">
                  <c:v>19.75</c:v>
                </c:pt>
                <c:pt idx="395">
                  <c:v>19.8</c:v>
                </c:pt>
                <c:pt idx="396">
                  <c:v>19.850000000000001</c:v>
                </c:pt>
                <c:pt idx="397">
                  <c:v>19.899999999999999</c:v>
                </c:pt>
                <c:pt idx="398">
                  <c:v>19.95</c:v>
                </c:pt>
                <c:pt idx="399">
                  <c:v>20</c:v>
                </c:pt>
                <c:pt idx="400">
                  <c:v>20.05</c:v>
                </c:pt>
                <c:pt idx="401">
                  <c:v>20.100000000000001</c:v>
                </c:pt>
                <c:pt idx="402">
                  <c:v>20.149999999999999</c:v>
                </c:pt>
                <c:pt idx="403">
                  <c:v>20.2</c:v>
                </c:pt>
                <c:pt idx="404">
                  <c:v>20.25</c:v>
                </c:pt>
                <c:pt idx="405">
                  <c:v>20.3</c:v>
                </c:pt>
                <c:pt idx="406">
                  <c:v>20.350000000000001</c:v>
                </c:pt>
                <c:pt idx="407">
                  <c:v>20.399999999999999</c:v>
                </c:pt>
                <c:pt idx="408">
                  <c:v>20.45</c:v>
                </c:pt>
                <c:pt idx="409">
                  <c:v>20.5</c:v>
                </c:pt>
                <c:pt idx="410">
                  <c:v>20.55</c:v>
                </c:pt>
                <c:pt idx="411">
                  <c:v>20.6</c:v>
                </c:pt>
                <c:pt idx="412">
                  <c:v>20.65</c:v>
                </c:pt>
                <c:pt idx="413">
                  <c:v>20.7</c:v>
                </c:pt>
                <c:pt idx="414">
                  <c:v>20.75</c:v>
                </c:pt>
                <c:pt idx="415">
                  <c:v>20.8</c:v>
                </c:pt>
                <c:pt idx="416">
                  <c:v>20.85</c:v>
                </c:pt>
                <c:pt idx="417">
                  <c:v>20.9</c:v>
                </c:pt>
                <c:pt idx="418">
                  <c:v>20.95</c:v>
                </c:pt>
                <c:pt idx="419">
                  <c:v>21</c:v>
                </c:pt>
                <c:pt idx="420">
                  <c:v>21.05</c:v>
                </c:pt>
                <c:pt idx="421">
                  <c:v>21.1</c:v>
                </c:pt>
                <c:pt idx="422">
                  <c:v>21.15</c:v>
                </c:pt>
                <c:pt idx="423">
                  <c:v>21.2</c:v>
                </c:pt>
                <c:pt idx="424">
                  <c:v>21.25</c:v>
                </c:pt>
                <c:pt idx="425">
                  <c:v>21.3</c:v>
                </c:pt>
                <c:pt idx="426">
                  <c:v>21.35</c:v>
                </c:pt>
                <c:pt idx="427">
                  <c:v>21.4</c:v>
                </c:pt>
                <c:pt idx="428">
                  <c:v>21.45</c:v>
                </c:pt>
                <c:pt idx="429">
                  <c:v>21.5</c:v>
                </c:pt>
                <c:pt idx="430">
                  <c:v>21.55</c:v>
                </c:pt>
                <c:pt idx="431">
                  <c:v>21.6</c:v>
                </c:pt>
                <c:pt idx="432">
                  <c:v>21.65</c:v>
                </c:pt>
                <c:pt idx="433">
                  <c:v>21.7</c:v>
                </c:pt>
                <c:pt idx="434">
                  <c:v>21.75</c:v>
                </c:pt>
                <c:pt idx="435">
                  <c:v>21.8</c:v>
                </c:pt>
                <c:pt idx="436">
                  <c:v>21.85</c:v>
                </c:pt>
                <c:pt idx="437">
                  <c:v>21.9</c:v>
                </c:pt>
                <c:pt idx="438">
                  <c:v>21.95</c:v>
                </c:pt>
                <c:pt idx="439">
                  <c:v>22</c:v>
                </c:pt>
                <c:pt idx="440">
                  <c:v>22.05</c:v>
                </c:pt>
                <c:pt idx="441">
                  <c:v>22.1</c:v>
                </c:pt>
                <c:pt idx="442">
                  <c:v>22.15</c:v>
                </c:pt>
                <c:pt idx="443">
                  <c:v>22.2</c:v>
                </c:pt>
                <c:pt idx="444">
                  <c:v>22.25</c:v>
                </c:pt>
                <c:pt idx="445">
                  <c:v>22.3</c:v>
                </c:pt>
                <c:pt idx="446">
                  <c:v>22.35</c:v>
                </c:pt>
                <c:pt idx="447">
                  <c:v>22.4</c:v>
                </c:pt>
                <c:pt idx="448">
                  <c:v>22.45</c:v>
                </c:pt>
                <c:pt idx="449">
                  <c:v>22.5</c:v>
                </c:pt>
                <c:pt idx="450">
                  <c:v>22.55</c:v>
                </c:pt>
                <c:pt idx="451">
                  <c:v>22.6</c:v>
                </c:pt>
                <c:pt idx="452">
                  <c:v>22.65</c:v>
                </c:pt>
                <c:pt idx="453">
                  <c:v>22.7</c:v>
                </c:pt>
                <c:pt idx="454">
                  <c:v>22.75</c:v>
                </c:pt>
                <c:pt idx="455">
                  <c:v>22.8</c:v>
                </c:pt>
                <c:pt idx="456">
                  <c:v>22.85</c:v>
                </c:pt>
                <c:pt idx="457">
                  <c:v>22.9</c:v>
                </c:pt>
                <c:pt idx="458">
                  <c:v>22.95</c:v>
                </c:pt>
                <c:pt idx="459">
                  <c:v>23</c:v>
                </c:pt>
                <c:pt idx="460">
                  <c:v>23.05</c:v>
                </c:pt>
                <c:pt idx="461">
                  <c:v>23.1</c:v>
                </c:pt>
                <c:pt idx="462">
                  <c:v>23.15</c:v>
                </c:pt>
                <c:pt idx="463">
                  <c:v>23.2</c:v>
                </c:pt>
                <c:pt idx="464">
                  <c:v>23.25</c:v>
                </c:pt>
                <c:pt idx="465">
                  <c:v>23.3</c:v>
                </c:pt>
                <c:pt idx="466">
                  <c:v>23.35</c:v>
                </c:pt>
                <c:pt idx="467">
                  <c:v>23.4</c:v>
                </c:pt>
                <c:pt idx="468">
                  <c:v>23.45</c:v>
                </c:pt>
                <c:pt idx="469">
                  <c:v>23.5</c:v>
                </c:pt>
                <c:pt idx="470">
                  <c:v>23.55</c:v>
                </c:pt>
                <c:pt idx="471">
                  <c:v>23.6</c:v>
                </c:pt>
                <c:pt idx="472">
                  <c:v>23.65</c:v>
                </c:pt>
                <c:pt idx="473">
                  <c:v>23.7</c:v>
                </c:pt>
                <c:pt idx="474">
                  <c:v>23.75</c:v>
                </c:pt>
                <c:pt idx="475">
                  <c:v>23.8</c:v>
                </c:pt>
                <c:pt idx="476">
                  <c:v>23.85</c:v>
                </c:pt>
                <c:pt idx="477">
                  <c:v>23.9</c:v>
                </c:pt>
                <c:pt idx="478">
                  <c:v>23.95</c:v>
                </c:pt>
                <c:pt idx="479">
                  <c:v>24</c:v>
                </c:pt>
                <c:pt idx="480">
                  <c:v>24.05</c:v>
                </c:pt>
                <c:pt idx="481">
                  <c:v>24.1</c:v>
                </c:pt>
                <c:pt idx="482">
                  <c:v>24.15</c:v>
                </c:pt>
                <c:pt idx="483">
                  <c:v>24.2</c:v>
                </c:pt>
                <c:pt idx="484">
                  <c:v>24.25</c:v>
                </c:pt>
                <c:pt idx="485">
                  <c:v>24.3</c:v>
                </c:pt>
                <c:pt idx="486">
                  <c:v>24.35</c:v>
                </c:pt>
                <c:pt idx="487">
                  <c:v>24.4</c:v>
                </c:pt>
                <c:pt idx="488">
                  <c:v>24.45</c:v>
                </c:pt>
                <c:pt idx="489">
                  <c:v>24.5</c:v>
                </c:pt>
                <c:pt idx="490">
                  <c:v>24.55</c:v>
                </c:pt>
                <c:pt idx="491">
                  <c:v>24.6</c:v>
                </c:pt>
                <c:pt idx="492">
                  <c:v>24.65</c:v>
                </c:pt>
                <c:pt idx="493">
                  <c:v>24.7</c:v>
                </c:pt>
                <c:pt idx="494">
                  <c:v>24.75</c:v>
                </c:pt>
                <c:pt idx="495">
                  <c:v>24.8</c:v>
                </c:pt>
                <c:pt idx="496">
                  <c:v>24.85</c:v>
                </c:pt>
                <c:pt idx="497">
                  <c:v>24.9</c:v>
                </c:pt>
                <c:pt idx="498">
                  <c:v>24.95</c:v>
                </c:pt>
                <c:pt idx="499">
                  <c:v>25</c:v>
                </c:pt>
                <c:pt idx="500">
                  <c:v>25.05</c:v>
                </c:pt>
                <c:pt idx="501">
                  <c:v>25.1</c:v>
                </c:pt>
                <c:pt idx="502">
                  <c:v>25.15</c:v>
                </c:pt>
                <c:pt idx="503">
                  <c:v>25.2</c:v>
                </c:pt>
                <c:pt idx="504">
                  <c:v>25.25</c:v>
                </c:pt>
                <c:pt idx="505">
                  <c:v>25.3</c:v>
                </c:pt>
                <c:pt idx="506">
                  <c:v>25.35</c:v>
                </c:pt>
                <c:pt idx="507">
                  <c:v>25.4</c:v>
                </c:pt>
                <c:pt idx="508">
                  <c:v>25.45</c:v>
                </c:pt>
                <c:pt idx="509">
                  <c:v>25.5</c:v>
                </c:pt>
                <c:pt idx="510">
                  <c:v>25.55</c:v>
                </c:pt>
                <c:pt idx="511">
                  <c:v>25.6</c:v>
                </c:pt>
                <c:pt idx="512">
                  <c:v>25.65</c:v>
                </c:pt>
                <c:pt idx="513">
                  <c:v>25.7</c:v>
                </c:pt>
                <c:pt idx="514">
                  <c:v>25.75</c:v>
                </c:pt>
                <c:pt idx="515">
                  <c:v>25.8</c:v>
                </c:pt>
                <c:pt idx="516">
                  <c:v>25.85</c:v>
                </c:pt>
                <c:pt idx="517">
                  <c:v>25.9</c:v>
                </c:pt>
                <c:pt idx="518">
                  <c:v>25.95</c:v>
                </c:pt>
                <c:pt idx="519">
                  <c:v>26</c:v>
                </c:pt>
                <c:pt idx="520">
                  <c:v>26.05</c:v>
                </c:pt>
                <c:pt idx="521">
                  <c:v>26.1</c:v>
                </c:pt>
                <c:pt idx="522">
                  <c:v>26.15</c:v>
                </c:pt>
                <c:pt idx="523">
                  <c:v>26.2</c:v>
                </c:pt>
                <c:pt idx="524">
                  <c:v>26.25</c:v>
                </c:pt>
                <c:pt idx="525">
                  <c:v>26.3</c:v>
                </c:pt>
                <c:pt idx="526">
                  <c:v>26.35</c:v>
                </c:pt>
                <c:pt idx="527">
                  <c:v>26.4</c:v>
                </c:pt>
                <c:pt idx="528">
                  <c:v>26.45</c:v>
                </c:pt>
                <c:pt idx="529">
                  <c:v>26.5</c:v>
                </c:pt>
                <c:pt idx="530">
                  <c:v>26.55</c:v>
                </c:pt>
                <c:pt idx="531">
                  <c:v>26.6</c:v>
                </c:pt>
                <c:pt idx="532">
                  <c:v>26.65</c:v>
                </c:pt>
                <c:pt idx="533">
                  <c:v>26.7</c:v>
                </c:pt>
                <c:pt idx="534">
                  <c:v>26.75</c:v>
                </c:pt>
                <c:pt idx="535">
                  <c:v>26.8</c:v>
                </c:pt>
                <c:pt idx="536">
                  <c:v>26.85</c:v>
                </c:pt>
                <c:pt idx="537">
                  <c:v>26.9</c:v>
                </c:pt>
                <c:pt idx="538">
                  <c:v>26.95</c:v>
                </c:pt>
                <c:pt idx="539">
                  <c:v>27</c:v>
                </c:pt>
                <c:pt idx="540">
                  <c:v>27.05</c:v>
                </c:pt>
                <c:pt idx="541">
                  <c:v>27.1</c:v>
                </c:pt>
                <c:pt idx="542">
                  <c:v>27.15</c:v>
                </c:pt>
                <c:pt idx="543">
                  <c:v>27.2</c:v>
                </c:pt>
                <c:pt idx="544">
                  <c:v>27.25</c:v>
                </c:pt>
                <c:pt idx="545">
                  <c:v>27.3</c:v>
                </c:pt>
                <c:pt idx="546">
                  <c:v>27.35</c:v>
                </c:pt>
                <c:pt idx="547">
                  <c:v>27.4</c:v>
                </c:pt>
                <c:pt idx="548">
                  <c:v>27.45</c:v>
                </c:pt>
                <c:pt idx="549">
                  <c:v>27.5</c:v>
                </c:pt>
                <c:pt idx="550">
                  <c:v>27.55</c:v>
                </c:pt>
                <c:pt idx="551">
                  <c:v>27.6</c:v>
                </c:pt>
                <c:pt idx="552">
                  <c:v>27.65</c:v>
                </c:pt>
                <c:pt idx="553">
                  <c:v>27.7</c:v>
                </c:pt>
                <c:pt idx="554">
                  <c:v>27.75</c:v>
                </c:pt>
                <c:pt idx="555">
                  <c:v>27.8</c:v>
                </c:pt>
                <c:pt idx="556">
                  <c:v>27.85</c:v>
                </c:pt>
                <c:pt idx="557">
                  <c:v>27.9</c:v>
                </c:pt>
                <c:pt idx="558">
                  <c:v>27.95</c:v>
                </c:pt>
                <c:pt idx="559">
                  <c:v>28</c:v>
                </c:pt>
                <c:pt idx="560">
                  <c:v>28.05</c:v>
                </c:pt>
                <c:pt idx="561">
                  <c:v>28.1</c:v>
                </c:pt>
                <c:pt idx="562">
                  <c:v>28.15</c:v>
                </c:pt>
                <c:pt idx="563">
                  <c:v>28.2</c:v>
                </c:pt>
                <c:pt idx="564">
                  <c:v>28.25</c:v>
                </c:pt>
                <c:pt idx="565">
                  <c:v>28.3</c:v>
                </c:pt>
                <c:pt idx="566">
                  <c:v>28.35</c:v>
                </c:pt>
                <c:pt idx="567">
                  <c:v>28.4</c:v>
                </c:pt>
                <c:pt idx="568">
                  <c:v>28.45</c:v>
                </c:pt>
                <c:pt idx="569">
                  <c:v>28.5</c:v>
                </c:pt>
                <c:pt idx="570">
                  <c:v>28.55</c:v>
                </c:pt>
                <c:pt idx="571">
                  <c:v>28.6</c:v>
                </c:pt>
                <c:pt idx="572">
                  <c:v>28.65</c:v>
                </c:pt>
                <c:pt idx="573">
                  <c:v>28.7</c:v>
                </c:pt>
                <c:pt idx="574">
                  <c:v>28.75</c:v>
                </c:pt>
                <c:pt idx="575">
                  <c:v>28.8</c:v>
                </c:pt>
                <c:pt idx="576">
                  <c:v>28.85</c:v>
                </c:pt>
                <c:pt idx="577">
                  <c:v>28.9</c:v>
                </c:pt>
                <c:pt idx="578">
                  <c:v>28.95</c:v>
                </c:pt>
                <c:pt idx="579">
                  <c:v>29</c:v>
                </c:pt>
                <c:pt idx="580">
                  <c:v>29.05</c:v>
                </c:pt>
                <c:pt idx="581">
                  <c:v>29.1</c:v>
                </c:pt>
                <c:pt idx="582">
                  <c:v>29.15</c:v>
                </c:pt>
                <c:pt idx="583">
                  <c:v>29.2</c:v>
                </c:pt>
                <c:pt idx="584">
                  <c:v>29.25</c:v>
                </c:pt>
                <c:pt idx="585">
                  <c:v>29.3</c:v>
                </c:pt>
                <c:pt idx="586">
                  <c:v>29.35</c:v>
                </c:pt>
                <c:pt idx="587">
                  <c:v>29.4</c:v>
                </c:pt>
                <c:pt idx="588">
                  <c:v>29.45</c:v>
                </c:pt>
                <c:pt idx="589">
                  <c:v>29.5</c:v>
                </c:pt>
                <c:pt idx="590">
                  <c:v>29.55</c:v>
                </c:pt>
                <c:pt idx="591">
                  <c:v>29.6</c:v>
                </c:pt>
                <c:pt idx="592">
                  <c:v>29.65</c:v>
                </c:pt>
                <c:pt idx="593">
                  <c:v>29.7</c:v>
                </c:pt>
                <c:pt idx="594">
                  <c:v>29.75</c:v>
                </c:pt>
                <c:pt idx="595">
                  <c:v>29.8</c:v>
                </c:pt>
                <c:pt idx="596">
                  <c:v>29.85</c:v>
                </c:pt>
                <c:pt idx="597">
                  <c:v>29.9</c:v>
                </c:pt>
                <c:pt idx="598">
                  <c:v>29.95</c:v>
                </c:pt>
                <c:pt idx="599">
                  <c:v>30</c:v>
                </c:pt>
                <c:pt idx="600">
                  <c:v>30.05</c:v>
                </c:pt>
                <c:pt idx="601">
                  <c:v>30.1</c:v>
                </c:pt>
                <c:pt idx="602">
                  <c:v>30.15</c:v>
                </c:pt>
                <c:pt idx="603">
                  <c:v>30.2</c:v>
                </c:pt>
                <c:pt idx="604">
                  <c:v>30.25</c:v>
                </c:pt>
                <c:pt idx="605">
                  <c:v>30.3</c:v>
                </c:pt>
                <c:pt idx="606">
                  <c:v>30.35</c:v>
                </c:pt>
                <c:pt idx="607">
                  <c:v>30.4</c:v>
                </c:pt>
                <c:pt idx="608">
                  <c:v>30.45</c:v>
                </c:pt>
                <c:pt idx="609">
                  <c:v>30.5</c:v>
                </c:pt>
                <c:pt idx="610">
                  <c:v>30.55</c:v>
                </c:pt>
                <c:pt idx="611">
                  <c:v>30.6</c:v>
                </c:pt>
                <c:pt idx="612">
                  <c:v>30.65</c:v>
                </c:pt>
                <c:pt idx="613">
                  <c:v>30.7</c:v>
                </c:pt>
                <c:pt idx="614">
                  <c:v>30.75</c:v>
                </c:pt>
                <c:pt idx="615">
                  <c:v>30.8</c:v>
                </c:pt>
                <c:pt idx="616">
                  <c:v>30.85</c:v>
                </c:pt>
                <c:pt idx="617">
                  <c:v>30.9</c:v>
                </c:pt>
                <c:pt idx="618">
                  <c:v>30.95</c:v>
                </c:pt>
                <c:pt idx="619">
                  <c:v>31</c:v>
                </c:pt>
                <c:pt idx="620">
                  <c:v>31.05</c:v>
                </c:pt>
                <c:pt idx="621">
                  <c:v>31.1</c:v>
                </c:pt>
                <c:pt idx="622">
                  <c:v>31.15</c:v>
                </c:pt>
                <c:pt idx="623">
                  <c:v>31.2</c:v>
                </c:pt>
                <c:pt idx="624">
                  <c:v>31.25</c:v>
                </c:pt>
                <c:pt idx="625">
                  <c:v>31.3</c:v>
                </c:pt>
                <c:pt idx="626">
                  <c:v>31.35</c:v>
                </c:pt>
                <c:pt idx="627">
                  <c:v>31.4</c:v>
                </c:pt>
                <c:pt idx="628">
                  <c:v>31.45</c:v>
                </c:pt>
                <c:pt idx="629">
                  <c:v>31.5</c:v>
                </c:pt>
                <c:pt idx="630">
                  <c:v>31.55</c:v>
                </c:pt>
                <c:pt idx="631">
                  <c:v>31.6</c:v>
                </c:pt>
                <c:pt idx="632">
                  <c:v>31.65</c:v>
                </c:pt>
                <c:pt idx="633">
                  <c:v>31.7</c:v>
                </c:pt>
                <c:pt idx="634">
                  <c:v>31.75</c:v>
                </c:pt>
                <c:pt idx="635">
                  <c:v>31.8</c:v>
                </c:pt>
                <c:pt idx="636">
                  <c:v>31.85</c:v>
                </c:pt>
                <c:pt idx="637">
                  <c:v>31.9</c:v>
                </c:pt>
                <c:pt idx="638">
                  <c:v>31.95</c:v>
                </c:pt>
                <c:pt idx="639">
                  <c:v>32</c:v>
                </c:pt>
                <c:pt idx="640">
                  <c:v>32.049999999999997</c:v>
                </c:pt>
                <c:pt idx="641">
                  <c:v>32.1</c:v>
                </c:pt>
                <c:pt idx="642">
                  <c:v>32.15</c:v>
                </c:pt>
                <c:pt idx="643">
                  <c:v>32.200000000000003</c:v>
                </c:pt>
                <c:pt idx="644">
                  <c:v>32.25</c:v>
                </c:pt>
                <c:pt idx="645">
                  <c:v>32.299999999999997</c:v>
                </c:pt>
                <c:pt idx="646">
                  <c:v>32.35</c:v>
                </c:pt>
                <c:pt idx="647">
                  <c:v>32.4</c:v>
                </c:pt>
                <c:pt idx="648">
                  <c:v>32.450000000000003</c:v>
                </c:pt>
                <c:pt idx="649">
                  <c:v>32.5</c:v>
                </c:pt>
                <c:pt idx="650">
                  <c:v>32.549999999999997</c:v>
                </c:pt>
                <c:pt idx="651">
                  <c:v>32.6</c:v>
                </c:pt>
                <c:pt idx="652">
                  <c:v>32.65</c:v>
                </c:pt>
                <c:pt idx="653">
                  <c:v>32.700000000000003</c:v>
                </c:pt>
                <c:pt idx="654">
                  <c:v>32.75</c:v>
                </c:pt>
                <c:pt idx="655">
                  <c:v>32.799999999999997</c:v>
                </c:pt>
                <c:pt idx="656">
                  <c:v>32.85</c:v>
                </c:pt>
                <c:pt idx="657">
                  <c:v>32.9</c:v>
                </c:pt>
                <c:pt idx="658">
                  <c:v>32.950000000000003</c:v>
                </c:pt>
                <c:pt idx="659">
                  <c:v>33</c:v>
                </c:pt>
                <c:pt idx="660">
                  <c:v>33.049999999999997</c:v>
                </c:pt>
                <c:pt idx="661">
                  <c:v>33.1</c:v>
                </c:pt>
                <c:pt idx="662">
                  <c:v>33.15</c:v>
                </c:pt>
                <c:pt idx="663">
                  <c:v>33.200000000000003</c:v>
                </c:pt>
                <c:pt idx="664">
                  <c:v>33.25</c:v>
                </c:pt>
                <c:pt idx="665">
                  <c:v>33.299999999999997</c:v>
                </c:pt>
                <c:pt idx="666">
                  <c:v>33.35</c:v>
                </c:pt>
                <c:pt idx="667">
                  <c:v>33.4</c:v>
                </c:pt>
                <c:pt idx="668">
                  <c:v>33.450000000000003</c:v>
                </c:pt>
                <c:pt idx="669">
                  <c:v>33.5</c:v>
                </c:pt>
                <c:pt idx="670">
                  <c:v>33.549999999999997</c:v>
                </c:pt>
                <c:pt idx="671">
                  <c:v>33.6</c:v>
                </c:pt>
                <c:pt idx="672">
                  <c:v>33.65</c:v>
                </c:pt>
                <c:pt idx="673">
                  <c:v>33.700000000000003</c:v>
                </c:pt>
                <c:pt idx="674">
                  <c:v>33.75</c:v>
                </c:pt>
                <c:pt idx="675">
                  <c:v>33.799999999999997</c:v>
                </c:pt>
                <c:pt idx="676">
                  <c:v>33.85</c:v>
                </c:pt>
                <c:pt idx="677">
                  <c:v>33.9</c:v>
                </c:pt>
                <c:pt idx="678">
                  <c:v>33.950000000000003</c:v>
                </c:pt>
                <c:pt idx="679">
                  <c:v>34</c:v>
                </c:pt>
                <c:pt idx="680">
                  <c:v>34.049999999999997</c:v>
                </c:pt>
                <c:pt idx="681">
                  <c:v>34.1</c:v>
                </c:pt>
                <c:pt idx="682">
                  <c:v>34.15</c:v>
                </c:pt>
                <c:pt idx="683">
                  <c:v>34.200000000000003</c:v>
                </c:pt>
                <c:pt idx="684">
                  <c:v>34.25</c:v>
                </c:pt>
                <c:pt idx="685">
                  <c:v>34.299999999999997</c:v>
                </c:pt>
                <c:pt idx="686">
                  <c:v>34.35</c:v>
                </c:pt>
                <c:pt idx="687">
                  <c:v>34.4</c:v>
                </c:pt>
                <c:pt idx="688">
                  <c:v>34.450000000000003</c:v>
                </c:pt>
                <c:pt idx="689">
                  <c:v>34.5</c:v>
                </c:pt>
                <c:pt idx="690">
                  <c:v>34.549999999999997</c:v>
                </c:pt>
                <c:pt idx="691">
                  <c:v>34.6</c:v>
                </c:pt>
                <c:pt idx="692">
                  <c:v>34.65</c:v>
                </c:pt>
                <c:pt idx="693">
                  <c:v>34.700000000000003</c:v>
                </c:pt>
                <c:pt idx="694">
                  <c:v>34.75</c:v>
                </c:pt>
                <c:pt idx="695">
                  <c:v>34.799999999999997</c:v>
                </c:pt>
                <c:pt idx="696">
                  <c:v>34.85</c:v>
                </c:pt>
                <c:pt idx="697">
                  <c:v>34.9</c:v>
                </c:pt>
                <c:pt idx="698">
                  <c:v>34.950000000000003</c:v>
                </c:pt>
                <c:pt idx="699">
                  <c:v>35</c:v>
                </c:pt>
                <c:pt idx="700">
                  <c:v>35.049999999999997</c:v>
                </c:pt>
                <c:pt idx="701">
                  <c:v>35.1</c:v>
                </c:pt>
                <c:pt idx="702">
                  <c:v>35.15</c:v>
                </c:pt>
                <c:pt idx="703">
                  <c:v>35.200000000000003</c:v>
                </c:pt>
                <c:pt idx="704">
                  <c:v>35.25</c:v>
                </c:pt>
                <c:pt idx="705">
                  <c:v>35.299999999999997</c:v>
                </c:pt>
                <c:pt idx="706">
                  <c:v>35.35</c:v>
                </c:pt>
                <c:pt idx="707">
                  <c:v>35.4</c:v>
                </c:pt>
                <c:pt idx="708">
                  <c:v>35.450000000000003</c:v>
                </c:pt>
                <c:pt idx="709">
                  <c:v>35.5</c:v>
                </c:pt>
                <c:pt idx="710">
                  <c:v>35.549999999999997</c:v>
                </c:pt>
                <c:pt idx="711">
                  <c:v>35.6</c:v>
                </c:pt>
                <c:pt idx="712">
                  <c:v>35.65</c:v>
                </c:pt>
                <c:pt idx="713">
                  <c:v>35.700000000000003</c:v>
                </c:pt>
                <c:pt idx="714">
                  <c:v>35.75</c:v>
                </c:pt>
                <c:pt idx="715">
                  <c:v>35.799999999999997</c:v>
                </c:pt>
                <c:pt idx="716">
                  <c:v>35.85</c:v>
                </c:pt>
                <c:pt idx="717">
                  <c:v>35.9</c:v>
                </c:pt>
                <c:pt idx="718">
                  <c:v>35.950000000000003</c:v>
                </c:pt>
                <c:pt idx="719">
                  <c:v>36</c:v>
                </c:pt>
                <c:pt idx="720">
                  <c:v>36.049999999999997</c:v>
                </c:pt>
                <c:pt idx="721">
                  <c:v>36.1</c:v>
                </c:pt>
                <c:pt idx="722">
                  <c:v>36.15</c:v>
                </c:pt>
                <c:pt idx="723">
                  <c:v>36.200000000000003</c:v>
                </c:pt>
                <c:pt idx="724">
                  <c:v>36.25</c:v>
                </c:pt>
                <c:pt idx="725">
                  <c:v>36.299999999999997</c:v>
                </c:pt>
                <c:pt idx="726">
                  <c:v>36.35</c:v>
                </c:pt>
                <c:pt idx="727">
                  <c:v>36.4</c:v>
                </c:pt>
                <c:pt idx="728">
                  <c:v>36.450000000000003</c:v>
                </c:pt>
                <c:pt idx="729">
                  <c:v>36.5</c:v>
                </c:pt>
                <c:pt idx="730">
                  <c:v>36.549999999999997</c:v>
                </c:pt>
                <c:pt idx="731">
                  <c:v>36.6</c:v>
                </c:pt>
                <c:pt idx="732">
                  <c:v>36.65</c:v>
                </c:pt>
                <c:pt idx="733">
                  <c:v>36.700000000000003</c:v>
                </c:pt>
                <c:pt idx="734">
                  <c:v>36.75</c:v>
                </c:pt>
                <c:pt idx="735">
                  <c:v>36.799999999999997</c:v>
                </c:pt>
                <c:pt idx="736">
                  <c:v>36.85</c:v>
                </c:pt>
                <c:pt idx="737">
                  <c:v>36.9</c:v>
                </c:pt>
                <c:pt idx="738">
                  <c:v>36.950000000000003</c:v>
                </c:pt>
                <c:pt idx="739">
                  <c:v>37</c:v>
                </c:pt>
                <c:pt idx="740">
                  <c:v>37.049999999999997</c:v>
                </c:pt>
                <c:pt idx="741">
                  <c:v>37.1</c:v>
                </c:pt>
                <c:pt idx="742">
                  <c:v>37.15</c:v>
                </c:pt>
                <c:pt idx="743">
                  <c:v>37.200000000000003</c:v>
                </c:pt>
                <c:pt idx="744">
                  <c:v>37.25</c:v>
                </c:pt>
                <c:pt idx="745">
                  <c:v>37.299999999999997</c:v>
                </c:pt>
                <c:pt idx="746">
                  <c:v>37.35</c:v>
                </c:pt>
                <c:pt idx="747">
                  <c:v>37.4</c:v>
                </c:pt>
                <c:pt idx="748">
                  <c:v>37.450000000000003</c:v>
                </c:pt>
                <c:pt idx="749">
                  <c:v>37.5</c:v>
                </c:pt>
                <c:pt idx="750">
                  <c:v>37.549999999999997</c:v>
                </c:pt>
                <c:pt idx="751">
                  <c:v>37.6</c:v>
                </c:pt>
                <c:pt idx="752">
                  <c:v>37.65</c:v>
                </c:pt>
                <c:pt idx="753">
                  <c:v>37.700000000000003</c:v>
                </c:pt>
                <c:pt idx="754">
                  <c:v>37.75</c:v>
                </c:pt>
                <c:pt idx="755">
                  <c:v>37.799999999999997</c:v>
                </c:pt>
                <c:pt idx="756">
                  <c:v>37.85</c:v>
                </c:pt>
                <c:pt idx="757">
                  <c:v>37.9</c:v>
                </c:pt>
                <c:pt idx="758">
                  <c:v>37.950000000000003</c:v>
                </c:pt>
                <c:pt idx="759">
                  <c:v>38</c:v>
                </c:pt>
                <c:pt idx="760">
                  <c:v>38.049999999999997</c:v>
                </c:pt>
                <c:pt idx="761">
                  <c:v>38.1</c:v>
                </c:pt>
                <c:pt idx="762">
                  <c:v>38.15</c:v>
                </c:pt>
                <c:pt idx="763">
                  <c:v>38.200000000000003</c:v>
                </c:pt>
                <c:pt idx="764">
                  <c:v>38.25</c:v>
                </c:pt>
                <c:pt idx="765">
                  <c:v>38.299999999999997</c:v>
                </c:pt>
                <c:pt idx="766">
                  <c:v>38.35</c:v>
                </c:pt>
                <c:pt idx="767">
                  <c:v>38.4</c:v>
                </c:pt>
                <c:pt idx="768">
                  <c:v>38.450000000000003</c:v>
                </c:pt>
                <c:pt idx="769">
                  <c:v>38.5</c:v>
                </c:pt>
                <c:pt idx="770">
                  <c:v>38.549999999999997</c:v>
                </c:pt>
                <c:pt idx="771">
                  <c:v>38.6</c:v>
                </c:pt>
                <c:pt idx="772">
                  <c:v>38.65</c:v>
                </c:pt>
                <c:pt idx="773">
                  <c:v>38.700000000000003</c:v>
                </c:pt>
                <c:pt idx="774">
                  <c:v>38.75</c:v>
                </c:pt>
                <c:pt idx="775">
                  <c:v>38.799999999999997</c:v>
                </c:pt>
                <c:pt idx="776">
                  <c:v>38.85</c:v>
                </c:pt>
                <c:pt idx="777">
                  <c:v>38.9</c:v>
                </c:pt>
                <c:pt idx="778">
                  <c:v>38.950000000000003</c:v>
                </c:pt>
                <c:pt idx="779">
                  <c:v>39</c:v>
                </c:pt>
                <c:pt idx="780">
                  <c:v>39.049999999999997</c:v>
                </c:pt>
                <c:pt idx="781">
                  <c:v>39.1</c:v>
                </c:pt>
                <c:pt idx="782">
                  <c:v>39.15</c:v>
                </c:pt>
                <c:pt idx="783">
                  <c:v>39.200000000000003</c:v>
                </c:pt>
                <c:pt idx="784">
                  <c:v>39.25</c:v>
                </c:pt>
                <c:pt idx="785">
                  <c:v>39.299999999999997</c:v>
                </c:pt>
                <c:pt idx="786">
                  <c:v>39.35</c:v>
                </c:pt>
                <c:pt idx="787">
                  <c:v>39.4</c:v>
                </c:pt>
                <c:pt idx="788">
                  <c:v>39.450000000000003</c:v>
                </c:pt>
                <c:pt idx="789">
                  <c:v>39.5</c:v>
                </c:pt>
                <c:pt idx="790">
                  <c:v>39.549999999999997</c:v>
                </c:pt>
                <c:pt idx="791">
                  <c:v>39.6</c:v>
                </c:pt>
                <c:pt idx="792">
                  <c:v>39.65</c:v>
                </c:pt>
                <c:pt idx="793">
                  <c:v>39.700000000000003</c:v>
                </c:pt>
                <c:pt idx="794">
                  <c:v>39.75</c:v>
                </c:pt>
                <c:pt idx="795">
                  <c:v>39.799999999999997</c:v>
                </c:pt>
                <c:pt idx="796">
                  <c:v>39.85</c:v>
                </c:pt>
                <c:pt idx="797">
                  <c:v>39.9</c:v>
                </c:pt>
                <c:pt idx="798">
                  <c:v>39.950000000000003</c:v>
                </c:pt>
                <c:pt idx="799">
                  <c:v>40</c:v>
                </c:pt>
                <c:pt idx="800">
                  <c:v>40.049999999999997</c:v>
                </c:pt>
                <c:pt idx="801">
                  <c:v>40.1</c:v>
                </c:pt>
                <c:pt idx="802">
                  <c:v>40.15</c:v>
                </c:pt>
                <c:pt idx="803">
                  <c:v>40.200000000000003</c:v>
                </c:pt>
                <c:pt idx="804">
                  <c:v>40.25</c:v>
                </c:pt>
                <c:pt idx="805">
                  <c:v>40.299999999999997</c:v>
                </c:pt>
                <c:pt idx="806">
                  <c:v>40.35</c:v>
                </c:pt>
                <c:pt idx="807">
                  <c:v>40.4</c:v>
                </c:pt>
                <c:pt idx="808">
                  <c:v>40.450000000000003</c:v>
                </c:pt>
                <c:pt idx="809">
                  <c:v>40.5</c:v>
                </c:pt>
                <c:pt idx="810">
                  <c:v>40.549999999999997</c:v>
                </c:pt>
                <c:pt idx="811">
                  <c:v>40.6</c:v>
                </c:pt>
                <c:pt idx="812">
                  <c:v>40.65</c:v>
                </c:pt>
                <c:pt idx="813">
                  <c:v>40.700000000000003</c:v>
                </c:pt>
                <c:pt idx="814">
                  <c:v>40.75</c:v>
                </c:pt>
                <c:pt idx="815">
                  <c:v>40.799999999999997</c:v>
                </c:pt>
                <c:pt idx="816">
                  <c:v>40.85</c:v>
                </c:pt>
                <c:pt idx="817">
                  <c:v>40.9</c:v>
                </c:pt>
                <c:pt idx="818">
                  <c:v>40.950000000000003</c:v>
                </c:pt>
                <c:pt idx="819">
                  <c:v>41</c:v>
                </c:pt>
                <c:pt idx="820">
                  <c:v>41.05</c:v>
                </c:pt>
                <c:pt idx="821">
                  <c:v>41.1</c:v>
                </c:pt>
                <c:pt idx="822">
                  <c:v>41.15</c:v>
                </c:pt>
                <c:pt idx="823">
                  <c:v>41.2</c:v>
                </c:pt>
                <c:pt idx="824">
                  <c:v>41.25</c:v>
                </c:pt>
                <c:pt idx="825">
                  <c:v>41.3</c:v>
                </c:pt>
                <c:pt idx="826">
                  <c:v>41.35</c:v>
                </c:pt>
                <c:pt idx="827">
                  <c:v>41.4</c:v>
                </c:pt>
                <c:pt idx="828">
                  <c:v>41.45</c:v>
                </c:pt>
                <c:pt idx="829">
                  <c:v>41.5</c:v>
                </c:pt>
                <c:pt idx="830">
                  <c:v>41.55</c:v>
                </c:pt>
                <c:pt idx="831">
                  <c:v>41.6</c:v>
                </c:pt>
                <c:pt idx="832">
                  <c:v>41.65</c:v>
                </c:pt>
                <c:pt idx="833">
                  <c:v>41.7</c:v>
                </c:pt>
                <c:pt idx="834">
                  <c:v>41.75</c:v>
                </c:pt>
                <c:pt idx="835">
                  <c:v>41.8</c:v>
                </c:pt>
                <c:pt idx="836">
                  <c:v>41.85</c:v>
                </c:pt>
                <c:pt idx="837">
                  <c:v>41.9</c:v>
                </c:pt>
                <c:pt idx="838">
                  <c:v>41.95</c:v>
                </c:pt>
                <c:pt idx="839">
                  <c:v>42</c:v>
                </c:pt>
                <c:pt idx="840">
                  <c:v>42.05</c:v>
                </c:pt>
                <c:pt idx="841">
                  <c:v>42.1</c:v>
                </c:pt>
                <c:pt idx="842">
                  <c:v>42.15</c:v>
                </c:pt>
                <c:pt idx="843">
                  <c:v>42.2</c:v>
                </c:pt>
                <c:pt idx="844">
                  <c:v>42.25</c:v>
                </c:pt>
                <c:pt idx="845">
                  <c:v>42.3</c:v>
                </c:pt>
                <c:pt idx="846">
                  <c:v>42.35</c:v>
                </c:pt>
                <c:pt idx="847">
                  <c:v>42.4</c:v>
                </c:pt>
                <c:pt idx="848">
                  <c:v>42.45</c:v>
                </c:pt>
                <c:pt idx="849">
                  <c:v>42.5</c:v>
                </c:pt>
                <c:pt idx="850">
                  <c:v>42.55</c:v>
                </c:pt>
                <c:pt idx="851">
                  <c:v>42.6</c:v>
                </c:pt>
                <c:pt idx="852">
                  <c:v>42.65</c:v>
                </c:pt>
                <c:pt idx="853">
                  <c:v>42.7</c:v>
                </c:pt>
                <c:pt idx="854">
                  <c:v>42.75</c:v>
                </c:pt>
                <c:pt idx="855">
                  <c:v>42.8</c:v>
                </c:pt>
                <c:pt idx="856">
                  <c:v>42.85</c:v>
                </c:pt>
                <c:pt idx="857">
                  <c:v>42.9</c:v>
                </c:pt>
                <c:pt idx="858">
                  <c:v>42.95</c:v>
                </c:pt>
                <c:pt idx="859">
                  <c:v>43</c:v>
                </c:pt>
                <c:pt idx="860">
                  <c:v>43.05</c:v>
                </c:pt>
                <c:pt idx="861">
                  <c:v>43.1</c:v>
                </c:pt>
                <c:pt idx="862">
                  <c:v>43.15</c:v>
                </c:pt>
                <c:pt idx="863">
                  <c:v>43.2</c:v>
                </c:pt>
                <c:pt idx="864">
                  <c:v>43.25</c:v>
                </c:pt>
                <c:pt idx="865">
                  <c:v>43.3</c:v>
                </c:pt>
                <c:pt idx="866">
                  <c:v>43.35</c:v>
                </c:pt>
                <c:pt idx="867">
                  <c:v>43.4</c:v>
                </c:pt>
                <c:pt idx="868">
                  <c:v>43.45</c:v>
                </c:pt>
                <c:pt idx="869">
                  <c:v>43.5</c:v>
                </c:pt>
                <c:pt idx="870">
                  <c:v>43.55</c:v>
                </c:pt>
                <c:pt idx="871">
                  <c:v>43.6</c:v>
                </c:pt>
                <c:pt idx="872">
                  <c:v>43.65</c:v>
                </c:pt>
                <c:pt idx="873">
                  <c:v>43.7</c:v>
                </c:pt>
                <c:pt idx="874">
                  <c:v>43.75</c:v>
                </c:pt>
                <c:pt idx="875">
                  <c:v>43.8</c:v>
                </c:pt>
                <c:pt idx="876">
                  <c:v>43.85</c:v>
                </c:pt>
                <c:pt idx="877">
                  <c:v>43.9</c:v>
                </c:pt>
                <c:pt idx="878">
                  <c:v>43.95</c:v>
                </c:pt>
                <c:pt idx="879">
                  <c:v>44</c:v>
                </c:pt>
                <c:pt idx="880">
                  <c:v>44.05</c:v>
                </c:pt>
                <c:pt idx="881">
                  <c:v>44.1</c:v>
                </c:pt>
                <c:pt idx="882">
                  <c:v>44.15</c:v>
                </c:pt>
                <c:pt idx="883">
                  <c:v>44.2</c:v>
                </c:pt>
                <c:pt idx="884">
                  <c:v>44.25</c:v>
                </c:pt>
                <c:pt idx="885">
                  <c:v>44.3</c:v>
                </c:pt>
                <c:pt idx="886">
                  <c:v>44.35</c:v>
                </c:pt>
                <c:pt idx="887">
                  <c:v>44.4</c:v>
                </c:pt>
                <c:pt idx="888">
                  <c:v>44.45</c:v>
                </c:pt>
                <c:pt idx="889">
                  <c:v>44.5</c:v>
                </c:pt>
                <c:pt idx="890">
                  <c:v>44.55</c:v>
                </c:pt>
                <c:pt idx="891">
                  <c:v>44.6</c:v>
                </c:pt>
                <c:pt idx="892">
                  <c:v>44.65</c:v>
                </c:pt>
                <c:pt idx="893">
                  <c:v>44.7</c:v>
                </c:pt>
                <c:pt idx="894">
                  <c:v>44.75</c:v>
                </c:pt>
                <c:pt idx="895">
                  <c:v>44.8</c:v>
                </c:pt>
                <c:pt idx="896">
                  <c:v>44.85</c:v>
                </c:pt>
                <c:pt idx="897">
                  <c:v>44.9</c:v>
                </c:pt>
                <c:pt idx="898">
                  <c:v>44.95</c:v>
                </c:pt>
                <c:pt idx="899">
                  <c:v>45</c:v>
                </c:pt>
                <c:pt idx="900">
                  <c:v>45.05</c:v>
                </c:pt>
                <c:pt idx="901">
                  <c:v>45.1</c:v>
                </c:pt>
                <c:pt idx="902">
                  <c:v>45.15</c:v>
                </c:pt>
                <c:pt idx="903">
                  <c:v>45.2</c:v>
                </c:pt>
                <c:pt idx="904">
                  <c:v>45.25</c:v>
                </c:pt>
                <c:pt idx="905">
                  <c:v>45.3</c:v>
                </c:pt>
                <c:pt idx="906">
                  <c:v>45.35</c:v>
                </c:pt>
                <c:pt idx="907">
                  <c:v>45.4</c:v>
                </c:pt>
                <c:pt idx="908">
                  <c:v>45.45</c:v>
                </c:pt>
                <c:pt idx="909">
                  <c:v>45.5</c:v>
                </c:pt>
                <c:pt idx="910">
                  <c:v>45.55</c:v>
                </c:pt>
                <c:pt idx="911">
                  <c:v>45.6</c:v>
                </c:pt>
                <c:pt idx="912">
                  <c:v>45.65</c:v>
                </c:pt>
                <c:pt idx="913">
                  <c:v>45.7</c:v>
                </c:pt>
                <c:pt idx="914">
                  <c:v>45.75</c:v>
                </c:pt>
                <c:pt idx="915">
                  <c:v>45.8</c:v>
                </c:pt>
                <c:pt idx="916">
                  <c:v>45.85</c:v>
                </c:pt>
                <c:pt idx="917">
                  <c:v>45.9</c:v>
                </c:pt>
                <c:pt idx="918">
                  <c:v>45.95</c:v>
                </c:pt>
                <c:pt idx="919">
                  <c:v>46</c:v>
                </c:pt>
                <c:pt idx="920">
                  <c:v>46.05</c:v>
                </c:pt>
                <c:pt idx="921">
                  <c:v>46.1</c:v>
                </c:pt>
                <c:pt idx="922">
                  <c:v>46.15</c:v>
                </c:pt>
                <c:pt idx="923">
                  <c:v>46.2</c:v>
                </c:pt>
                <c:pt idx="924">
                  <c:v>46.25</c:v>
                </c:pt>
                <c:pt idx="925">
                  <c:v>46.3</c:v>
                </c:pt>
                <c:pt idx="926">
                  <c:v>46.35</c:v>
                </c:pt>
                <c:pt idx="927">
                  <c:v>46.4</c:v>
                </c:pt>
                <c:pt idx="928">
                  <c:v>46.45</c:v>
                </c:pt>
                <c:pt idx="929">
                  <c:v>46.5</c:v>
                </c:pt>
                <c:pt idx="930">
                  <c:v>46.55</c:v>
                </c:pt>
                <c:pt idx="931">
                  <c:v>46.6</c:v>
                </c:pt>
                <c:pt idx="932">
                  <c:v>46.65</c:v>
                </c:pt>
                <c:pt idx="933">
                  <c:v>46.7</c:v>
                </c:pt>
                <c:pt idx="934">
                  <c:v>46.75</c:v>
                </c:pt>
                <c:pt idx="935">
                  <c:v>46.8</c:v>
                </c:pt>
                <c:pt idx="936">
                  <c:v>46.85</c:v>
                </c:pt>
                <c:pt idx="937">
                  <c:v>46.9</c:v>
                </c:pt>
                <c:pt idx="938">
                  <c:v>46.95</c:v>
                </c:pt>
                <c:pt idx="939">
                  <c:v>47</c:v>
                </c:pt>
                <c:pt idx="940">
                  <c:v>47.05</c:v>
                </c:pt>
                <c:pt idx="941">
                  <c:v>47.1</c:v>
                </c:pt>
                <c:pt idx="942">
                  <c:v>47.15</c:v>
                </c:pt>
                <c:pt idx="943">
                  <c:v>47.2</c:v>
                </c:pt>
                <c:pt idx="944">
                  <c:v>47.25</c:v>
                </c:pt>
                <c:pt idx="945">
                  <c:v>47.3</c:v>
                </c:pt>
                <c:pt idx="946">
                  <c:v>47.35</c:v>
                </c:pt>
                <c:pt idx="947">
                  <c:v>47.4</c:v>
                </c:pt>
                <c:pt idx="948">
                  <c:v>47.45</c:v>
                </c:pt>
                <c:pt idx="949">
                  <c:v>47.5</c:v>
                </c:pt>
                <c:pt idx="950">
                  <c:v>47.55</c:v>
                </c:pt>
                <c:pt idx="951">
                  <c:v>47.6</c:v>
                </c:pt>
                <c:pt idx="952">
                  <c:v>47.65</c:v>
                </c:pt>
                <c:pt idx="953">
                  <c:v>47.7</c:v>
                </c:pt>
                <c:pt idx="954">
                  <c:v>47.75</c:v>
                </c:pt>
                <c:pt idx="955">
                  <c:v>47.8</c:v>
                </c:pt>
                <c:pt idx="956">
                  <c:v>47.85</c:v>
                </c:pt>
                <c:pt idx="957">
                  <c:v>47.9</c:v>
                </c:pt>
                <c:pt idx="958">
                  <c:v>47.95</c:v>
                </c:pt>
                <c:pt idx="959">
                  <c:v>48</c:v>
                </c:pt>
                <c:pt idx="960">
                  <c:v>48.05</c:v>
                </c:pt>
                <c:pt idx="961">
                  <c:v>48.1</c:v>
                </c:pt>
                <c:pt idx="962">
                  <c:v>48.15</c:v>
                </c:pt>
                <c:pt idx="963">
                  <c:v>48.2</c:v>
                </c:pt>
                <c:pt idx="964">
                  <c:v>48.25</c:v>
                </c:pt>
                <c:pt idx="965">
                  <c:v>48.3</c:v>
                </c:pt>
                <c:pt idx="966">
                  <c:v>48.35</c:v>
                </c:pt>
                <c:pt idx="967">
                  <c:v>48.4</c:v>
                </c:pt>
                <c:pt idx="968">
                  <c:v>48.45</c:v>
                </c:pt>
                <c:pt idx="969">
                  <c:v>48.5</c:v>
                </c:pt>
                <c:pt idx="970">
                  <c:v>48.55</c:v>
                </c:pt>
                <c:pt idx="971">
                  <c:v>48.6</c:v>
                </c:pt>
                <c:pt idx="972">
                  <c:v>48.65</c:v>
                </c:pt>
                <c:pt idx="973">
                  <c:v>48.7</c:v>
                </c:pt>
                <c:pt idx="974">
                  <c:v>48.75</c:v>
                </c:pt>
                <c:pt idx="975">
                  <c:v>48.8</c:v>
                </c:pt>
                <c:pt idx="976">
                  <c:v>48.85</c:v>
                </c:pt>
                <c:pt idx="977">
                  <c:v>48.9</c:v>
                </c:pt>
                <c:pt idx="978">
                  <c:v>48.95</c:v>
                </c:pt>
                <c:pt idx="979">
                  <c:v>49</c:v>
                </c:pt>
                <c:pt idx="980">
                  <c:v>49.05</c:v>
                </c:pt>
                <c:pt idx="981">
                  <c:v>49.1</c:v>
                </c:pt>
                <c:pt idx="982">
                  <c:v>49.15</c:v>
                </c:pt>
                <c:pt idx="983">
                  <c:v>49.2</c:v>
                </c:pt>
                <c:pt idx="984">
                  <c:v>49.25</c:v>
                </c:pt>
                <c:pt idx="985">
                  <c:v>49.3</c:v>
                </c:pt>
                <c:pt idx="986">
                  <c:v>49.35</c:v>
                </c:pt>
                <c:pt idx="987">
                  <c:v>49.4</c:v>
                </c:pt>
                <c:pt idx="988">
                  <c:v>49.45</c:v>
                </c:pt>
                <c:pt idx="989">
                  <c:v>49.5</c:v>
                </c:pt>
                <c:pt idx="990">
                  <c:v>49.55</c:v>
                </c:pt>
                <c:pt idx="991">
                  <c:v>49.6</c:v>
                </c:pt>
                <c:pt idx="992">
                  <c:v>49.65</c:v>
                </c:pt>
                <c:pt idx="993">
                  <c:v>49.7</c:v>
                </c:pt>
                <c:pt idx="994">
                  <c:v>49.75</c:v>
                </c:pt>
                <c:pt idx="995">
                  <c:v>49.8</c:v>
                </c:pt>
                <c:pt idx="996">
                  <c:v>49.85</c:v>
                </c:pt>
                <c:pt idx="997">
                  <c:v>49.9</c:v>
                </c:pt>
                <c:pt idx="998">
                  <c:v>49.95</c:v>
                </c:pt>
                <c:pt idx="999">
                  <c:v>50</c:v>
                </c:pt>
                <c:pt idx="1000">
                  <c:v>50.05</c:v>
                </c:pt>
                <c:pt idx="1001">
                  <c:v>50.1</c:v>
                </c:pt>
                <c:pt idx="1002">
                  <c:v>50.15</c:v>
                </c:pt>
                <c:pt idx="1003">
                  <c:v>50.2</c:v>
                </c:pt>
                <c:pt idx="1004">
                  <c:v>50.25</c:v>
                </c:pt>
                <c:pt idx="1005">
                  <c:v>50.3</c:v>
                </c:pt>
                <c:pt idx="1006">
                  <c:v>50.35</c:v>
                </c:pt>
                <c:pt idx="1007">
                  <c:v>50.4</c:v>
                </c:pt>
                <c:pt idx="1008">
                  <c:v>50.45</c:v>
                </c:pt>
                <c:pt idx="1009">
                  <c:v>50.5</c:v>
                </c:pt>
                <c:pt idx="1010">
                  <c:v>50.55</c:v>
                </c:pt>
                <c:pt idx="1011">
                  <c:v>50.6</c:v>
                </c:pt>
                <c:pt idx="1012">
                  <c:v>50.65</c:v>
                </c:pt>
                <c:pt idx="1013">
                  <c:v>50.7</c:v>
                </c:pt>
                <c:pt idx="1014">
                  <c:v>50.75</c:v>
                </c:pt>
                <c:pt idx="1015">
                  <c:v>50.8</c:v>
                </c:pt>
                <c:pt idx="1016">
                  <c:v>50.85</c:v>
                </c:pt>
                <c:pt idx="1017">
                  <c:v>50.9</c:v>
                </c:pt>
                <c:pt idx="1018">
                  <c:v>50.95</c:v>
                </c:pt>
                <c:pt idx="1019">
                  <c:v>51</c:v>
                </c:pt>
                <c:pt idx="1020">
                  <c:v>51.05</c:v>
                </c:pt>
                <c:pt idx="1021">
                  <c:v>51.1</c:v>
                </c:pt>
                <c:pt idx="1022">
                  <c:v>51.15</c:v>
                </c:pt>
                <c:pt idx="1023">
                  <c:v>51.2</c:v>
                </c:pt>
                <c:pt idx="1024">
                  <c:v>51.25</c:v>
                </c:pt>
                <c:pt idx="1025">
                  <c:v>51.3</c:v>
                </c:pt>
                <c:pt idx="1026">
                  <c:v>51.35</c:v>
                </c:pt>
                <c:pt idx="1027">
                  <c:v>51.4</c:v>
                </c:pt>
                <c:pt idx="1028">
                  <c:v>51.45</c:v>
                </c:pt>
                <c:pt idx="1029">
                  <c:v>51.5</c:v>
                </c:pt>
                <c:pt idx="1030">
                  <c:v>51.55</c:v>
                </c:pt>
                <c:pt idx="1031">
                  <c:v>51.6</c:v>
                </c:pt>
                <c:pt idx="1032">
                  <c:v>51.65</c:v>
                </c:pt>
                <c:pt idx="1033">
                  <c:v>51.7</c:v>
                </c:pt>
                <c:pt idx="1034">
                  <c:v>51.75</c:v>
                </c:pt>
                <c:pt idx="1035">
                  <c:v>51.8</c:v>
                </c:pt>
                <c:pt idx="1036">
                  <c:v>51.85</c:v>
                </c:pt>
                <c:pt idx="1037">
                  <c:v>51.9</c:v>
                </c:pt>
                <c:pt idx="1038">
                  <c:v>51.95</c:v>
                </c:pt>
                <c:pt idx="1039">
                  <c:v>52</c:v>
                </c:pt>
                <c:pt idx="1040">
                  <c:v>52.05</c:v>
                </c:pt>
                <c:pt idx="1041">
                  <c:v>52.1</c:v>
                </c:pt>
                <c:pt idx="1042">
                  <c:v>52.15</c:v>
                </c:pt>
                <c:pt idx="1043">
                  <c:v>52.2</c:v>
                </c:pt>
                <c:pt idx="1044">
                  <c:v>52.25</c:v>
                </c:pt>
                <c:pt idx="1045">
                  <c:v>52.3</c:v>
                </c:pt>
                <c:pt idx="1046">
                  <c:v>52.35</c:v>
                </c:pt>
                <c:pt idx="1047">
                  <c:v>52.4</c:v>
                </c:pt>
                <c:pt idx="1048">
                  <c:v>52.45</c:v>
                </c:pt>
                <c:pt idx="1049">
                  <c:v>52.5</c:v>
                </c:pt>
                <c:pt idx="1050">
                  <c:v>52.55</c:v>
                </c:pt>
                <c:pt idx="1051">
                  <c:v>52.6</c:v>
                </c:pt>
                <c:pt idx="1052">
                  <c:v>52.65</c:v>
                </c:pt>
                <c:pt idx="1053">
                  <c:v>52.7</c:v>
                </c:pt>
                <c:pt idx="1054">
                  <c:v>52.75</c:v>
                </c:pt>
                <c:pt idx="1055">
                  <c:v>52.8</c:v>
                </c:pt>
                <c:pt idx="1056">
                  <c:v>52.85</c:v>
                </c:pt>
                <c:pt idx="1057">
                  <c:v>52.9</c:v>
                </c:pt>
                <c:pt idx="1058">
                  <c:v>52.95</c:v>
                </c:pt>
                <c:pt idx="1059">
                  <c:v>53</c:v>
                </c:pt>
                <c:pt idx="1060">
                  <c:v>53.05</c:v>
                </c:pt>
                <c:pt idx="1061">
                  <c:v>53.1</c:v>
                </c:pt>
                <c:pt idx="1062">
                  <c:v>53.15</c:v>
                </c:pt>
                <c:pt idx="1063">
                  <c:v>53.2</c:v>
                </c:pt>
                <c:pt idx="1064">
                  <c:v>53.25</c:v>
                </c:pt>
                <c:pt idx="1065">
                  <c:v>53.3</c:v>
                </c:pt>
                <c:pt idx="1066">
                  <c:v>53.35</c:v>
                </c:pt>
                <c:pt idx="1067">
                  <c:v>53.4</c:v>
                </c:pt>
                <c:pt idx="1068">
                  <c:v>53.45</c:v>
                </c:pt>
                <c:pt idx="1069">
                  <c:v>53.5</c:v>
                </c:pt>
                <c:pt idx="1070">
                  <c:v>53.55</c:v>
                </c:pt>
                <c:pt idx="1071">
                  <c:v>53.6</c:v>
                </c:pt>
                <c:pt idx="1072">
                  <c:v>53.65</c:v>
                </c:pt>
                <c:pt idx="1073">
                  <c:v>53.7</c:v>
                </c:pt>
                <c:pt idx="1074">
                  <c:v>53.75</c:v>
                </c:pt>
                <c:pt idx="1075">
                  <c:v>53.8</c:v>
                </c:pt>
                <c:pt idx="1076">
                  <c:v>53.85</c:v>
                </c:pt>
                <c:pt idx="1077">
                  <c:v>53.9</c:v>
                </c:pt>
                <c:pt idx="1078">
                  <c:v>53.95</c:v>
                </c:pt>
                <c:pt idx="1079">
                  <c:v>54</c:v>
                </c:pt>
                <c:pt idx="1080">
                  <c:v>54.05</c:v>
                </c:pt>
                <c:pt idx="1081">
                  <c:v>54.1</c:v>
                </c:pt>
                <c:pt idx="1082">
                  <c:v>54.15</c:v>
                </c:pt>
                <c:pt idx="1083">
                  <c:v>54.2</c:v>
                </c:pt>
                <c:pt idx="1084">
                  <c:v>54.25</c:v>
                </c:pt>
                <c:pt idx="1085">
                  <c:v>54.3</c:v>
                </c:pt>
                <c:pt idx="1086">
                  <c:v>54.35</c:v>
                </c:pt>
                <c:pt idx="1087">
                  <c:v>54.4</c:v>
                </c:pt>
                <c:pt idx="1088">
                  <c:v>54.45</c:v>
                </c:pt>
                <c:pt idx="1089">
                  <c:v>54.5</c:v>
                </c:pt>
                <c:pt idx="1090">
                  <c:v>54.55</c:v>
                </c:pt>
                <c:pt idx="1091">
                  <c:v>54.6</c:v>
                </c:pt>
                <c:pt idx="1092">
                  <c:v>54.65</c:v>
                </c:pt>
                <c:pt idx="1093">
                  <c:v>54.7</c:v>
                </c:pt>
                <c:pt idx="1094">
                  <c:v>54.75</c:v>
                </c:pt>
                <c:pt idx="1095">
                  <c:v>54.8</c:v>
                </c:pt>
                <c:pt idx="1096">
                  <c:v>54.85</c:v>
                </c:pt>
                <c:pt idx="1097">
                  <c:v>54.9</c:v>
                </c:pt>
                <c:pt idx="1098">
                  <c:v>54.95</c:v>
                </c:pt>
                <c:pt idx="1099">
                  <c:v>55</c:v>
                </c:pt>
                <c:pt idx="1100">
                  <c:v>55.05</c:v>
                </c:pt>
                <c:pt idx="1101">
                  <c:v>55.1</c:v>
                </c:pt>
                <c:pt idx="1102">
                  <c:v>55.15</c:v>
                </c:pt>
                <c:pt idx="1103">
                  <c:v>55.2</c:v>
                </c:pt>
                <c:pt idx="1104">
                  <c:v>55.25</c:v>
                </c:pt>
                <c:pt idx="1105">
                  <c:v>55.3</c:v>
                </c:pt>
                <c:pt idx="1106">
                  <c:v>55.35</c:v>
                </c:pt>
                <c:pt idx="1107">
                  <c:v>55.4</c:v>
                </c:pt>
                <c:pt idx="1108">
                  <c:v>55.45</c:v>
                </c:pt>
                <c:pt idx="1109">
                  <c:v>55.5</c:v>
                </c:pt>
                <c:pt idx="1110">
                  <c:v>55.55</c:v>
                </c:pt>
                <c:pt idx="1111">
                  <c:v>55.6</c:v>
                </c:pt>
                <c:pt idx="1112">
                  <c:v>55.65</c:v>
                </c:pt>
                <c:pt idx="1113">
                  <c:v>55.7</c:v>
                </c:pt>
                <c:pt idx="1114">
                  <c:v>55.75</c:v>
                </c:pt>
                <c:pt idx="1115">
                  <c:v>55.8</c:v>
                </c:pt>
                <c:pt idx="1116">
                  <c:v>55.85</c:v>
                </c:pt>
                <c:pt idx="1117">
                  <c:v>55.9</c:v>
                </c:pt>
                <c:pt idx="1118">
                  <c:v>55.95</c:v>
                </c:pt>
                <c:pt idx="1119">
                  <c:v>56</c:v>
                </c:pt>
                <c:pt idx="1120">
                  <c:v>56.05</c:v>
                </c:pt>
                <c:pt idx="1121">
                  <c:v>56.1</c:v>
                </c:pt>
                <c:pt idx="1122">
                  <c:v>56.15</c:v>
                </c:pt>
                <c:pt idx="1123">
                  <c:v>56.2</c:v>
                </c:pt>
                <c:pt idx="1124">
                  <c:v>56.25</c:v>
                </c:pt>
                <c:pt idx="1125">
                  <c:v>56.3</c:v>
                </c:pt>
                <c:pt idx="1126">
                  <c:v>56.35</c:v>
                </c:pt>
                <c:pt idx="1127">
                  <c:v>56.4</c:v>
                </c:pt>
                <c:pt idx="1128">
                  <c:v>56.45</c:v>
                </c:pt>
                <c:pt idx="1129">
                  <c:v>56.5</c:v>
                </c:pt>
                <c:pt idx="1130">
                  <c:v>56.55</c:v>
                </c:pt>
                <c:pt idx="1131">
                  <c:v>56.6</c:v>
                </c:pt>
                <c:pt idx="1132">
                  <c:v>56.65</c:v>
                </c:pt>
                <c:pt idx="1133">
                  <c:v>56.7</c:v>
                </c:pt>
                <c:pt idx="1134">
                  <c:v>56.75</c:v>
                </c:pt>
                <c:pt idx="1135">
                  <c:v>56.8</c:v>
                </c:pt>
                <c:pt idx="1136">
                  <c:v>56.85</c:v>
                </c:pt>
                <c:pt idx="1137">
                  <c:v>56.9</c:v>
                </c:pt>
                <c:pt idx="1138">
                  <c:v>56.95</c:v>
                </c:pt>
                <c:pt idx="1139">
                  <c:v>57</c:v>
                </c:pt>
                <c:pt idx="1140">
                  <c:v>57.05</c:v>
                </c:pt>
                <c:pt idx="1141">
                  <c:v>57.1</c:v>
                </c:pt>
                <c:pt idx="1142">
                  <c:v>57.15</c:v>
                </c:pt>
                <c:pt idx="1143">
                  <c:v>57.2</c:v>
                </c:pt>
                <c:pt idx="1144">
                  <c:v>57.25</c:v>
                </c:pt>
                <c:pt idx="1145">
                  <c:v>57.3</c:v>
                </c:pt>
                <c:pt idx="1146">
                  <c:v>57.35</c:v>
                </c:pt>
                <c:pt idx="1147">
                  <c:v>57.4</c:v>
                </c:pt>
                <c:pt idx="1148">
                  <c:v>57.45</c:v>
                </c:pt>
                <c:pt idx="1149">
                  <c:v>57.5</c:v>
                </c:pt>
                <c:pt idx="1150">
                  <c:v>57.55</c:v>
                </c:pt>
                <c:pt idx="1151">
                  <c:v>57.6</c:v>
                </c:pt>
                <c:pt idx="1152">
                  <c:v>57.65</c:v>
                </c:pt>
                <c:pt idx="1153">
                  <c:v>57.7</c:v>
                </c:pt>
                <c:pt idx="1154">
                  <c:v>57.75</c:v>
                </c:pt>
                <c:pt idx="1155">
                  <c:v>57.8</c:v>
                </c:pt>
                <c:pt idx="1156">
                  <c:v>57.85</c:v>
                </c:pt>
                <c:pt idx="1157">
                  <c:v>57.9</c:v>
                </c:pt>
                <c:pt idx="1158">
                  <c:v>57.95</c:v>
                </c:pt>
                <c:pt idx="1159">
                  <c:v>58</c:v>
                </c:pt>
                <c:pt idx="1160">
                  <c:v>58.05</c:v>
                </c:pt>
                <c:pt idx="1161">
                  <c:v>58.1</c:v>
                </c:pt>
                <c:pt idx="1162">
                  <c:v>58.15</c:v>
                </c:pt>
                <c:pt idx="1163">
                  <c:v>58.2</c:v>
                </c:pt>
                <c:pt idx="1164">
                  <c:v>58.25</c:v>
                </c:pt>
                <c:pt idx="1165">
                  <c:v>58.3</c:v>
                </c:pt>
                <c:pt idx="1166">
                  <c:v>58.35</c:v>
                </c:pt>
                <c:pt idx="1167">
                  <c:v>58.4</c:v>
                </c:pt>
                <c:pt idx="1168">
                  <c:v>58.45</c:v>
                </c:pt>
                <c:pt idx="1169">
                  <c:v>58.5</c:v>
                </c:pt>
                <c:pt idx="1170">
                  <c:v>58.55</c:v>
                </c:pt>
                <c:pt idx="1171">
                  <c:v>58.6</c:v>
                </c:pt>
                <c:pt idx="1172">
                  <c:v>58.65</c:v>
                </c:pt>
                <c:pt idx="1173">
                  <c:v>58.7</c:v>
                </c:pt>
                <c:pt idx="1174">
                  <c:v>58.75</c:v>
                </c:pt>
                <c:pt idx="1175">
                  <c:v>58.8</c:v>
                </c:pt>
                <c:pt idx="1176">
                  <c:v>58.85</c:v>
                </c:pt>
                <c:pt idx="1177">
                  <c:v>58.9</c:v>
                </c:pt>
                <c:pt idx="1178">
                  <c:v>58.95</c:v>
                </c:pt>
                <c:pt idx="1179">
                  <c:v>59</c:v>
                </c:pt>
                <c:pt idx="1180">
                  <c:v>59.05</c:v>
                </c:pt>
                <c:pt idx="1181">
                  <c:v>59.1</c:v>
                </c:pt>
                <c:pt idx="1182">
                  <c:v>59.15</c:v>
                </c:pt>
                <c:pt idx="1183">
                  <c:v>59.2</c:v>
                </c:pt>
                <c:pt idx="1184">
                  <c:v>59.25</c:v>
                </c:pt>
                <c:pt idx="1185">
                  <c:v>59.3</c:v>
                </c:pt>
                <c:pt idx="1186">
                  <c:v>59.35</c:v>
                </c:pt>
                <c:pt idx="1187">
                  <c:v>59.4</c:v>
                </c:pt>
                <c:pt idx="1188">
                  <c:v>59.45</c:v>
                </c:pt>
                <c:pt idx="1189">
                  <c:v>59.5</c:v>
                </c:pt>
                <c:pt idx="1190">
                  <c:v>59.55</c:v>
                </c:pt>
                <c:pt idx="1191">
                  <c:v>59.6</c:v>
                </c:pt>
                <c:pt idx="1192">
                  <c:v>59.65</c:v>
                </c:pt>
                <c:pt idx="1193">
                  <c:v>59.7</c:v>
                </c:pt>
                <c:pt idx="1194">
                  <c:v>59.75</c:v>
                </c:pt>
                <c:pt idx="1195">
                  <c:v>59.8</c:v>
                </c:pt>
                <c:pt idx="1196">
                  <c:v>59.85</c:v>
                </c:pt>
                <c:pt idx="1197">
                  <c:v>59.9</c:v>
                </c:pt>
                <c:pt idx="1198">
                  <c:v>59.95</c:v>
                </c:pt>
                <c:pt idx="1199">
                  <c:v>60</c:v>
                </c:pt>
                <c:pt idx="1200">
                  <c:v>60.05</c:v>
                </c:pt>
                <c:pt idx="1201">
                  <c:v>60.1</c:v>
                </c:pt>
                <c:pt idx="1202">
                  <c:v>60.15</c:v>
                </c:pt>
                <c:pt idx="1203">
                  <c:v>60.2</c:v>
                </c:pt>
                <c:pt idx="1204">
                  <c:v>60.25</c:v>
                </c:pt>
                <c:pt idx="1205">
                  <c:v>60.3</c:v>
                </c:pt>
                <c:pt idx="1206">
                  <c:v>60.35</c:v>
                </c:pt>
                <c:pt idx="1207">
                  <c:v>60.4</c:v>
                </c:pt>
                <c:pt idx="1208">
                  <c:v>60.45</c:v>
                </c:pt>
                <c:pt idx="1209">
                  <c:v>60.5</c:v>
                </c:pt>
                <c:pt idx="1210">
                  <c:v>60.55</c:v>
                </c:pt>
                <c:pt idx="1211">
                  <c:v>60.6</c:v>
                </c:pt>
                <c:pt idx="1212">
                  <c:v>60.65</c:v>
                </c:pt>
                <c:pt idx="1213">
                  <c:v>60.7</c:v>
                </c:pt>
                <c:pt idx="1214">
                  <c:v>60.75</c:v>
                </c:pt>
                <c:pt idx="1215">
                  <c:v>60.8</c:v>
                </c:pt>
                <c:pt idx="1216">
                  <c:v>60.85</c:v>
                </c:pt>
                <c:pt idx="1217">
                  <c:v>60.9</c:v>
                </c:pt>
                <c:pt idx="1218">
                  <c:v>60.95</c:v>
                </c:pt>
                <c:pt idx="1219">
                  <c:v>61</c:v>
                </c:pt>
                <c:pt idx="1220">
                  <c:v>61.05</c:v>
                </c:pt>
                <c:pt idx="1221">
                  <c:v>61.1</c:v>
                </c:pt>
                <c:pt idx="1222">
                  <c:v>61.15</c:v>
                </c:pt>
                <c:pt idx="1223">
                  <c:v>61.2</c:v>
                </c:pt>
                <c:pt idx="1224">
                  <c:v>61.25</c:v>
                </c:pt>
                <c:pt idx="1225">
                  <c:v>61.3</c:v>
                </c:pt>
                <c:pt idx="1226">
                  <c:v>61.35</c:v>
                </c:pt>
                <c:pt idx="1227">
                  <c:v>61.4</c:v>
                </c:pt>
                <c:pt idx="1228">
                  <c:v>61.45</c:v>
                </c:pt>
                <c:pt idx="1229">
                  <c:v>61.5</c:v>
                </c:pt>
                <c:pt idx="1230">
                  <c:v>61.55</c:v>
                </c:pt>
                <c:pt idx="1231">
                  <c:v>61.6</c:v>
                </c:pt>
                <c:pt idx="1232">
                  <c:v>61.65</c:v>
                </c:pt>
                <c:pt idx="1233">
                  <c:v>61.7</c:v>
                </c:pt>
                <c:pt idx="1234">
                  <c:v>61.75</c:v>
                </c:pt>
                <c:pt idx="1235">
                  <c:v>61.8</c:v>
                </c:pt>
                <c:pt idx="1236">
                  <c:v>61.85</c:v>
                </c:pt>
                <c:pt idx="1237">
                  <c:v>61.9</c:v>
                </c:pt>
                <c:pt idx="1238">
                  <c:v>61.95</c:v>
                </c:pt>
                <c:pt idx="1239">
                  <c:v>62</c:v>
                </c:pt>
                <c:pt idx="1240">
                  <c:v>62.05</c:v>
                </c:pt>
                <c:pt idx="1241">
                  <c:v>62.1</c:v>
                </c:pt>
                <c:pt idx="1242">
                  <c:v>62.15</c:v>
                </c:pt>
                <c:pt idx="1243">
                  <c:v>62.2</c:v>
                </c:pt>
                <c:pt idx="1244">
                  <c:v>62.25</c:v>
                </c:pt>
                <c:pt idx="1245">
                  <c:v>62.3</c:v>
                </c:pt>
                <c:pt idx="1246">
                  <c:v>62.35</c:v>
                </c:pt>
                <c:pt idx="1247">
                  <c:v>62.4</c:v>
                </c:pt>
                <c:pt idx="1248">
                  <c:v>62.45</c:v>
                </c:pt>
                <c:pt idx="1249">
                  <c:v>62.5</c:v>
                </c:pt>
                <c:pt idx="1250">
                  <c:v>62.55</c:v>
                </c:pt>
                <c:pt idx="1251">
                  <c:v>62.6</c:v>
                </c:pt>
                <c:pt idx="1252">
                  <c:v>62.65</c:v>
                </c:pt>
                <c:pt idx="1253">
                  <c:v>62.7</c:v>
                </c:pt>
                <c:pt idx="1254">
                  <c:v>62.75</c:v>
                </c:pt>
                <c:pt idx="1255">
                  <c:v>62.8</c:v>
                </c:pt>
                <c:pt idx="1256">
                  <c:v>62.85</c:v>
                </c:pt>
                <c:pt idx="1257">
                  <c:v>62.9</c:v>
                </c:pt>
                <c:pt idx="1258">
                  <c:v>62.95</c:v>
                </c:pt>
                <c:pt idx="1259">
                  <c:v>63</c:v>
                </c:pt>
                <c:pt idx="1260">
                  <c:v>63.05</c:v>
                </c:pt>
                <c:pt idx="1261">
                  <c:v>63.1</c:v>
                </c:pt>
                <c:pt idx="1262">
                  <c:v>63.15</c:v>
                </c:pt>
                <c:pt idx="1263">
                  <c:v>63.2</c:v>
                </c:pt>
                <c:pt idx="1264">
                  <c:v>63.25</c:v>
                </c:pt>
                <c:pt idx="1265">
                  <c:v>63.3</c:v>
                </c:pt>
                <c:pt idx="1266">
                  <c:v>63.35</c:v>
                </c:pt>
                <c:pt idx="1267">
                  <c:v>63.4</c:v>
                </c:pt>
                <c:pt idx="1268">
                  <c:v>63.45</c:v>
                </c:pt>
                <c:pt idx="1269">
                  <c:v>63.5</c:v>
                </c:pt>
                <c:pt idx="1270">
                  <c:v>63.55</c:v>
                </c:pt>
                <c:pt idx="1271">
                  <c:v>63.6</c:v>
                </c:pt>
                <c:pt idx="1272">
                  <c:v>63.65</c:v>
                </c:pt>
                <c:pt idx="1273">
                  <c:v>63.7</c:v>
                </c:pt>
                <c:pt idx="1274">
                  <c:v>63.75</c:v>
                </c:pt>
                <c:pt idx="1275">
                  <c:v>63.8</c:v>
                </c:pt>
                <c:pt idx="1276">
                  <c:v>63.85</c:v>
                </c:pt>
                <c:pt idx="1277">
                  <c:v>63.9</c:v>
                </c:pt>
                <c:pt idx="1278">
                  <c:v>63.95</c:v>
                </c:pt>
                <c:pt idx="1279">
                  <c:v>64</c:v>
                </c:pt>
                <c:pt idx="1280">
                  <c:v>64.05</c:v>
                </c:pt>
                <c:pt idx="1281">
                  <c:v>64.099999999999994</c:v>
                </c:pt>
                <c:pt idx="1282">
                  <c:v>64.150000000000006</c:v>
                </c:pt>
                <c:pt idx="1283">
                  <c:v>64.2</c:v>
                </c:pt>
                <c:pt idx="1284">
                  <c:v>64.25</c:v>
                </c:pt>
                <c:pt idx="1285">
                  <c:v>64.3</c:v>
                </c:pt>
                <c:pt idx="1286">
                  <c:v>64.349999999999994</c:v>
                </c:pt>
                <c:pt idx="1287">
                  <c:v>64.400000000000006</c:v>
                </c:pt>
                <c:pt idx="1288">
                  <c:v>64.45</c:v>
                </c:pt>
                <c:pt idx="1289">
                  <c:v>64.5</c:v>
                </c:pt>
                <c:pt idx="1290">
                  <c:v>64.55</c:v>
                </c:pt>
                <c:pt idx="1291">
                  <c:v>64.599999999999994</c:v>
                </c:pt>
                <c:pt idx="1292">
                  <c:v>64.650000000000006</c:v>
                </c:pt>
                <c:pt idx="1293">
                  <c:v>64.7</c:v>
                </c:pt>
                <c:pt idx="1294">
                  <c:v>64.75</c:v>
                </c:pt>
                <c:pt idx="1295">
                  <c:v>64.8</c:v>
                </c:pt>
                <c:pt idx="1296">
                  <c:v>64.849999999999994</c:v>
                </c:pt>
                <c:pt idx="1297">
                  <c:v>64.900000000000006</c:v>
                </c:pt>
                <c:pt idx="1298">
                  <c:v>64.95</c:v>
                </c:pt>
                <c:pt idx="1299">
                  <c:v>65</c:v>
                </c:pt>
                <c:pt idx="1300">
                  <c:v>65.05</c:v>
                </c:pt>
                <c:pt idx="1301">
                  <c:v>65.099999999999994</c:v>
                </c:pt>
                <c:pt idx="1302">
                  <c:v>65.150000000000006</c:v>
                </c:pt>
                <c:pt idx="1303">
                  <c:v>65.2</c:v>
                </c:pt>
                <c:pt idx="1304">
                  <c:v>65.25</c:v>
                </c:pt>
                <c:pt idx="1305">
                  <c:v>65.3</c:v>
                </c:pt>
                <c:pt idx="1306">
                  <c:v>65.349999999999994</c:v>
                </c:pt>
                <c:pt idx="1307">
                  <c:v>65.400000000000006</c:v>
                </c:pt>
                <c:pt idx="1308">
                  <c:v>65.45</c:v>
                </c:pt>
                <c:pt idx="1309">
                  <c:v>65.5</c:v>
                </c:pt>
                <c:pt idx="1310">
                  <c:v>65.55</c:v>
                </c:pt>
                <c:pt idx="1311">
                  <c:v>65.599999999999994</c:v>
                </c:pt>
                <c:pt idx="1312">
                  <c:v>65.650000000000006</c:v>
                </c:pt>
                <c:pt idx="1313">
                  <c:v>65.7</c:v>
                </c:pt>
                <c:pt idx="1314">
                  <c:v>65.75</c:v>
                </c:pt>
                <c:pt idx="1315">
                  <c:v>65.8</c:v>
                </c:pt>
                <c:pt idx="1316">
                  <c:v>65.849999999999994</c:v>
                </c:pt>
                <c:pt idx="1317">
                  <c:v>65.900000000000006</c:v>
                </c:pt>
                <c:pt idx="1318">
                  <c:v>65.95</c:v>
                </c:pt>
                <c:pt idx="1319">
                  <c:v>66</c:v>
                </c:pt>
                <c:pt idx="1320">
                  <c:v>66.05</c:v>
                </c:pt>
                <c:pt idx="1321">
                  <c:v>66.099999999999994</c:v>
                </c:pt>
                <c:pt idx="1322">
                  <c:v>66.150000000000006</c:v>
                </c:pt>
                <c:pt idx="1323">
                  <c:v>66.2</c:v>
                </c:pt>
                <c:pt idx="1324">
                  <c:v>66.25</c:v>
                </c:pt>
                <c:pt idx="1325">
                  <c:v>66.3</c:v>
                </c:pt>
                <c:pt idx="1326">
                  <c:v>66.349999999999994</c:v>
                </c:pt>
                <c:pt idx="1327">
                  <c:v>66.400000000000006</c:v>
                </c:pt>
                <c:pt idx="1328">
                  <c:v>66.45</c:v>
                </c:pt>
                <c:pt idx="1329">
                  <c:v>66.5</c:v>
                </c:pt>
                <c:pt idx="1330">
                  <c:v>66.55</c:v>
                </c:pt>
                <c:pt idx="1331">
                  <c:v>66.599999999999994</c:v>
                </c:pt>
                <c:pt idx="1332">
                  <c:v>66.650000000000006</c:v>
                </c:pt>
                <c:pt idx="1333">
                  <c:v>66.7</c:v>
                </c:pt>
                <c:pt idx="1334">
                  <c:v>66.75</c:v>
                </c:pt>
                <c:pt idx="1335">
                  <c:v>66.8</c:v>
                </c:pt>
                <c:pt idx="1336">
                  <c:v>66.849999999999994</c:v>
                </c:pt>
                <c:pt idx="1337">
                  <c:v>66.900000000000006</c:v>
                </c:pt>
                <c:pt idx="1338">
                  <c:v>66.95</c:v>
                </c:pt>
                <c:pt idx="1339">
                  <c:v>67</c:v>
                </c:pt>
                <c:pt idx="1340">
                  <c:v>67.05</c:v>
                </c:pt>
                <c:pt idx="1341">
                  <c:v>67.099999999999994</c:v>
                </c:pt>
                <c:pt idx="1342">
                  <c:v>67.150000000000006</c:v>
                </c:pt>
                <c:pt idx="1343">
                  <c:v>67.2</c:v>
                </c:pt>
                <c:pt idx="1344">
                  <c:v>67.25</c:v>
                </c:pt>
                <c:pt idx="1345">
                  <c:v>67.3</c:v>
                </c:pt>
                <c:pt idx="1346">
                  <c:v>67.349999999999994</c:v>
                </c:pt>
                <c:pt idx="1347">
                  <c:v>67.400000000000006</c:v>
                </c:pt>
                <c:pt idx="1348">
                  <c:v>67.45</c:v>
                </c:pt>
                <c:pt idx="1349">
                  <c:v>67.5</c:v>
                </c:pt>
                <c:pt idx="1350">
                  <c:v>67.55</c:v>
                </c:pt>
                <c:pt idx="1351">
                  <c:v>67.599999999999994</c:v>
                </c:pt>
                <c:pt idx="1352">
                  <c:v>67.650000000000006</c:v>
                </c:pt>
                <c:pt idx="1353">
                  <c:v>67.7</c:v>
                </c:pt>
                <c:pt idx="1354">
                  <c:v>67.75</c:v>
                </c:pt>
                <c:pt idx="1355">
                  <c:v>67.8</c:v>
                </c:pt>
                <c:pt idx="1356">
                  <c:v>67.849999999999994</c:v>
                </c:pt>
                <c:pt idx="1357">
                  <c:v>67.900000000000006</c:v>
                </c:pt>
                <c:pt idx="1358">
                  <c:v>67.95</c:v>
                </c:pt>
                <c:pt idx="1359">
                  <c:v>68</c:v>
                </c:pt>
                <c:pt idx="1360">
                  <c:v>68.05</c:v>
                </c:pt>
                <c:pt idx="1361">
                  <c:v>68.099999999999994</c:v>
                </c:pt>
                <c:pt idx="1362">
                  <c:v>68.150000000000006</c:v>
                </c:pt>
                <c:pt idx="1363">
                  <c:v>68.2</c:v>
                </c:pt>
                <c:pt idx="1364">
                  <c:v>68.25</c:v>
                </c:pt>
                <c:pt idx="1365">
                  <c:v>68.3</c:v>
                </c:pt>
                <c:pt idx="1366">
                  <c:v>68.349999999999994</c:v>
                </c:pt>
                <c:pt idx="1367">
                  <c:v>68.400000000000006</c:v>
                </c:pt>
                <c:pt idx="1368">
                  <c:v>68.45</c:v>
                </c:pt>
                <c:pt idx="1369">
                  <c:v>68.5</c:v>
                </c:pt>
                <c:pt idx="1370">
                  <c:v>68.55</c:v>
                </c:pt>
                <c:pt idx="1371">
                  <c:v>68.599999999999994</c:v>
                </c:pt>
                <c:pt idx="1372">
                  <c:v>68.650000000000006</c:v>
                </c:pt>
                <c:pt idx="1373">
                  <c:v>68.7</c:v>
                </c:pt>
                <c:pt idx="1374">
                  <c:v>68.75</c:v>
                </c:pt>
                <c:pt idx="1375">
                  <c:v>68.8</c:v>
                </c:pt>
                <c:pt idx="1376">
                  <c:v>68.849999999999994</c:v>
                </c:pt>
                <c:pt idx="1377">
                  <c:v>68.900000000000006</c:v>
                </c:pt>
                <c:pt idx="1378">
                  <c:v>68.95</c:v>
                </c:pt>
                <c:pt idx="1379">
                  <c:v>69</c:v>
                </c:pt>
                <c:pt idx="1380">
                  <c:v>69.05</c:v>
                </c:pt>
                <c:pt idx="1381">
                  <c:v>69.099999999999994</c:v>
                </c:pt>
                <c:pt idx="1382">
                  <c:v>69.150000000000006</c:v>
                </c:pt>
                <c:pt idx="1383">
                  <c:v>69.2</c:v>
                </c:pt>
                <c:pt idx="1384">
                  <c:v>69.25</c:v>
                </c:pt>
                <c:pt idx="1385">
                  <c:v>69.3</c:v>
                </c:pt>
                <c:pt idx="1386">
                  <c:v>69.349999999999994</c:v>
                </c:pt>
                <c:pt idx="1387">
                  <c:v>69.400000000000006</c:v>
                </c:pt>
                <c:pt idx="1388">
                  <c:v>69.45</c:v>
                </c:pt>
                <c:pt idx="1389">
                  <c:v>69.5</c:v>
                </c:pt>
                <c:pt idx="1390">
                  <c:v>69.55</c:v>
                </c:pt>
                <c:pt idx="1391">
                  <c:v>69.599999999999994</c:v>
                </c:pt>
                <c:pt idx="1392">
                  <c:v>69.650000000000006</c:v>
                </c:pt>
                <c:pt idx="1393">
                  <c:v>69.7</c:v>
                </c:pt>
                <c:pt idx="1394">
                  <c:v>69.75</c:v>
                </c:pt>
                <c:pt idx="1395">
                  <c:v>69.8</c:v>
                </c:pt>
                <c:pt idx="1396">
                  <c:v>69.849999999999994</c:v>
                </c:pt>
                <c:pt idx="1397">
                  <c:v>69.900000000000006</c:v>
                </c:pt>
                <c:pt idx="1398">
                  <c:v>69.95</c:v>
                </c:pt>
                <c:pt idx="1399">
                  <c:v>70</c:v>
                </c:pt>
                <c:pt idx="1400">
                  <c:v>70.05</c:v>
                </c:pt>
                <c:pt idx="1401">
                  <c:v>70.099999999999994</c:v>
                </c:pt>
                <c:pt idx="1402">
                  <c:v>70.150000000000006</c:v>
                </c:pt>
                <c:pt idx="1403">
                  <c:v>70.2</c:v>
                </c:pt>
                <c:pt idx="1404">
                  <c:v>70.25</c:v>
                </c:pt>
                <c:pt idx="1405">
                  <c:v>70.3</c:v>
                </c:pt>
                <c:pt idx="1406">
                  <c:v>70.349999999999994</c:v>
                </c:pt>
                <c:pt idx="1407">
                  <c:v>70.400000000000006</c:v>
                </c:pt>
                <c:pt idx="1408">
                  <c:v>70.45</c:v>
                </c:pt>
                <c:pt idx="1409">
                  <c:v>70.5</c:v>
                </c:pt>
                <c:pt idx="1410">
                  <c:v>70.55</c:v>
                </c:pt>
                <c:pt idx="1411">
                  <c:v>70.599999999999994</c:v>
                </c:pt>
                <c:pt idx="1412">
                  <c:v>70.650000000000006</c:v>
                </c:pt>
                <c:pt idx="1413">
                  <c:v>70.7</c:v>
                </c:pt>
                <c:pt idx="1414">
                  <c:v>70.75</c:v>
                </c:pt>
                <c:pt idx="1415">
                  <c:v>70.8</c:v>
                </c:pt>
                <c:pt idx="1416">
                  <c:v>70.849999999999994</c:v>
                </c:pt>
                <c:pt idx="1417">
                  <c:v>70.900000000000006</c:v>
                </c:pt>
                <c:pt idx="1418">
                  <c:v>70.95</c:v>
                </c:pt>
                <c:pt idx="1419">
                  <c:v>71</c:v>
                </c:pt>
                <c:pt idx="1420">
                  <c:v>71.05</c:v>
                </c:pt>
                <c:pt idx="1421">
                  <c:v>71.099999999999994</c:v>
                </c:pt>
                <c:pt idx="1422">
                  <c:v>71.150000000000006</c:v>
                </c:pt>
                <c:pt idx="1423">
                  <c:v>71.2</c:v>
                </c:pt>
                <c:pt idx="1424">
                  <c:v>71.25</c:v>
                </c:pt>
                <c:pt idx="1425">
                  <c:v>71.3</c:v>
                </c:pt>
                <c:pt idx="1426">
                  <c:v>71.349999999999994</c:v>
                </c:pt>
                <c:pt idx="1427">
                  <c:v>71.400000000000006</c:v>
                </c:pt>
                <c:pt idx="1428">
                  <c:v>71.45</c:v>
                </c:pt>
                <c:pt idx="1429">
                  <c:v>71.5</c:v>
                </c:pt>
                <c:pt idx="1430">
                  <c:v>71.55</c:v>
                </c:pt>
                <c:pt idx="1431">
                  <c:v>71.599999999999994</c:v>
                </c:pt>
                <c:pt idx="1432">
                  <c:v>71.650000000000006</c:v>
                </c:pt>
                <c:pt idx="1433">
                  <c:v>71.7</c:v>
                </c:pt>
                <c:pt idx="1434">
                  <c:v>71.75</c:v>
                </c:pt>
                <c:pt idx="1435">
                  <c:v>71.8</c:v>
                </c:pt>
                <c:pt idx="1436">
                  <c:v>71.849999999999994</c:v>
                </c:pt>
                <c:pt idx="1437">
                  <c:v>71.900000000000006</c:v>
                </c:pt>
                <c:pt idx="1438">
                  <c:v>71.95</c:v>
                </c:pt>
                <c:pt idx="1439">
                  <c:v>72</c:v>
                </c:pt>
                <c:pt idx="1440">
                  <c:v>72.05</c:v>
                </c:pt>
                <c:pt idx="1441">
                  <c:v>72.099999999999994</c:v>
                </c:pt>
                <c:pt idx="1442">
                  <c:v>72.150000000000006</c:v>
                </c:pt>
                <c:pt idx="1443">
                  <c:v>72.2</c:v>
                </c:pt>
                <c:pt idx="1444">
                  <c:v>72.25</c:v>
                </c:pt>
                <c:pt idx="1445">
                  <c:v>72.3</c:v>
                </c:pt>
                <c:pt idx="1446">
                  <c:v>72.349999999999994</c:v>
                </c:pt>
                <c:pt idx="1447">
                  <c:v>72.400000000000006</c:v>
                </c:pt>
                <c:pt idx="1448">
                  <c:v>72.45</c:v>
                </c:pt>
                <c:pt idx="1449">
                  <c:v>72.5</c:v>
                </c:pt>
                <c:pt idx="1450">
                  <c:v>72.55</c:v>
                </c:pt>
                <c:pt idx="1451">
                  <c:v>72.599999999999994</c:v>
                </c:pt>
                <c:pt idx="1452">
                  <c:v>72.650000000000006</c:v>
                </c:pt>
                <c:pt idx="1453">
                  <c:v>72.7</c:v>
                </c:pt>
                <c:pt idx="1454">
                  <c:v>72.75</c:v>
                </c:pt>
                <c:pt idx="1455">
                  <c:v>72.8</c:v>
                </c:pt>
                <c:pt idx="1456">
                  <c:v>72.849999999999994</c:v>
                </c:pt>
                <c:pt idx="1457">
                  <c:v>72.900000000000006</c:v>
                </c:pt>
                <c:pt idx="1458">
                  <c:v>72.95</c:v>
                </c:pt>
                <c:pt idx="1459">
                  <c:v>73</c:v>
                </c:pt>
                <c:pt idx="1460">
                  <c:v>73.05</c:v>
                </c:pt>
                <c:pt idx="1461">
                  <c:v>73.099999999999994</c:v>
                </c:pt>
                <c:pt idx="1462">
                  <c:v>73.150000000000006</c:v>
                </c:pt>
                <c:pt idx="1463">
                  <c:v>73.2</c:v>
                </c:pt>
                <c:pt idx="1464">
                  <c:v>73.25</c:v>
                </c:pt>
                <c:pt idx="1465">
                  <c:v>73.3</c:v>
                </c:pt>
                <c:pt idx="1466">
                  <c:v>73.349999999999994</c:v>
                </c:pt>
                <c:pt idx="1467">
                  <c:v>73.400000000000006</c:v>
                </c:pt>
                <c:pt idx="1468">
                  <c:v>73.45</c:v>
                </c:pt>
                <c:pt idx="1469">
                  <c:v>73.5</c:v>
                </c:pt>
                <c:pt idx="1470">
                  <c:v>73.55</c:v>
                </c:pt>
                <c:pt idx="1471">
                  <c:v>73.599999999999994</c:v>
                </c:pt>
                <c:pt idx="1472">
                  <c:v>73.650000000000006</c:v>
                </c:pt>
                <c:pt idx="1473">
                  <c:v>73.7</c:v>
                </c:pt>
                <c:pt idx="1474">
                  <c:v>73.75</c:v>
                </c:pt>
                <c:pt idx="1475">
                  <c:v>73.8</c:v>
                </c:pt>
                <c:pt idx="1476">
                  <c:v>73.849999999999994</c:v>
                </c:pt>
                <c:pt idx="1477">
                  <c:v>73.900000000000006</c:v>
                </c:pt>
                <c:pt idx="1478">
                  <c:v>73.95</c:v>
                </c:pt>
                <c:pt idx="1479">
                  <c:v>74</c:v>
                </c:pt>
                <c:pt idx="1480">
                  <c:v>74.05</c:v>
                </c:pt>
                <c:pt idx="1481">
                  <c:v>74.099999999999994</c:v>
                </c:pt>
                <c:pt idx="1482">
                  <c:v>74.150000000000006</c:v>
                </c:pt>
                <c:pt idx="1483">
                  <c:v>74.2</c:v>
                </c:pt>
                <c:pt idx="1484">
                  <c:v>74.25</c:v>
                </c:pt>
                <c:pt idx="1485">
                  <c:v>74.3</c:v>
                </c:pt>
                <c:pt idx="1486">
                  <c:v>74.349999999999994</c:v>
                </c:pt>
                <c:pt idx="1487">
                  <c:v>74.400000000000006</c:v>
                </c:pt>
                <c:pt idx="1488">
                  <c:v>74.45</c:v>
                </c:pt>
                <c:pt idx="1489">
                  <c:v>74.5</c:v>
                </c:pt>
                <c:pt idx="1490">
                  <c:v>74.55</c:v>
                </c:pt>
                <c:pt idx="1491">
                  <c:v>74.599999999999994</c:v>
                </c:pt>
                <c:pt idx="1492">
                  <c:v>74.650000000000006</c:v>
                </c:pt>
                <c:pt idx="1493">
                  <c:v>74.7</c:v>
                </c:pt>
                <c:pt idx="1494">
                  <c:v>74.75</c:v>
                </c:pt>
                <c:pt idx="1495">
                  <c:v>74.8</c:v>
                </c:pt>
                <c:pt idx="1496">
                  <c:v>74.849999999999994</c:v>
                </c:pt>
                <c:pt idx="1497">
                  <c:v>74.900000000000006</c:v>
                </c:pt>
                <c:pt idx="1498">
                  <c:v>74.95</c:v>
                </c:pt>
                <c:pt idx="1499">
                  <c:v>75</c:v>
                </c:pt>
                <c:pt idx="1500">
                  <c:v>75.05</c:v>
                </c:pt>
                <c:pt idx="1501">
                  <c:v>75.099999999999994</c:v>
                </c:pt>
                <c:pt idx="1502">
                  <c:v>75.150000000000006</c:v>
                </c:pt>
                <c:pt idx="1503">
                  <c:v>75.2</c:v>
                </c:pt>
                <c:pt idx="1504">
                  <c:v>75.25</c:v>
                </c:pt>
                <c:pt idx="1505">
                  <c:v>75.3</c:v>
                </c:pt>
                <c:pt idx="1506">
                  <c:v>75.349999999999994</c:v>
                </c:pt>
                <c:pt idx="1507">
                  <c:v>75.400000000000006</c:v>
                </c:pt>
                <c:pt idx="1508">
                  <c:v>75.45</c:v>
                </c:pt>
                <c:pt idx="1509">
                  <c:v>75.5</c:v>
                </c:pt>
                <c:pt idx="1510">
                  <c:v>75.55</c:v>
                </c:pt>
                <c:pt idx="1511">
                  <c:v>75.599999999999994</c:v>
                </c:pt>
                <c:pt idx="1512">
                  <c:v>75.650000000000006</c:v>
                </c:pt>
                <c:pt idx="1513">
                  <c:v>75.7</c:v>
                </c:pt>
                <c:pt idx="1514">
                  <c:v>75.75</c:v>
                </c:pt>
                <c:pt idx="1515">
                  <c:v>75.8</c:v>
                </c:pt>
                <c:pt idx="1516">
                  <c:v>75.849999999999994</c:v>
                </c:pt>
                <c:pt idx="1517">
                  <c:v>75.900000000000006</c:v>
                </c:pt>
                <c:pt idx="1518">
                  <c:v>75.95</c:v>
                </c:pt>
                <c:pt idx="1519">
                  <c:v>76</c:v>
                </c:pt>
                <c:pt idx="1520">
                  <c:v>76.05</c:v>
                </c:pt>
                <c:pt idx="1521">
                  <c:v>76.099999999999994</c:v>
                </c:pt>
                <c:pt idx="1522">
                  <c:v>76.150000000000006</c:v>
                </c:pt>
                <c:pt idx="1523">
                  <c:v>76.2</c:v>
                </c:pt>
                <c:pt idx="1524">
                  <c:v>76.25</c:v>
                </c:pt>
                <c:pt idx="1525">
                  <c:v>76.3</c:v>
                </c:pt>
                <c:pt idx="1526">
                  <c:v>76.349999999999994</c:v>
                </c:pt>
                <c:pt idx="1527">
                  <c:v>76.400000000000006</c:v>
                </c:pt>
                <c:pt idx="1528">
                  <c:v>76.45</c:v>
                </c:pt>
                <c:pt idx="1529">
                  <c:v>76.5</c:v>
                </c:pt>
                <c:pt idx="1530">
                  <c:v>76.55</c:v>
                </c:pt>
                <c:pt idx="1531">
                  <c:v>76.599999999999994</c:v>
                </c:pt>
                <c:pt idx="1532">
                  <c:v>76.650000000000006</c:v>
                </c:pt>
                <c:pt idx="1533">
                  <c:v>76.7</c:v>
                </c:pt>
                <c:pt idx="1534">
                  <c:v>76.75</c:v>
                </c:pt>
                <c:pt idx="1535">
                  <c:v>76.8</c:v>
                </c:pt>
                <c:pt idx="1536">
                  <c:v>76.849999999999994</c:v>
                </c:pt>
                <c:pt idx="1537">
                  <c:v>76.900000000000006</c:v>
                </c:pt>
                <c:pt idx="1538">
                  <c:v>76.95</c:v>
                </c:pt>
                <c:pt idx="1539">
                  <c:v>77</c:v>
                </c:pt>
                <c:pt idx="1540">
                  <c:v>77.05</c:v>
                </c:pt>
                <c:pt idx="1541">
                  <c:v>77.099999999999994</c:v>
                </c:pt>
                <c:pt idx="1542">
                  <c:v>77.150000000000006</c:v>
                </c:pt>
                <c:pt idx="1543">
                  <c:v>77.2</c:v>
                </c:pt>
                <c:pt idx="1544">
                  <c:v>77.25</c:v>
                </c:pt>
                <c:pt idx="1545">
                  <c:v>77.3</c:v>
                </c:pt>
                <c:pt idx="1546">
                  <c:v>77.349999999999994</c:v>
                </c:pt>
                <c:pt idx="1547">
                  <c:v>77.400000000000006</c:v>
                </c:pt>
                <c:pt idx="1548">
                  <c:v>77.45</c:v>
                </c:pt>
                <c:pt idx="1549">
                  <c:v>77.5</c:v>
                </c:pt>
                <c:pt idx="1550">
                  <c:v>77.55</c:v>
                </c:pt>
                <c:pt idx="1551">
                  <c:v>77.599999999999994</c:v>
                </c:pt>
                <c:pt idx="1552">
                  <c:v>77.650000000000006</c:v>
                </c:pt>
                <c:pt idx="1553">
                  <c:v>77.7</c:v>
                </c:pt>
                <c:pt idx="1554">
                  <c:v>77.75</c:v>
                </c:pt>
                <c:pt idx="1555">
                  <c:v>77.8</c:v>
                </c:pt>
                <c:pt idx="1556">
                  <c:v>77.849999999999994</c:v>
                </c:pt>
                <c:pt idx="1557">
                  <c:v>77.900000000000006</c:v>
                </c:pt>
                <c:pt idx="1558">
                  <c:v>77.95</c:v>
                </c:pt>
                <c:pt idx="1559">
                  <c:v>78</c:v>
                </c:pt>
                <c:pt idx="1560">
                  <c:v>78.05</c:v>
                </c:pt>
                <c:pt idx="1561">
                  <c:v>78.099999999999994</c:v>
                </c:pt>
                <c:pt idx="1562">
                  <c:v>78.150000000000006</c:v>
                </c:pt>
                <c:pt idx="1563">
                  <c:v>78.2</c:v>
                </c:pt>
                <c:pt idx="1564">
                  <c:v>78.25</c:v>
                </c:pt>
                <c:pt idx="1565">
                  <c:v>78.3</c:v>
                </c:pt>
                <c:pt idx="1566">
                  <c:v>78.349999999999994</c:v>
                </c:pt>
                <c:pt idx="1567">
                  <c:v>78.400000000000006</c:v>
                </c:pt>
                <c:pt idx="1568">
                  <c:v>78.45</c:v>
                </c:pt>
                <c:pt idx="1569">
                  <c:v>78.5</c:v>
                </c:pt>
                <c:pt idx="1570">
                  <c:v>78.55</c:v>
                </c:pt>
                <c:pt idx="1571">
                  <c:v>78.599999999999994</c:v>
                </c:pt>
                <c:pt idx="1572">
                  <c:v>78.650000000000006</c:v>
                </c:pt>
                <c:pt idx="1573">
                  <c:v>78.7</c:v>
                </c:pt>
                <c:pt idx="1574">
                  <c:v>78.75</c:v>
                </c:pt>
                <c:pt idx="1575">
                  <c:v>78.8</c:v>
                </c:pt>
                <c:pt idx="1576">
                  <c:v>78.849999999999994</c:v>
                </c:pt>
                <c:pt idx="1577">
                  <c:v>78.900000000000006</c:v>
                </c:pt>
                <c:pt idx="1578">
                  <c:v>78.95</c:v>
                </c:pt>
                <c:pt idx="1579">
                  <c:v>79</c:v>
                </c:pt>
                <c:pt idx="1580">
                  <c:v>79.05</c:v>
                </c:pt>
                <c:pt idx="1581">
                  <c:v>79.099999999999994</c:v>
                </c:pt>
                <c:pt idx="1582">
                  <c:v>79.150000000000006</c:v>
                </c:pt>
                <c:pt idx="1583">
                  <c:v>79.2</c:v>
                </c:pt>
                <c:pt idx="1584">
                  <c:v>79.25</c:v>
                </c:pt>
                <c:pt idx="1585">
                  <c:v>79.3</c:v>
                </c:pt>
                <c:pt idx="1586">
                  <c:v>79.349999999999994</c:v>
                </c:pt>
                <c:pt idx="1587">
                  <c:v>79.400000000000006</c:v>
                </c:pt>
                <c:pt idx="1588">
                  <c:v>79.45</c:v>
                </c:pt>
                <c:pt idx="1589">
                  <c:v>79.5</c:v>
                </c:pt>
                <c:pt idx="1590">
                  <c:v>79.55</c:v>
                </c:pt>
                <c:pt idx="1591">
                  <c:v>79.599999999999994</c:v>
                </c:pt>
                <c:pt idx="1592">
                  <c:v>79.650000000000006</c:v>
                </c:pt>
                <c:pt idx="1593">
                  <c:v>79.7</c:v>
                </c:pt>
                <c:pt idx="1594">
                  <c:v>79.75</c:v>
                </c:pt>
                <c:pt idx="1595">
                  <c:v>79.8</c:v>
                </c:pt>
                <c:pt idx="1596">
                  <c:v>79.849999999999994</c:v>
                </c:pt>
                <c:pt idx="1597">
                  <c:v>79.900000000000006</c:v>
                </c:pt>
                <c:pt idx="1598">
                  <c:v>79.95</c:v>
                </c:pt>
                <c:pt idx="1599">
                  <c:v>80</c:v>
                </c:pt>
                <c:pt idx="1600">
                  <c:v>80.05</c:v>
                </c:pt>
                <c:pt idx="1601">
                  <c:v>80.099999999999994</c:v>
                </c:pt>
                <c:pt idx="1602">
                  <c:v>80.150000000000006</c:v>
                </c:pt>
                <c:pt idx="1603">
                  <c:v>80.2</c:v>
                </c:pt>
                <c:pt idx="1604">
                  <c:v>80.25</c:v>
                </c:pt>
                <c:pt idx="1605">
                  <c:v>80.3</c:v>
                </c:pt>
                <c:pt idx="1606">
                  <c:v>80.349999999999994</c:v>
                </c:pt>
                <c:pt idx="1607">
                  <c:v>80.400000000000006</c:v>
                </c:pt>
                <c:pt idx="1608">
                  <c:v>80.45</c:v>
                </c:pt>
                <c:pt idx="1609">
                  <c:v>80.5</c:v>
                </c:pt>
                <c:pt idx="1610">
                  <c:v>80.55</c:v>
                </c:pt>
                <c:pt idx="1611">
                  <c:v>80.599999999999994</c:v>
                </c:pt>
                <c:pt idx="1612">
                  <c:v>80.650000000000006</c:v>
                </c:pt>
                <c:pt idx="1613">
                  <c:v>80.7</c:v>
                </c:pt>
                <c:pt idx="1614">
                  <c:v>80.75</c:v>
                </c:pt>
                <c:pt idx="1615">
                  <c:v>80.8</c:v>
                </c:pt>
                <c:pt idx="1616">
                  <c:v>80.849999999999994</c:v>
                </c:pt>
                <c:pt idx="1617">
                  <c:v>80.900000000000006</c:v>
                </c:pt>
                <c:pt idx="1618">
                  <c:v>80.95</c:v>
                </c:pt>
                <c:pt idx="1619">
                  <c:v>81</c:v>
                </c:pt>
                <c:pt idx="1620">
                  <c:v>81.05</c:v>
                </c:pt>
                <c:pt idx="1621">
                  <c:v>81.099999999999994</c:v>
                </c:pt>
                <c:pt idx="1622">
                  <c:v>81.150000000000006</c:v>
                </c:pt>
                <c:pt idx="1623">
                  <c:v>81.2</c:v>
                </c:pt>
                <c:pt idx="1624">
                  <c:v>81.25</c:v>
                </c:pt>
                <c:pt idx="1625">
                  <c:v>81.3</c:v>
                </c:pt>
                <c:pt idx="1626">
                  <c:v>81.349999999999994</c:v>
                </c:pt>
                <c:pt idx="1627">
                  <c:v>81.400000000000006</c:v>
                </c:pt>
                <c:pt idx="1628">
                  <c:v>81.45</c:v>
                </c:pt>
                <c:pt idx="1629">
                  <c:v>81.5</c:v>
                </c:pt>
                <c:pt idx="1630">
                  <c:v>81.55</c:v>
                </c:pt>
                <c:pt idx="1631">
                  <c:v>81.599999999999994</c:v>
                </c:pt>
                <c:pt idx="1632">
                  <c:v>81.650000000000006</c:v>
                </c:pt>
                <c:pt idx="1633">
                  <c:v>81.7</c:v>
                </c:pt>
                <c:pt idx="1634">
                  <c:v>81.75</c:v>
                </c:pt>
                <c:pt idx="1635">
                  <c:v>81.8</c:v>
                </c:pt>
                <c:pt idx="1636">
                  <c:v>81.849999999999994</c:v>
                </c:pt>
                <c:pt idx="1637">
                  <c:v>81.900000000000006</c:v>
                </c:pt>
                <c:pt idx="1638">
                  <c:v>81.95</c:v>
                </c:pt>
                <c:pt idx="1639">
                  <c:v>82</c:v>
                </c:pt>
                <c:pt idx="1640">
                  <c:v>82.05</c:v>
                </c:pt>
                <c:pt idx="1641">
                  <c:v>82.1</c:v>
                </c:pt>
                <c:pt idx="1642">
                  <c:v>82.15</c:v>
                </c:pt>
                <c:pt idx="1643">
                  <c:v>82.2</c:v>
                </c:pt>
                <c:pt idx="1644">
                  <c:v>82.25</c:v>
                </c:pt>
                <c:pt idx="1645">
                  <c:v>82.3</c:v>
                </c:pt>
                <c:pt idx="1646">
                  <c:v>82.35</c:v>
                </c:pt>
                <c:pt idx="1647">
                  <c:v>82.4</c:v>
                </c:pt>
                <c:pt idx="1648">
                  <c:v>82.45</c:v>
                </c:pt>
                <c:pt idx="1649">
                  <c:v>82.5</c:v>
                </c:pt>
                <c:pt idx="1650">
                  <c:v>82.55</c:v>
                </c:pt>
                <c:pt idx="1651">
                  <c:v>82.6</c:v>
                </c:pt>
                <c:pt idx="1652">
                  <c:v>82.65</c:v>
                </c:pt>
                <c:pt idx="1653">
                  <c:v>82.7</c:v>
                </c:pt>
                <c:pt idx="1654">
                  <c:v>82.75</c:v>
                </c:pt>
                <c:pt idx="1655">
                  <c:v>82.8</c:v>
                </c:pt>
                <c:pt idx="1656">
                  <c:v>82.85</c:v>
                </c:pt>
                <c:pt idx="1657">
                  <c:v>82.9</c:v>
                </c:pt>
                <c:pt idx="1658">
                  <c:v>82.95</c:v>
                </c:pt>
                <c:pt idx="1659">
                  <c:v>83</c:v>
                </c:pt>
                <c:pt idx="1660">
                  <c:v>83.05</c:v>
                </c:pt>
                <c:pt idx="1661">
                  <c:v>83.1</c:v>
                </c:pt>
                <c:pt idx="1662">
                  <c:v>83.15</c:v>
                </c:pt>
                <c:pt idx="1663">
                  <c:v>83.2</c:v>
                </c:pt>
                <c:pt idx="1664">
                  <c:v>83.25</c:v>
                </c:pt>
                <c:pt idx="1665">
                  <c:v>83.3</c:v>
                </c:pt>
                <c:pt idx="1666">
                  <c:v>83.35</c:v>
                </c:pt>
                <c:pt idx="1667">
                  <c:v>83.4</c:v>
                </c:pt>
                <c:pt idx="1668">
                  <c:v>83.45</c:v>
                </c:pt>
                <c:pt idx="1669">
                  <c:v>83.5</c:v>
                </c:pt>
                <c:pt idx="1670">
                  <c:v>83.55</c:v>
                </c:pt>
                <c:pt idx="1671">
                  <c:v>83.6</c:v>
                </c:pt>
                <c:pt idx="1672">
                  <c:v>83.65</c:v>
                </c:pt>
                <c:pt idx="1673">
                  <c:v>83.7</c:v>
                </c:pt>
                <c:pt idx="1674">
                  <c:v>83.75</c:v>
                </c:pt>
                <c:pt idx="1675">
                  <c:v>83.8</c:v>
                </c:pt>
                <c:pt idx="1676">
                  <c:v>83.85</c:v>
                </c:pt>
                <c:pt idx="1677">
                  <c:v>83.9</c:v>
                </c:pt>
                <c:pt idx="1678">
                  <c:v>83.95</c:v>
                </c:pt>
                <c:pt idx="1679">
                  <c:v>84</c:v>
                </c:pt>
                <c:pt idx="1680">
                  <c:v>84.05</c:v>
                </c:pt>
                <c:pt idx="1681">
                  <c:v>84.1</c:v>
                </c:pt>
                <c:pt idx="1682">
                  <c:v>84.15</c:v>
                </c:pt>
                <c:pt idx="1683">
                  <c:v>84.2</c:v>
                </c:pt>
                <c:pt idx="1684">
                  <c:v>84.25</c:v>
                </c:pt>
                <c:pt idx="1685">
                  <c:v>84.3</c:v>
                </c:pt>
                <c:pt idx="1686">
                  <c:v>84.35</c:v>
                </c:pt>
                <c:pt idx="1687">
                  <c:v>84.4</c:v>
                </c:pt>
                <c:pt idx="1688">
                  <c:v>84.45</c:v>
                </c:pt>
                <c:pt idx="1689">
                  <c:v>84.5</c:v>
                </c:pt>
                <c:pt idx="1690">
                  <c:v>84.55</c:v>
                </c:pt>
                <c:pt idx="1691">
                  <c:v>84.6</c:v>
                </c:pt>
                <c:pt idx="1692">
                  <c:v>84.65</c:v>
                </c:pt>
                <c:pt idx="1693">
                  <c:v>84.7</c:v>
                </c:pt>
                <c:pt idx="1694">
                  <c:v>84.75</c:v>
                </c:pt>
                <c:pt idx="1695">
                  <c:v>84.8</c:v>
                </c:pt>
                <c:pt idx="1696">
                  <c:v>84.85</c:v>
                </c:pt>
                <c:pt idx="1697">
                  <c:v>84.9</c:v>
                </c:pt>
                <c:pt idx="1698">
                  <c:v>84.95</c:v>
                </c:pt>
                <c:pt idx="1699">
                  <c:v>85</c:v>
                </c:pt>
                <c:pt idx="1700">
                  <c:v>85.05</c:v>
                </c:pt>
                <c:pt idx="1701">
                  <c:v>85.1</c:v>
                </c:pt>
                <c:pt idx="1702">
                  <c:v>85.15</c:v>
                </c:pt>
                <c:pt idx="1703">
                  <c:v>85.2</c:v>
                </c:pt>
                <c:pt idx="1704">
                  <c:v>85.25</c:v>
                </c:pt>
                <c:pt idx="1705">
                  <c:v>85.3</c:v>
                </c:pt>
                <c:pt idx="1706">
                  <c:v>85.35</c:v>
                </c:pt>
                <c:pt idx="1707">
                  <c:v>85.4</c:v>
                </c:pt>
                <c:pt idx="1708">
                  <c:v>85.45</c:v>
                </c:pt>
                <c:pt idx="1709">
                  <c:v>85.5</c:v>
                </c:pt>
                <c:pt idx="1710">
                  <c:v>85.55</c:v>
                </c:pt>
                <c:pt idx="1711">
                  <c:v>85.6</c:v>
                </c:pt>
                <c:pt idx="1712">
                  <c:v>85.65</c:v>
                </c:pt>
                <c:pt idx="1713">
                  <c:v>85.7</c:v>
                </c:pt>
                <c:pt idx="1714">
                  <c:v>85.75</c:v>
                </c:pt>
                <c:pt idx="1715">
                  <c:v>85.8</c:v>
                </c:pt>
                <c:pt idx="1716">
                  <c:v>85.85</c:v>
                </c:pt>
                <c:pt idx="1717">
                  <c:v>85.9</c:v>
                </c:pt>
                <c:pt idx="1718">
                  <c:v>85.95</c:v>
                </c:pt>
                <c:pt idx="1719">
                  <c:v>86</c:v>
                </c:pt>
                <c:pt idx="1720">
                  <c:v>86.05</c:v>
                </c:pt>
                <c:pt idx="1721">
                  <c:v>86.1</c:v>
                </c:pt>
                <c:pt idx="1722">
                  <c:v>86.15</c:v>
                </c:pt>
                <c:pt idx="1723">
                  <c:v>86.2</c:v>
                </c:pt>
                <c:pt idx="1724">
                  <c:v>86.25</c:v>
                </c:pt>
                <c:pt idx="1725">
                  <c:v>86.3</c:v>
                </c:pt>
                <c:pt idx="1726">
                  <c:v>86.35</c:v>
                </c:pt>
                <c:pt idx="1727">
                  <c:v>86.4</c:v>
                </c:pt>
                <c:pt idx="1728">
                  <c:v>86.45</c:v>
                </c:pt>
                <c:pt idx="1729">
                  <c:v>86.5</c:v>
                </c:pt>
                <c:pt idx="1730">
                  <c:v>86.55</c:v>
                </c:pt>
                <c:pt idx="1731">
                  <c:v>86.6</c:v>
                </c:pt>
                <c:pt idx="1732">
                  <c:v>86.65</c:v>
                </c:pt>
                <c:pt idx="1733">
                  <c:v>86.7</c:v>
                </c:pt>
                <c:pt idx="1734">
                  <c:v>86.75</c:v>
                </c:pt>
                <c:pt idx="1735">
                  <c:v>86.8</c:v>
                </c:pt>
                <c:pt idx="1736">
                  <c:v>86.85</c:v>
                </c:pt>
                <c:pt idx="1737">
                  <c:v>86.9</c:v>
                </c:pt>
                <c:pt idx="1738">
                  <c:v>86.95</c:v>
                </c:pt>
                <c:pt idx="1739">
                  <c:v>87</c:v>
                </c:pt>
                <c:pt idx="1740">
                  <c:v>87.05</c:v>
                </c:pt>
                <c:pt idx="1741">
                  <c:v>87.1</c:v>
                </c:pt>
                <c:pt idx="1742">
                  <c:v>87.15</c:v>
                </c:pt>
                <c:pt idx="1743">
                  <c:v>87.2</c:v>
                </c:pt>
                <c:pt idx="1744">
                  <c:v>87.25</c:v>
                </c:pt>
                <c:pt idx="1745">
                  <c:v>87.3</c:v>
                </c:pt>
                <c:pt idx="1746">
                  <c:v>87.35</c:v>
                </c:pt>
                <c:pt idx="1747">
                  <c:v>87.4</c:v>
                </c:pt>
                <c:pt idx="1748">
                  <c:v>87.45</c:v>
                </c:pt>
                <c:pt idx="1749">
                  <c:v>87.5</c:v>
                </c:pt>
                <c:pt idx="1750">
                  <c:v>87.55</c:v>
                </c:pt>
                <c:pt idx="1751">
                  <c:v>87.6</c:v>
                </c:pt>
                <c:pt idx="1752">
                  <c:v>87.65</c:v>
                </c:pt>
                <c:pt idx="1753">
                  <c:v>87.7</c:v>
                </c:pt>
                <c:pt idx="1754">
                  <c:v>87.75</c:v>
                </c:pt>
                <c:pt idx="1755">
                  <c:v>87.8</c:v>
                </c:pt>
                <c:pt idx="1756">
                  <c:v>87.85</c:v>
                </c:pt>
                <c:pt idx="1757">
                  <c:v>87.9</c:v>
                </c:pt>
                <c:pt idx="1758">
                  <c:v>87.95</c:v>
                </c:pt>
                <c:pt idx="1759">
                  <c:v>88</c:v>
                </c:pt>
                <c:pt idx="1760">
                  <c:v>88.05</c:v>
                </c:pt>
                <c:pt idx="1761">
                  <c:v>88.1</c:v>
                </c:pt>
                <c:pt idx="1762">
                  <c:v>88.15</c:v>
                </c:pt>
                <c:pt idx="1763">
                  <c:v>88.2</c:v>
                </c:pt>
                <c:pt idx="1764">
                  <c:v>88.25</c:v>
                </c:pt>
                <c:pt idx="1765">
                  <c:v>88.3</c:v>
                </c:pt>
                <c:pt idx="1766">
                  <c:v>88.35</c:v>
                </c:pt>
                <c:pt idx="1767">
                  <c:v>88.4</c:v>
                </c:pt>
                <c:pt idx="1768">
                  <c:v>88.45</c:v>
                </c:pt>
                <c:pt idx="1769">
                  <c:v>88.5</c:v>
                </c:pt>
                <c:pt idx="1770">
                  <c:v>88.55</c:v>
                </c:pt>
                <c:pt idx="1771">
                  <c:v>88.6</c:v>
                </c:pt>
                <c:pt idx="1772">
                  <c:v>88.65</c:v>
                </c:pt>
                <c:pt idx="1773">
                  <c:v>88.7</c:v>
                </c:pt>
                <c:pt idx="1774">
                  <c:v>88.75</c:v>
                </c:pt>
                <c:pt idx="1775">
                  <c:v>88.8</c:v>
                </c:pt>
                <c:pt idx="1776">
                  <c:v>88.85</c:v>
                </c:pt>
                <c:pt idx="1777">
                  <c:v>88.9</c:v>
                </c:pt>
                <c:pt idx="1778">
                  <c:v>88.95</c:v>
                </c:pt>
                <c:pt idx="1779">
                  <c:v>89</c:v>
                </c:pt>
                <c:pt idx="1780">
                  <c:v>89.05</c:v>
                </c:pt>
                <c:pt idx="1781">
                  <c:v>89.1</c:v>
                </c:pt>
                <c:pt idx="1782">
                  <c:v>89.15</c:v>
                </c:pt>
                <c:pt idx="1783">
                  <c:v>89.2</c:v>
                </c:pt>
                <c:pt idx="1784">
                  <c:v>89.25</c:v>
                </c:pt>
                <c:pt idx="1785">
                  <c:v>89.3</c:v>
                </c:pt>
                <c:pt idx="1786">
                  <c:v>89.35</c:v>
                </c:pt>
                <c:pt idx="1787">
                  <c:v>89.4</c:v>
                </c:pt>
                <c:pt idx="1788">
                  <c:v>89.45</c:v>
                </c:pt>
                <c:pt idx="1789">
                  <c:v>89.5</c:v>
                </c:pt>
                <c:pt idx="1790">
                  <c:v>89.55</c:v>
                </c:pt>
                <c:pt idx="1791">
                  <c:v>89.6</c:v>
                </c:pt>
                <c:pt idx="1792">
                  <c:v>89.65</c:v>
                </c:pt>
                <c:pt idx="1793">
                  <c:v>89.7</c:v>
                </c:pt>
                <c:pt idx="1794">
                  <c:v>89.75</c:v>
                </c:pt>
                <c:pt idx="1795">
                  <c:v>89.8</c:v>
                </c:pt>
                <c:pt idx="1796">
                  <c:v>89.85</c:v>
                </c:pt>
                <c:pt idx="1797">
                  <c:v>89.9</c:v>
                </c:pt>
                <c:pt idx="1798">
                  <c:v>89.95</c:v>
                </c:pt>
                <c:pt idx="1799">
                  <c:v>90</c:v>
                </c:pt>
                <c:pt idx="1800">
                  <c:v>90.05</c:v>
                </c:pt>
                <c:pt idx="1801">
                  <c:v>90.1</c:v>
                </c:pt>
                <c:pt idx="1802">
                  <c:v>90.15</c:v>
                </c:pt>
                <c:pt idx="1803">
                  <c:v>90.2</c:v>
                </c:pt>
                <c:pt idx="1804">
                  <c:v>90.25</c:v>
                </c:pt>
                <c:pt idx="1805">
                  <c:v>90.3</c:v>
                </c:pt>
                <c:pt idx="1806">
                  <c:v>90.35</c:v>
                </c:pt>
                <c:pt idx="1807">
                  <c:v>90.4</c:v>
                </c:pt>
                <c:pt idx="1808">
                  <c:v>90.45</c:v>
                </c:pt>
                <c:pt idx="1809">
                  <c:v>90.5</c:v>
                </c:pt>
                <c:pt idx="1810">
                  <c:v>90.55</c:v>
                </c:pt>
                <c:pt idx="1811">
                  <c:v>90.6</c:v>
                </c:pt>
                <c:pt idx="1812">
                  <c:v>90.65</c:v>
                </c:pt>
                <c:pt idx="1813">
                  <c:v>90.7</c:v>
                </c:pt>
                <c:pt idx="1814">
                  <c:v>90.75</c:v>
                </c:pt>
                <c:pt idx="1815">
                  <c:v>90.8</c:v>
                </c:pt>
                <c:pt idx="1816">
                  <c:v>90.85</c:v>
                </c:pt>
                <c:pt idx="1817">
                  <c:v>90.9</c:v>
                </c:pt>
                <c:pt idx="1818">
                  <c:v>90.95</c:v>
                </c:pt>
                <c:pt idx="1819">
                  <c:v>91</c:v>
                </c:pt>
                <c:pt idx="1820">
                  <c:v>91.05</c:v>
                </c:pt>
                <c:pt idx="1821">
                  <c:v>91.1</c:v>
                </c:pt>
                <c:pt idx="1822">
                  <c:v>91.15</c:v>
                </c:pt>
                <c:pt idx="1823">
                  <c:v>91.2</c:v>
                </c:pt>
                <c:pt idx="1824">
                  <c:v>91.25</c:v>
                </c:pt>
                <c:pt idx="1825">
                  <c:v>91.3</c:v>
                </c:pt>
                <c:pt idx="1826">
                  <c:v>91.35</c:v>
                </c:pt>
                <c:pt idx="1827">
                  <c:v>91.4</c:v>
                </c:pt>
                <c:pt idx="1828">
                  <c:v>91.45</c:v>
                </c:pt>
                <c:pt idx="1829">
                  <c:v>91.5</c:v>
                </c:pt>
                <c:pt idx="1830">
                  <c:v>91.55</c:v>
                </c:pt>
                <c:pt idx="1831">
                  <c:v>91.6</c:v>
                </c:pt>
                <c:pt idx="1832">
                  <c:v>91.65</c:v>
                </c:pt>
                <c:pt idx="1833">
                  <c:v>91.7</c:v>
                </c:pt>
                <c:pt idx="1834">
                  <c:v>91.75</c:v>
                </c:pt>
                <c:pt idx="1835">
                  <c:v>91.8</c:v>
                </c:pt>
                <c:pt idx="1836">
                  <c:v>91.85</c:v>
                </c:pt>
                <c:pt idx="1837">
                  <c:v>91.9</c:v>
                </c:pt>
                <c:pt idx="1838">
                  <c:v>91.95</c:v>
                </c:pt>
                <c:pt idx="1839">
                  <c:v>92</c:v>
                </c:pt>
                <c:pt idx="1840">
                  <c:v>92.05</c:v>
                </c:pt>
                <c:pt idx="1841">
                  <c:v>92.1</c:v>
                </c:pt>
                <c:pt idx="1842">
                  <c:v>92.15</c:v>
                </c:pt>
                <c:pt idx="1843">
                  <c:v>92.2</c:v>
                </c:pt>
                <c:pt idx="1844">
                  <c:v>92.25</c:v>
                </c:pt>
                <c:pt idx="1845">
                  <c:v>92.3</c:v>
                </c:pt>
                <c:pt idx="1846">
                  <c:v>92.35</c:v>
                </c:pt>
                <c:pt idx="1847">
                  <c:v>92.4</c:v>
                </c:pt>
                <c:pt idx="1848">
                  <c:v>92.45</c:v>
                </c:pt>
                <c:pt idx="1849">
                  <c:v>92.5</c:v>
                </c:pt>
                <c:pt idx="1850">
                  <c:v>92.55</c:v>
                </c:pt>
                <c:pt idx="1851">
                  <c:v>92.6</c:v>
                </c:pt>
                <c:pt idx="1852">
                  <c:v>92.65</c:v>
                </c:pt>
                <c:pt idx="1853">
                  <c:v>92.7</c:v>
                </c:pt>
                <c:pt idx="1854">
                  <c:v>92.75</c:v>
                </c:pt>
                <c:pt idx="1855">
                  <c:v>92.8</c:v>
                </c:pt>
                <c:pt idx="1856">
                  <c:v>92.85</c:v>
                </c:pt>
                <c:pt idx="1857">
                  <c:v>92.9</c:v>
                </c:pt>
                <c:pt idx="1858">
                  <c:v>92.95</c:v>
                </c:pt>
                <c:pt idx="1859">
                  <c:v>93</c:v>
                </c:pt>
                <c:pt idx="1860">
                  <c:v>93.05</c:v>
                </c:pt>
                <c:pt idx="1861">
                  <c:v>93.1</c:v>
                </c:pt>
                <c:pt idx="1862">
                  <c:v>93.15</c:v>
                </c:pt>
                <c:pt idx="1863">
                  <c:v>93.2</c:v>
                </c:pt>
                <c:pt idx="1864">
                  <c:v>93.25</c:v>
                </c:pt>
                <c:pt idx="1865">
                  <c:v>93.3</c:v>
                </c:pt>
                <c:pt idx="1866">
                  <c:v>93.35</c:v>
                </c:pt>
                <c:pt idx="1867">
                  <c:v>93.4</c:v>
                </c:pt>
                <c:pt idx="1868">
                  <c:v>93.45</c:v>
                </c:pt>
                <c:pt idx="1869">
                  <c:v>93.5</c:v>
                </c:pt>
                <c:pt idx="1870">
                  <c:v>93.55</c:v>
                </c:pt>
                <c:pt idx="1871">
                  <c:v>93.6</c:v>
                </c:pt>
                <c:pt idx="1872">
                  <c:v>93.65</c:v>
                </c:pt>
                <c:pt idx="1873">
                  <c:v>93.7</c:v>
                </c:pt>
                <c:pt idx="1874">
                  <c:v>93.75</c:v>
                </c:pt>
                <c:pt idx="1875">
                  <c:v>93.8</c:v>
                </c:pt>
                <c:pt idx="1876">
                  <c:v>93.85</c:v>
                </c:pt>
                <c:pt idx="1877">
                  <c:v>93.9</c:v>
                </c:pt>
                <c:pt idx="1878">
                  <c:v>93.95</c:v>
                </c:pt>
                <c:pt idx="1879">
                  <c:v>94</c:v>
                </c:pt>
                <c:pt idx="1880">
                  <c:v>94.05</c:v>
                </c:pt>
                <c:pt idx="1881">
                  <c:v>94.1</c:v>
                </c:pt>
                <c:pt idx="1882">
                  <c:v>94.15</c:v>
                </c:pt>
                <c:pt idx="1883">
                  <c:v>94.2</c:v>
                </c:pt>
                <c:pt idx="1884">
                  <c:v>94.25</c:v>
                </c:pt>
                <c:pt idx="1885">
                  <c:v>94.3</c:v>
                </c:pt>
                <c:pt idx="1886">
                  <c:v>94.35</c:v>
                </c:pt>
                <c:pt idx="1887">
                  <c:v>94.4</c:v>
                </c:pt>
                <c:pt idx="1888">
                  <c:v>94.45</c:v>
                </c:pt>
                <c:pt idx="1889">
                  <c:v>94.5</c:v>
                </c:pt>
                <c:pt idx="1890">
                  <c:v>94.55</c:v>
                </c:pt>
                <c:pt idx="1891">
                  <c:v>94.6</c:v>
                </c:pt>
                <c:pt idx="1892">
                  <c:v>94.65</c:v>
                </c:pt>
                <c:pt idx="1893">
                  <c:v>94.7</c:v>
                </c:pt>
                <c:pt idx="1894">
                  <c:v>94.75</c:v>
                </c:pt>
                <c:pt idx="1895">
                  <c:v>94.8</c:v>
                </c:pt>
                <c:pt idx="1896">
                  <c:v>94.85</c:v>
                </c:pt>
                <c:pt idx="1897">
                  <c:v>94.9</c:v>
                </c:pt>
                <c:pt idx="1898">
                  <c:v>94.95</c:v>
                </c:pt>
                <c:pt idx="1899">
                  <c:v>95</c:v>
                </c:pt>
                <c:pt idx="1900">
                  <c:v>95.05</c:v>
                </c:pt>
                <c:pt idx="1901">
                  <c:v>95.1</c:v>
                </c:pt>
                <c:pt idx="1902">
                  <c:v>95.15</c:v>
                </c:pt>
                <c:pt idx="1903">
                  <c:v>95.2</c:v>
                </c:pt>
                <c:pt idx="1904">
                  <c:v>95.25</c:v>
                </c:pt>
                <c:pt idx="1905">
                  <c:v>95.3</c:v>
                </c:pt>
                <c:pt idx="1906">
                  <c:v>95.35</c:v>
                </c:pt>
                <c:pt idx="1907">
                  <c:v>95.4</c:v>
                </c:pt>
                <c:pt idx="1908">
                  <c:v>95.45</c:v>
                </c:pt>
                <c:pt idx="1909">
                  <c:v>95.5</c:v>
                </c:pt>
                <c:pt idx="1910">
                  <c:v>95.55</c:v>
                </c:pt>
                <c:pt idx="1911">
                  <c:v>95.6</c:v>
                </c:pt>
                <c:pt idx="1912">
                  <c:v>95.65</c:v>
                </c:pt>
                <c:pt idx="1913">
                  <c:v>95.7</c:v>
                </c:pt>
                <c:pt idx="1914">
                  <c:v>95.75</c:v>
                </c:pt>
                <c:pt idx="1915">
                  <c:v>95.8</c:v>
                </c:pt>
                <c:pt idx="1916">
                  <c:v>95.85</c:v>
                </c:pt>
                <c:pt idx="1917">
                  <c:v>95.9</c:v>
                </c:pt>
                <c:pt idx="1918">
                  <c:v>95.95</c:v>
                </c:pt>
                <c:pt idx="1919">
                  <c:v>96</c:v>
                </c:pt>
                <c:pt idx="1920">
                  <c:v>96.05</c:v>
                </c:pt>
                <c:pt idx="1921">
                  <c:v>96.1</c:v>
                </c:pt>
                <c:pt idx="1922">
                  <c:v>96.15</c:v>
                </c:pt>
                <c:pt idx="1923">
                  <c:v>96.2</c:v>
                </c:pt>
                <c:pt idx="1924">
                  <c:v>96.25</c:v>
                </c:pt>
                <c:pt idx="1925">
                  <c:v>96.3</c:v>
                </c:pt>
                <c:pt idx="1926">
                  <c:v>96.35</c:v>
                </c:pt>
                <c:pt idx="1927">
                  <c:v>96.4</c:v>
                </c:pt>
                <c:pt idx="1928">
                  <c:v>96.45</c:v>
                </c:pt>
                <c:pt idx="1929">
                  <c:v>96.5</c:v>
                </c:pt>
                <c:pt idx="1930">
                  <c:v>96.55</c:v>
                </c:pt>
                <c:pt idx="1931">
                  <c:v>96.6</c:v>
                </c:pt>
                <c:pt idx="1932">
                  <c:v>96.65</c:v>
                </c:pt>
                <c:pt idx="1933">
                  <c:v>96.7</c:v>
                </c:pt>
                <c:pt idx="1934">
                  <c:v>96.75</c:v>
                </c:pt>
                <c:pt idx="1935">
                  <c:v>96.8</c:v>
                </c:pt>
                <c:pt idx="1936">
                  <c:v>96.85</c:v>
                </c:pt>
                <c:pt idx="1937">
                  <c:v>96.9</c:v>
                </c:pt>
                <c:pt idx="1938">
                  <c:v>96.95</c:v>
                </c:pt>
                <c:pt idx="1939">
                  <c:v>97</c:v>
                </c:pt>
                <c:pt idx="1940">
                  <c:v>97.05</c:v>
                </c:pt>
                <c:pt idx="1941">
                  <c:v>97.1</c:v>
                </c:pt>
                <c:pt idx="1942">
                  <c:v>97.15</c:v>
                </c:pt>
                <c:pt idx="1943">
                  <c:v>97.2</c:v>
                </c:pt>
                <c:pt idx="1944">
                  <c:v>97.25</c:v>
                </c:pt>
                <c:pt idx="1945">
                  <c:v>97.3</c:v>
                </c:pt>
                <c:pt idx="1946">
                  <c:v>97.35</c:v>
                </c:pt>
                <c:pt idx="1947">
                  <c:v>97.4</c:v>
                </c:pt>
                <c:pt idx="1948">
                  <c:v>97.45</c:v>
                </c:pt>
                <c:pt idx="1949">
                  <c:v>97.5</c:v>
                </c:pt>
                <c:pt idx="1950">
                  <c:v>97.55</c:v>
                </c:pt>
                <c:pt idx="1951">
                  <c:v>97.6</c:v>
                </c:pt>
                <c:pt idx="1952">
                  <c:v>97.65</c:v>
                </c:pt>
                <c:pt idx="1953">
                  <c:v>97.7</c:v>
                </c:pt>
                <c:pt idx="1954">
                  <c:v>97.75</c:v>
                </c:pt>
                <c:pt idx="1955">
                  <c:v>97.8</c:v>
                </c:pt>
                <c:pt idx="1956">
                  <c:v>97.85</c:v>
                </c:pt>
                <c:pt idx="1957">
                  <c:v>97.9</c:v>
                </c:pt>
                <c:pt idx="1958">
                  <c:v>97.95</c:v>
                </c:pt>
                <c:pt idx="1959">
                  <c:v>98</c:v>
                </c:pt>
                <c:pt idx="1960">
                  <c:v>98.05</c:v>
                </c:pt>
                <c:pt idx="1961">
                  <c:v>98.1</c:v>
                </c:pt>
                <c:pt idx="1962">
                  <c:v>98.15</c:v>
                </c:pt>
                <c:pt idx="1963">
                  <c:v>98.2</c:v>
                </c:pt>
                <c:pt idx="1964">
                  <c:v>98.25</c:v>
                </c:pt>
                <c:pt idx="1965">
                  <c:v>98.3</c:v>
                </c:pt>
                <c:pt idx="1966">
                  <c:v>98.35</c:v>
                </c:pt>
                <c:pt idx="1967">
                  <c:v>98.4</c:v>
                </c:pt>
                <c:pt idx="1968">
                  <c:v>98.45</c:v>
                </c:pt>
                <c:pt idx="1969">
                  <c:v>98.5</c:v>
                </c:pt>
                <c:pt idx="1970">
                  <c:v>98.55</c:v>
                </c:pt>
                <c:pt idx="1971">
                  <c:v>98.6</c:v>
                </c:pt>
                <c:pt idx="1972">
                  <c:v>98.65</c:v>
                </c:pt>
                <c:pt idx="1973">
                  <c:v>98.7</c:v>
                </c:pt>
                <c:pt idx="1974">
                  <c:v>98.75</c:v>
                </c:pt>
                <c:pt idx="1975">
                  <c:v>98.8</c:v>
                </c:pt>
                <c:pt idx="1976">
                  <c:v>98.85</c:v>
                </c:pt>
                <c:pt idx="1977">
                  <c:v>98.9</c:v>
                </c:pt>
                <c:pt idx="1978">
                  <c:v>98.95</c:v>
                </c:pt>
                <c:pt idx="1979">
                  <c:v>99</c:v>
                </c:pt>
                <c:pt idx="1980">
                  <c:v>99.05</c:v>
                </c:pt>
                <c:pt idx="1981">
                  <c:v>99.1</c:v>
                </c:pt>
                <c:pt idx="1982">
                  <c:v>99.15</c:v>
                </c:pt>
                <c:pt idx="1983">
                  <c:v>99.2</c:v>
                </c:pt>
                <c:pt idx="1984">
                  <c:v>99.25</c:v>
                </c:pt>
                <c:pt idx="1985">
                  <c:v>99.3</c:v>
                </c:pt>
                <c:pt idx="1986">
                  <c:v>99.35</c:v>
                </c:pt>
                <c:pt idx="1987">
                  <c:v>99.4</c:v>
                </c:pt>
                <c:pt idx="1988">
                  <c:v>99.45</c:v>
                </c:pt>
                <c:pt idx="1989">
                  <c:v>99.5</c:v>
                </c:pt>
                <c:pt idx="1990">
                  <c:v>99.55</c:v>
                </c:pt>
                <c:pt idx="1991">
                  <c:v>99.6</c:v>
                </c:pt>
                <c:pt idx="1992">
                  <c:v>99.65</c:v>
                </c:pt>
                <c:pt idx="1993">
                  <c:v>99.7</c:v>
                </c:pt>
                <c:pt idx="1994">
                  <c:v>99.75</c:v>
                </c:pt>
                <c:pt idx="1995">
                  <c:v>99.8</c:v>
                </c:pt>
                <c:pt idx="1996">
                  <c:v>99.85</c:v>
                </c:pt>
                <c:pt idx="1997">
                  <c:v>99.9</c:v>
                </c:pt>
                <c:pt idx="1998">
                  <c:v>99.95</c:v>
                </c:pt>
                <c:pt idx="1999">
                  <c:v>100</c:v>
                </c:pt>
                <c:pt idx="2000">
                  <c:v>100.05</c:v>
                </c:pt>
                <c:pt idx="2001">
                  <c:v>100.1</c:v>
                </c:pt>
                <c:pt idx="2002">
                  <c:v>100.15</c:v>
                </c:pt>
                <c:pt idx="2003">
                  <c:v>100.2</c:v>
                </c:pt>
                <c:pt idx="2004">
                  <c:v>100.25</c:v>
                </c:pt>
                <c:pt idx="2005">
                  <c:v>100.3</c:v>
                </c:pt>
                <c:pt idx="2006">
                  <c:v>100.35</c:v>
                </c:pt>
                <c:pt idx="2007">
                  <c:v>100.4</c:v>
                </c:pt>
                <c:pt idx="2008">
                  <c:v>100.45</c:v>
                </c:pt>
                <c:pt idx="2009">
                  <c:v>100.5</c:v>
                </c:pt>
                <c:pt idx="2010">
                  <c:v>100.55</c:v>
                </c:pt>
                <c:pt idx="2011">
                  <c:v>100.6</c:v>
                </c:pt>
                <c:pt idx="2012">
                  <c:v>100.65</c:v>
                </c:pt>
                <c:pt idx="2013">
                  <c:v>100.7</c:v>
                </c:pt>
                <c:pt idx="2014">
                  <c:v>100.75</c:v>
                </c:pt>
                <c:pt idx="2015">
                  <c:v>100.8</c:v>
                </c:pt>
                <c:pt idx="2016">
                  <c:v>100.85</c:v>
                </c:pt>
                <c:pt idx="2017">
                  <c:v>100.9</c:v>
                </c:pt>
                <c:pt idx="2018">
                  <c:v>100.95</c:v>
                </c:pt>
                <c:pt idx="2019">
                  <c:v>101</c:v>
                </c:pt>
                <c:pt idx="2020">
                  <c:v>101.05</c:v>
                </c:pt>
                <c:pt idx="2021">
                  <c:v>101.1</c:v>
                </c:pt>
                <c:pt idx="2022">
                  <c:v>101.15</c:v>
                </c:pt>
                <c:pt idx="2023">
                  <c:v>101.2</c:v>
                </c:pt>
                <c:pt idx="2024">
                  <c:v>101.25</c:v>
                </c:pt>
                <c:pt idx="2025">
                  <c:v>101.3</c:v>
                </c:pt>
                <c:pt idx="2026">
                  <c:v>101.35</c:v>
                </c:pt>
                <c:pt idx="2027">
                  <c:v>101.4</c:v>
                </c:pt>
                <c:pt idx="2028">
                  <c:v>101.45</c:v>
                </c:pt>
                <c:pt idx="2029">
                  <c:v>101.5</c:v>
                </c:pt>
                <c:pt idx="2030">
                  <c:v>101.55</c:v>
                </c:pt>
                <c:pt idx="2031">
                  <c:v>101.6</c:v>
                </c:pt>
                <c:pt idx="2032">
                  <c:v>101.65</c:v>
                </c:pt>
                <c:pt idx="2033">
                  <c:v>101.7</c:v>
                </c:pt>
                <c:pt idx="2034">
                  <c:v>101.75</c:v>
                </c:pt>
                <c:pt idx="2035">
                  <c:v>101.8</c:v>
                </c:pt>
                <c:pt idx="2036">
                  <c:v>101.85</c:v>
                </c:pt>
                <c:pt idx="2037">
                  <c:v>101.9</c:v>
                </c:pt>
                <c:pt idx="2038">
                  <c:v>101.95</c:v>
                </c:pt>
                <c:pt idx="2039">
                  <c:v>102</c:v>
                </c:pt>
                <c:pt idx="2040">
                  <c:v>102.05</c:v>
                </c:pt>
                <c:pt idx="2041">
                  <c:v>102.1</c:v>
                </c:pt>
                <c:pt idx="2042">
                  <c:v>102.15</c:v>
                </c:pt>
                <c:pt idx="2043">
                  <c:v>102.2</c:v>
                </c:pt>
                <c:pt idx="2044">
                  <c:v>102.25</c:v>
                </c:pt>
                <c:pt idx="2045">
                  <c:v>102.3</c:v>
                </c:pt>
                <c:pt idx="2046">
                  <c:v>102.35</c:v>
                </c:pt>
                <c:pt idx="2047">
                  <c:v>102.4</c:v>
                </c:pt>
                <c:pt idx="2048">
                  <c:v>102.45</c:v>
                </c:pt>
                <c:pt idx="2049">
                  <c:v>102.5</c:v>
                </c:pt>
                <c:pt idx="2050">
                  <c:v>102.55</c:v>
                </c:pt>
                <c:pt idx="2051">
                  <c:v>102.6</c:v>
                </c:pt>
                <c:pt idx="2052">
                  <c:v>102.65</c:v>
                </c:pt>
                <c:pt idx="2053">
                  <c:v>102.7</c:v>
                </c:pt>
                <c:pt idx="2054">
                  <c:v>102.75</c:v>
                </c:pt>
                <c:pt idx="2055">
                  <c:v>102.8</c:v>
                </c:pt>
                <c:pt idx="2056">
                  <c:v>102.85</c:v>
                </c:pt>
                <c:pt idx="2057">
                  <c:v>102.9</c:v>
                </c:pt>
                <c:pt idx="2058">
                  <c:v>102.95</c:v>
                </c:pt>
                <c:pt idx="2059">
                  <c:v>103</c:v>
                </c:pt>
                <c:pt idx="2060">
                  <c:v>103.05</c:v>
                </c:pt>
                <c:pt idx="2061">
                  <c:v>103.1</c:v>
                </c:pt>
                <c:pt idx="2062">
                  <c:v>103.15</c:v>
                </c:pt>
                <c:pt idx="2063">
                  <c:v>103.2</c:v>
                </c:pt>
                <c:pt idx="2064">
                  <c:v>103.25</c:v>
                </c:pt>
                <c:pt idx="2065">
                  <c:v>103.3</c:v>
                </c:pt>
                <c:pt idx="2066">
                  <c:v>103.35</c:v>
                </c:pt>
                <c:pt idx="2067">
                  <c:v>103.4</c:v>
                </c:pt>
                <c:pt idx="2068">
                  <c:v>103.45</c:v>
                </c:pt>
                <c:pt idx="2069">
                  <c:v>103.5</c:v>
                </c:pt>
                <c:pt idx="2070">
                  <c:v>103.55</c:v>
                </c:pt>
                <c:pt idx="2071">
                  <c:v>103.6</c:v>
                </c:pt>
                <c:pt idx="2072">
                  <c:v>103.65</c:v>
                </c:pt>
                <c:pt idx="2073">
                  <c:v>103.7</c:v>
                </c:pt>
                <c:pt idx="2074">
                  <c:v>103.75</c:v>
                </c:pt>
                <c:pt idx="2075">
                  <c:v>103.8</c:v>
                </c:pt>
                <c:pt idx="2076">
                  <c:v>103.85</c:v>
                </c:pt>
                <c:pt idx="2077">
                  <c:v>103.9</c:v>
                </c:pt>
                <c:pt idx="2078">
                  <c:v>103.95</c:v>
                </c:pt>
                <c:pt idx="2079">
                  <c:v>104</c:v>
                </c:pt>
                <c:pt idx="2080">
                  <c:v>104.05</c:v>
                </c:pt>
                <c:pt idx="2081">
                  <c:v>104.1</c:v>
                </c:pt>
                <c:pt idx="2082">
                  <c:v>104.15</c:v>
                </c:pt>
                <c:pt idx="2083">
                  <c:v>104.2</c:v>
                </c:pt>
                <c:pt idx="2084">
                  <c:v>104.25</c:v>
                </c:pt>
                <c:pt idx="2085">
                  <c:v>104.3</c:v>
                </c:pt>
                <c:pt idx="2086">
                  <c:v>104.35</c:v>
                </c:pt>
                <c:pt idx="2087">
                  <c:v>104.4</c:v>
                </c:pt>
                <c:pt idx="2088">
                  <c:v>104.45</c:v>
                </c:pt>
                <c:pt idx="2089">
                  <c:v>104.5</c:v>
                </c:pt>
                <c:pt idx="2090">
                  <c:v>104.55</c:v>
                </c:pt>
                <c:pt idx="2091">
                  <c:v>104.6</c:v>
                </c:pt>
                <c:pt idx="2092">
                  <c:v>104.65</c:v>
                </c:pt>
                <c:pt idx="2093">
                  <c:v>104.7</c:v>
                </c:pt>
                <c:pt idx="2094">
                  <c:v>104.75</c:v>
                </c:pt>
                <c:pt idx="2095">
                  <c:v>104.8</c:v>
                </c:pt>
                <c:pt idx="2096">
                  <c:v>104.85</c:v>
                </c:pt>
                <c:pt idx="2097">
                  <c:v>104.9</c:v>
                </c:pt>
                <c:pt idx="2098">
                  <c:v>104.95</c:v>
                </c:pt>
                <c:pt idx="2099">
                  <c:v>105</c:v>
                </c:pt>
                <c:pt idx="2100">
                  <c:v>105.05</c:v>
                </c:pt>
                <c:pt idx="2101">
                  <c:v>105.1</c:v>
                </c:pt>
                <c:pt idx="2102">
                  <c:v>105.15</c:v>
                </c:pt>
                <c:pt idx="2103">
                  <c:v>105.2</c:v>
                </c:pt>
                <c:pt idx="2104">
                  <c:v>105.25</c:v>
                </c:pt>
                <c:pt idx="2105">
                  <c:v>105.3</c:v>
                </c:pt>
                <c:pt idx="2106">
                  <c:v>105.35</c:v>
                </c:pt>
                <c:pt idx="2107">
                  <c:v>105.4</c:v>
                </c:pt>
                <c:pt idx="2108">
                  <c:v>105.45</c:v>
                </c:pt>
                <c:pt idx="2109">
                  <c:v>105.5</c:v>
                </c:pt>
                <c:pt idx="2110">
                  <c:v>105.55</c:v>
                </c:pt>
                <c:pt idx="2111">
                  <c:v>105.6</c:v>
                </c:pt>
                <c:pt idx="2112">
                  <c:v>105.65</c:v>
                </c:pt>
                <c:pt idx="2113">
                  <c:v>105.7</c:v>
                </c:pt>
                <c:pt idx="2114">
                  <c:v>105.75</c:v>
                </c:pt>
                <c:pt idx="2115">
                  <c:v>105.8</c:v>
                </c:pt>
                <c:pt idx="2116">
                  <c:v>105.85</c:v>
                </c:pt>
                <c:pt idx="2117">
                  <c:v>105.9</c:v>
                </c:pt>
                <c:pt idx="2118">
                  <c:v>105.95</c:v>
                </c:pt>
                <c:pt idx="2119">
                  <c:v>106</c:v>
                </c:pt>
                <c:pt idx="2120">
                  <c:v>106.05</c:v>
                </c:pt>
                <c:pt idx="2121">
                  <c:v>106.1</c:v>
                </c:pt>
                <c:pt idx="2122">
                  <c:v>106.15</c:v>
                </c:pt>
                <c:pt idx="2123">
                  <c:v>106.2</c:v>
                </c:pt>
                <c:pt idx="2124">
                  <c:v>106.25</c:v>
                </c:pt>
                <c:pt idx="2125">
                  <c:v>106.3</c:v>
                </c:pt>
                <c:pt idx="2126">
                  <c:v>106.35</c:v>
                </c:pt>
                <c:pt idx="2127">
                  <c:v>106.4</c:v>
                </c:pt>
                <c:pt idx="2128">
                  <c:v>106.45</c:v>
                </c:pt>
                <c:pt idx="2129">
                  <c:v>106.5</c:v>
                </c:pt>
                <c:pt idx="2130">
                  <c:v>106.55</c:v>
                </c:pt>
                <c:pt idx="2131">
                  <c:v>106.6</c:v>
                </c:pt>
                <c:pt idx="2132">
                  <c:v>106.65</c:v>
                </c:pt>
                <c:pt idx="2133">
                  <c:v>106.7</c:v>
                </c:pt>
                <c:pt idx="2134">
                  <c:v>106.75</c:v>
                </c:pt>
                <c:pt idx="2135">
                  <c:v>106.8</c:v>
                </c:pt>
                <c:pt idx="2136">
                  <c:v>106.85</c:v>
                </c:pt>
                <c:pt idx="2137">
                  <c:v>106.9</c:v>
                </c:pt>
                <c:pt idx="2138">
                  <c:v>106.95</c:v>
                </c:pt>
                <c:pt idx="2139">
                  <c:v>107</c:v>
                </c:pt>
                <c:pt idx="2140">
                  <c:v>107.05</c:v>
                </c:pt>
                <c:pt idx="2141">
                  <c:v>107.1</c:v>
                </c:pt>
                <c:pt idx="2142">
                  <c:v>107.15</c:v>
                </c:pt>
                <c:pt idx="2143">
                  <c:v>107.2</c:v>
                </c:pt>
                <c:pt idx="2144">
                  <c:v>107.25</c:v>
                </c:pt>
                <c:pt idx="2145">
                  <c:v>107.3</c:v>
                </c:pt>
                <c:pt idx="2146">
                  <c:v>107.35</c:v>
                </c:pt>
                <c:pt idx="2147">
                  <c:v>107.4</c:v>
                </c:pt>
                <c:pt idx="2148">
                  <c:v>107.45</c:v>
                </c:pt>
                <c:pt idx="2149">
                  <c:v>107.5</c:v>
                </c:pt>
                <c:pt idx="2150">
                  <c:v>107.55</c:v>
                </c:pt>
                <c:pt idx="2151">
                  <c:v>107.6</c:v>
                </c:pt>
                <c:pt idx="2152">
                  <c:v>107.65</c:v>
                </c:pt>
                <c:pt idx="2153">
                  <c:v>107.7</c:v>
                </c:pt>
                <c:pt idx="2154">
                  <c:v>107.75</c:v>
                </c:pt>
                <c:pt idx="2155">
                  <c:v>107.8</c:v>
                </c:pt>
                <c:pt idx="2156">
                  <c:v>107.85</c:v>
                </c:pt>
                <c:pt idx="2157">
                  <c:v>107.9</c:v>
                </c:pt>
                <c:pt idx="2158">
                  <c:v>107.95</c:v>
                </c:pt>
                <c:pt idx="2159">
                  <c:v>108</c:v>
                </c:pt>
                <c:pt idx="2160">
                  <c:v>108.05</c:v>
                </c:pt>
                <c:pt idx="2161">
                  <c:v>108.1</c:v>
                </c:pt>
                <c:pt idx="2162">
                  <c:v>108.15</c:v>
                </c:pt>
                <c:pt idx="2163">
                  <c:v>108.2</c:v>
                </c:pt>
                <c:pt idx="2164">
                  <c:v>108.25</c:v>
                </c:pt>
                <c:pt idx="2165">
                  <c:v>108.3</c:v>
                </c:pt>
                <c:pt idx="2166">
                  <c:v>108.35</c:v>
                </c:pt>
                <c:pt idx="2167">
                  <c:v>108.4</c:v>
                </c:pt>
                <c:pt idx="2168">
                  <c:v>108.45</c:v>
                </c:pt>
                <c:pt idx="2169">
                  <c:v>108.5</c:v>
                </c:pt>
                <c:pt idx="2170">
                  <c:v>108.55</c:v>
                </c:pt>
                <c:pt idx="2171">
                  <c:v>108.6</c:v>
                </c:pt>
                <c:pt idx="2172">
                  <c:v>108.65</c:v>
                </c:pt>
                <c:pt idx="2173">
                  <c:v>108.7</c:v>
                </c:pt>
                <c:pt idx="2174">
                  <c:v>108.75</c:v>
                </c:pt>
                <c:pt idx="2175">
                  <c:v>108.8</c:v>
                </c:pt>
                <c:pt idx="2176">
                  <c:v>108.85</c:v>
                </c:pt>
                <c:pt idx="2177">
                  <c:v>108.9</c:v>
                </c:pt>
                <c:pt idx="2178">
                  <c:v>108.95</c:v>
                </c:pt>
                <c:pt idx="2179">
                  <c:v>109</c:v>
                </c:pt>
                <c:pt idx="2180">
                  <c:v>109.05</c:v>
                </c:pt>
                <c:pt idx="2181">
                  <c:v>109.1</c:v>
                </c:pt>
                <c:pt idx="2182">
                  <c:v>109.15</c:v>
                </c:pt>
                <c:pt idx="2183">
                  <c:v>109.2</c:v>
                </c:pt>
                <c:pt idx="2184">
                  <c:v>109.25</c:v>
                </c:pt>
                <c:pt idx="2185">
                  <c:v>109.3</c:v>
                </c:pt>
                <c:pt idx="2186">
                  <c:v>109.35</c:v>
                </c:pt>
                <c:pt idx="2187">
                  <c:v>109.4</c:v>
                </c:pt>
                <c:pt idx="2188">
                  <c:v>109.45</c:v>
                </c:pt>
                <c:pt idx="2189">
                  <c:v>109.5</c:v>
                </c:pt>
                <c:pt idx="2190">
                  <c:v>109.55</c:v>
                </c:pt>
                <c:pt idx="2191">
                  <c:v>109.6</c:v>
                </c:pt>
                <c:pt idx="2192">
                  <c:v>109.65</c:v>
                </c:pt>
                <c:pt idx="2193">
                  <c:v>109.7</c:v>
                </c:pt>
                <c:pt idx="2194">
                  <c:v>109.75</c:v>
                </c:pt>
                <c:pt idx="2195">
                  <c:v>109.8</c:v>
                </c:pt>
                <c:pt idx="2196">
                  <c:v>109.85</c:v>
                </c:pt>
                <c:pt idx="2197">
                  <c:v>109.9</c:v>
                </c:pt>
                <c:pt idx="2198">
                  <c:v>109.95</c:v>
                </c:pt>
                <c:pt idx="2199">
                  <c:v>110</c:v>
                </c:pt>
                <c:pt idx="2200">
                  <c:v>110.05</c:v>
                </c:pt>
                <c:pt idx="2201">
                  <c:v>110.1</c:v>
                </c:pt>
                <c:pt idx="2202">
                  <c:v>110.15</c:v>
                </c:pt>
                <c:pt idx="2203">
                  <c:v>110.2</c:v>
                </c:pt>
                <c:pt idx="2204">
                  <c:v>110.25</c:v>
                </c:pt>
                <c:pt idx="2205">
                  <c:v>110.3</c:v>
                </c:pt>
                <c:pt idx="2206">
                  <c:v>110.35</c:v>
                </c:pt>
                <c:pt idx="2207">
                  <c:v>110.4</c:v>
                </c:pt>
                <c:pt idx="2208">
                  <c:v>110.45</c:v>
                </c:pt>
                <c:pt idx="2209">
                  <c:v>110.5</c:v>
                </c:pt>
                <c:pt idx="2210">
                  <c:v>110.55</c:v>
                </c:pt>
                <c:pt idx="2211">
                  <c:v>110.6</c:v>
                </c:pt>
                <c:pt idx="2212">
                  <c:v>110.65</c:v>
                </c:pt>
                <c:pt idx="2213">
                  <c:v>110.7</c:v>
                </c:pt>
                <c:pt idx="2214">
                  <c:v>110.75</c:v>
                </c:pt>
                <c:pt idx="2215">
                  <c:v>110.8</c:v>
                </c:pt>
                <c:pt idx="2216">
                  <c:v>110.85</c:v>
                </c:pt>
                <c:pt idx="2217">
                  <c:v>110.9</c:v>
                </c:pt>
                <c:pt idx="2218">
                  <c:v>110.95</c:v>
                </c:pt>
                <c:pt idx="2219">
                  <c:v>111</c:v>
                </c:pt>
                <c:pt idx="2220">
                  <c:v>111.05</c:v>
                </c:pt>
                <c:pt idx="2221">
                  <c:v>111.1</c:v>
                </c:pt>
                <c:pt idx="2222">
                  <c:v>111.15</c:v>
                </c:pt>
                <c:pt idx="2223">
                  <c:v>111.2</c:v>
                </c:pt>
                <c:pt idx="2224">
                  <c:v>111.25</c:v>
                </c:pt>
                <c:pt idx="2225">
                  <c:v>111.3</c:v>
                </c:pt>
                <c:pt idx="2226">
                  <c:v>111.35</c:v>
                </c:pt>
                <c:pt idx="2227">
                  <c:v>111.4</c:v>
                </c:pt>
                <c:pt idx="2228">
                  <c:v>111.45</c:v>
                </c:pt>
                <c:pt idx="2229">
                  <c:v>111.5</c:v>
                </c:pt>
                <c:pt idx="2230">
                  <c:v>111.55</c:v>
                </c:pt>
                <c:pt idx="2231">
                  <c:v>111.6</c:v>
                </c:pt>
                <c:pt idx="2232">
                  <c:v>111.65</c:v>
                </c:pt>
                <c:pt idx="2233">
                  <c:v>111.7</c:v>
                </c:pt>
                <c:pt idx="2234">
                  <c:v>111.75</c:v>
                </c:pt>
                <c:pt idx="2235">
                  <c:v>111.8</c:v>
                </c:pt>
                <c:pt idx="2236">
                  <c:v>111.85</c:v>
                </c:pt>
                <c:pt idx="2237">
                  <c:v>111.9</c:v>
                </c:pt>
                <c:pt idx="2238">
                  <c:v>111.95</c:v>
                </c:pt>
                <c:pt idx="2239">
                  <c:v>112</c:v>
                </c:pt>
                <c:pt idx="2240">
                  <c:v>112.05</c:v>
                </c:pt>
                <c:pt idx="2241">
                  <c:v>112.1</c:v>
                </c:pt>
                <c:pt idx="2242">
                  <c:v>112.15</c:v>
                </c:pt>
                <c:pt idx="2243">
                  <c:v>112.2</c:v>
                </c:pt>
                <c:pt idx="2244">
                  <c:v>112.25</c:v>
                </c:pt>
                <c:pt idx="2245">
                  <c:v>112.3</c:v>
                </c:pt>
                <c:pt idx="2246">
                  <c:v>112.35</c:v>
                </c:pt>
                <c:pt idx="2247">
                  <c:v>112.4</c:v>
                </c:pt>
                <c:pt idx="2248">
                  <c:v>112.45</c:v>
                </c:pt>
                <c:pt idx="2249">
                  <c:v>112.5</c:v>
                </c:pt>
                <c:pt idx="2250">
                  <c:v>112.55</c:v>
                </c:pt>
                <c:pt idx="2251">
                  <c:v>112.6</c:v>
                </c:pt>
                <c:pt idx="2252">
                  <c:v>112.65</c:v>
                </c:pt>
                <c:pt idx="2253">
                  <c:v>112.7</c:v>
                </c:pt>
                <c:pt idx="2254">
                  <c:v>112.75</c:v>
                </c:pt>
                <c:pt idx="2255">
                  <c:v>112.8</c:v>
                </c:pt>
                <c:pt idx="2256">
                  <c:v>112.85</c:v>
                </c:pt>
                <c:pt idx="2257">
                  <c:v>112.9</c:v>
                </c:pt>
                <c:pt idx="2258">
                  <c:v>112.95</c:v>
                </c:pt>
                <c:pt idx="2259">
                  <c:v>113</c:v>
                </c:pt>
                <c:pt idx="2260">
                  <c:v>113.05</c:v>
                </c:pt>
                <c:pt idx="2261">
                  <c:v>113.1</c:v>
                </c:pt>
                <c:pt idx="2262">
                  <c:v>113.15</c:v>
                </c:pt>
                <c:pt idx="2263">
                  <c:v>113.2</c:v>
                </c:pt>
                <c:pt idx="2264">
                  <c:v>113.25</c:v>
                </c:pt>
                <c:pt idx="2265">
                  <c:v>113.3</c:v>
                </c:pt>
                <c:pt idx="2266">
                  <c:v>113.35</c:v>
                </c:pt>
                <c:pt idx="2267">
                  <c:v>113.4</c:v>
                </c:pt>
                <c:pt idx="2268">
                  <c:v>113.45</c:v>
                </c:pt>
                <c:pt idx="2269">
                  <c:v>113.5</c:v>
                </c:pt>
                <c:pt idx="2270">
                  <c:v>113.55</c:v>
                </c:pt>
                <c:pt idx="2271">
                  <c:v>113.6</c:v>
                </c:pt>
                <c:pt idx="2272">
                  <c:v>113.65</c:v>
                </c:pt>
                <c:pt idx="2273">
                  <c:v>113.7</c:v>
                </c:pt>
                <c:pt idx="2274">
                  <c:v>113.75</c:v>
                </c:pt>
                <c:pt idx="2275">
                  <c:v>113.8</c:v>
                </c:pt>
                <c:pt idx="2276">
                  <c:v>113.85</c:v>
                </c:pt>
                <c:pt idx="2277">
                  <c:v>113.9</c:v>
                </c:pt>
                <c:pt idx="2278">
                  <c:v>113.95</c:v>
                </c:pt>
                <c:pt idx="2279">
                  <c:v>114</c:v>
                </c:pt>
                <c:pt idx="2280">
                  <c:v>114.05</c:v>
                </c:pt>
                <c:pt idx="2281">
                  <c:v>114.1</c:v>
                </c:pt>
                <c:pt idx="2282">
                  <c:v>114.15</c:v>
                </c:pt>
                <c:pt idx="2283">
                  <c:v>114.2</c:v>
                </c:pt>
                <c:pt idx="2284">
                  <c:v>114.25</c:v>
                </c:pt>
                <c:pt idx="2285">
                  <c:v>114.3</c:v>
                </c:pt>
                <c:pt idx="2286">
                  <c:v>114.35</c:v>
                </c:pt>
                <c:pt idx="2287">
                  <c:v>114.4</c:v>
                </c:pt>
                <c:pt idx="2288">
                  <c:v>114.45</c:v>
                </c:pt>
                <c:pt idx="2289">
                  <c:v>114.5</c:v>
                </c:pt>
                <c:pt idx="2290">
                  <c:v>114.55</c:v>
                </c:pt>
                <c:pt idx="2291">
                  <c:v>114.6</c:v>
                </c:pt>
                <c:pt idx="2292">
                  <c:v>114.65</c:v>
                </c:pt>
                <c:pt idx="2293">
                  <c:v>114.7</c:v>
                </c:pt>
                <c:pt idx="2294">
                  <c:v>114.75</c:v>
                </c:pt>
                <c:pt idx="2295">
                  <c:v>114.8</c:v>
                </c:pt>
                <c:pt idx="2296">
                  <c:v>114.85</c:v>
                </c:pt>
                <c:pt idx="2297">
                  <c:v>114.9</c:v>
                </c:pt>
                <c:pt idx="2298">
                  <c:v>114.95</c:v>
                </c:pt>
                <c:pt idx="2299">
                  <c:v>115</c:v>
                </c:pt>
                <c:pt idx="2300">
                  <c:v>115.05</c:v>
                </c:pt>
                <c:pt idx="2301">
                  <c:v>115.1</c:v>
                </c:pt>
                <c:pt idx="2302">
                  <c:v>115.15</c:v>
                </c:pt>
                <c:pt idx="2303">
                  <c:v>115.2</c:v>
                </c:pt>
                <c:pt idx="2304">
                  <c:v>115.25</c:v>
                </c:pt>
                <c:pt idx="2305">
                  <c:v>115.3</c:v>
                </c:pt>
                <c:pt idx="2306">
                  <c:v>115.35</c:v>
                </c:pt>
                <c:pt idx="2307">
                  <c:v>115.4</c:v>
                </c:pt>
                <c:pt idx="2308">
                  <c:v>115.45</c:v>
                </c:pt>
                <c:pt idx="2309">
                  <c:v>115.5</c:v>
                </c:pt>
                <c:pt idx="2310">
                  <c:v>115.55</c:v>
                </c:pt>
                <c:pt idx="2311">
                  <c:v>115.6</c:v>
                </c:pt>
                <c:pt idx="2312">
                  <c:v>115.65</c:v>
                </c:pt>
                <c:pt idx="2313">
                  <c:v>115.7</c:v>
                </c:pt>
                <c:pt idx="2314">
                  <c:v>115.75</c:v>
                </c:pt>
                <c:pt idx="2315">
                  <c:v>115.8</c:v>
                </c:pt>
                <c:pt idx="2316">
                  <c:v>115.85</c:v>
                </c:pt>
                <c:pt idx="2317">
                  <c:v>115.9</c:v>
                </c:pt>
                <c:pt idx="2318">
                  <c:v>115.95</c:v>
                </c:pt>
                <c:pt idx="2319">
                  <c:v>116</c:v>
                </c:pt>
                <c:pt idx="2320">
                  <c:v>116.05</c:v>
                </c:pt>
                <c:pt idx="2321">
                  <c:v>116.1</c:v>
                </c:pt>
                <c:pt idx="2322">
                  <c:v>116.15</c:v>
                </c:pt>
                <c:pt idx="2323">
                  <c:v>116.2</c:v>
                </c:pt>
                <c:pt idx="2324">
                  <c:v>116.25</c:v>
                </c:pt>
                <c:pt idx="2325">
                  <c:v>116.3</c:v>
                </c:pt>
                <c:pt idx="2326">
                  <c:v>116.35</c:v>
                </c:pt>
                <c:pt idx="2327">
                  <c:v>116.4</c:v>
                </c:pt>
                <c:pt idx="2328">
                  <c:v>116.45</c:v>
                </c:pt>
                <c:pt idx="2329">
                  <c:v>116.5</c:v>
                </c:pt>
                <c:pt idx="2330">
                  <c:v>116.55</c:v>
                </c:pt>
                <c:pt idx="2331">
                  <c:v>116.6</c:v>
                </c:pt>
                <c:pt idx="2332">
                  <c:v>116.65</c:v>
                </c:pt>
                <c:pt idx="2333">
                  <c:v>116.7</c:v>
                </c:pt>
                <c:pt idx="2334">
                  <c:v>116.75</c:v>
                </c:pt>
                <c:pt idx="2335">
                  <c:v>116.8</c:v>
                </c:pt>
                <c:pt idx="2336">
                  <c:v>116.85</c:v>
                </c:pt>
                <c:pt idx="2337">
                  <c:v>116.9</c:v>
                </c:pt>
                <c:pt idx="2338">
                  <c:v>116.95</c:v>
                </c:pt>
                <c:pt idx="2339">
                  <c:v>117</c:v>
                </c:pt>
                <c:pt idx="2340">
                  <c:v>117.05</c:v>
                </c:pt>
                <c:pt idx="2341">
                  <c:v>117.1</c:v>
                </c:pt>
                <c:pt idx="2342">
                  <c:v>117.15</c:v>
                </c:pt>
                <c:pt idx="2343">
                  <c:v>117.2</c:v>
                </c:pt>
                <c:pt idx="2344">
                  <c:v>117.25</c:v>
                </c:pt>
                <c:pt idx="2345">
                  <c:v>117.3</c:v>
                </c:pt>
                <c:pt idx="2346">
                  <c:v>117.35</c:v>
                </c:pt>
                <c:pt idx="2347">
                  <c:v>117.4</c:v>
                </c:pt>
                <c:pt idx="2348">
                  <c:v>117.45</c:v>
                </c:pt>
                <c:pt idx="2349">
                  <c:v>117.5</c:v>
                </c:pt>
                <c:pt idx="2350">
                  <c:v>117.55</c:v>
                </c:pt>
                <c:pt idx="2351">
                  <c:v>117.6</c:v>
                </c:pt>
                <c:pt idx="2352">
                  <c:v>117.65</c:v>
                </c:pt>
                <c:pt idx="2353">
                  <c:v>117.7</c:v>
                </c:pt>
                <c:pt idx="2354">
                  <c:v>117.75</c:v>
                </c:pt>
                <c:pt idx="2355">
                  <c:v>117.8</c:v>
                </c:pt>
                <c:pt idx="2356">
                  <c:v>117.85</c:v>
                </c:pt>
                <c:pt idx="2357">
                  <c:v>117.9</c:v>
                </c:pt>
                <c:pt idx="2358">
                  <c:v>117.95</c:v>
                </c:pt>
                <c:pt idx="2359">
                  <c:v>118</c:v>
                </c:pt>
                <c:pt idx="2360">
                  <c:v>118.05</c:v>
                </c:pt>
                <c:pt idx="2361">
                  <c:v>118.1</c:v>
                </c:pt>
                <c:pt idx="2362">
                  <c:v>118.15</c:v>
                </c:pt>
                <c:pt idx="2363">
                  <c:v>118.2</c:v>
                </c:pt>
                <c:pt idx="2364">
                  <c:v>118.25</c:v>
                </c:pt>
                <c:pt idx="2365">
                  <c:v>118.3</c:v>
                </c:pt>
                <c:pt idx="2366">
                  <c:v>118.35</c:v>
                </c:pt>
                <c:pt idx="2367">
                  <c:v>118.4</c:v>
                </c:pt>
                <c:pt idx="2368">
                  <c:v>118.45</c:v>
                </c:pt>
                <c:pt idx="2369">
                  <c:v>118.5</c:v>
                </c:pt>
                <c:pt idx="2370">
                  <c:v>118.55</c:v>
                </c:pt>
                <c:pt idx="2371">
                  <c:v>118.6</c:v>
                </c:pt>
                <c:pt idx="2372">
                  <c:v>118.65</c:v>
                </c:pt>
                <c:pt idx="2373">
                  <c:v>118.7</c:v>
                </c:pt>
                <c:pt idx="2374">
                  <c:v>118.75</c:v>
                </c:pt>
                <c:pt idx="2375">
                  <c:v>118.8</c:v>
                </c:pt>
                <c:pt idx="2376">
                  <c:v>118.85</c:v>
                </c:pt>
                <c:pt idx="2377">
                  <c:v>118.9</c:v>
                </c:pt>
                <c:pt idx="2378">
                  <c:v>118.95</c:v>
                </c:pt>
                <c:pt idx="2379">
                  <c:v>119</c:v>
                </c:pt>
                <c:pt idx="2380">
                  <c:v>119.05</c:v>
                </c:pt>
                <c:pt idx="2381">
                  <c:v>119.1</c:v>
                </c:pt>
                <c:pt idx="2382">
                  <c:v>119.15</c:v>
                </c:pt>
                <c:pt idx="2383">
                  <c:v>119.2</c:v>
                </c:pt>
                <c:pt idx="2384">
                  <c:v>119.25</c:v>
                </c:pt>
                <c:pt idx="2385">
                  <c:v>119.3</c:v>
                </c:pt>
                <c:pt idx="2386">
                  <c:v>119.35</c:v>
                </c:pt>
                <c:pt idx="2387">
                  <c:v>119.4</c:v>
                </c:pt>
                <c:pt idx="2388">
                  <c:v>119.45</c:v>
                </c:pt>
                <c:pt idx="2389">
                  <c:v>119.5</c:v>
                </c:pt>
                <c:pt idx="2390">
                  <c:v>119.55</c:v>
                </c:pt>
                <c:pt idx="2391">
                  <c:v>119.6</c:v>
                </c:pt>
                <c:pt idx="2392">
                  <c:v>119.65</c:v>
                </c:pt>
                <c:pt idx="2393">
                  <c:v>119.7</c:v>
                </c:pt>
                <c:pt idx="2394">
                  <c:v>119.75</c:v>
                </c:pt>
                <c:pt idx="2395">
                  <c:v>119.8</c:v>
                </c:pt>
                <c:pt idx="2396">
                  <c:v>119.85</c:v>
                </c:pt>
                <c:pt idx="2397">
                  <c:v>119.9</c:v>
                </c:pt>
                <c:pt idx="2398">
                  <c:v>119.95</c:v>
                </c:pt>
                <c:pt idx="2399">
                  <c:v>120</c:v>
                </c:pt>
                <c:pt idx="2400">
                  <c:v>120.05</c:v>
                </c:pt>
                <c:pt idx="2401">
                  <c:v>120.1</c:v>
                </c:pt>
                <c:pt idx="2402">
                  <c:v>120.15</c:v>
                </c:pt>
                <c:pt idx="2403">
                  <c:v>120.2</c:v>
                </c:pt>
                <c:pt idx="2404">
                  <c:v>120.25</c:v>
                </c:pt>
                <c:pt idx="2405">
                  <c:v>120.3</c:v>
                </c:pt>
                <c:pt idx="2406">
                  <c:v>120.35</c:v>
                </c:pt>
                <c:pt idx="2407">
                  <c:v>120.4</c:v>
                </c:pt>
                <c:pt idx="2408">
                  <c:v>120.45</c:v>
                </c:pt>
                <c:pt idx="2409">
                  <c:v>120.5</c:v>
                </c:pt>
                <c:pt idx="2410">
                  <c:v>120.55</c:v>
                </c:pt>
                <c:pt idx="2411">
                  <c:v>120.6</c:v>
                </c:pt>
                <c:pt idx="2412">
                  <c:v>120.65</c:v>
                </c:pt>
                <c:pt idx="2413">
                  <c:v>120.7</c:v>
                </c:pt>
                <c:pt idx="2414">
                  <c:v>120.75</c:v>
                </c:pt>
                <c:pt idx="2415">
                  <c:v>120.8</c:v>
                </c:pt>
                <c:pt idx="2416">
                  <c:v>120.85</c:v>
                </c:pt>
                <c:pt idx="2417">
                  <c:v>120.9</c:v>
                </c:pt>
                <c:pt idx="2418">
                  <c:v>120.95</c:v>
                </c:pt>
                <c:pt idx="2419">
                  <c:v>121</c:v>
                </c:pt>
                <c:pt idx="2420">
                  <c:v>121.05</c:v>
                </c:pt>
                <c:pt idx="2421">
                  <c:v>121.1</c:v>
                </c:pt>
                <c:pt idx="2422">
                  <c:v>121.15</c:v>
                </c:pt>
                <c:pt idx="2423">
                  <c:v>121.2</c:v>
                </c:pt>
                <c:pt idx="2424">
                  <c:v>121.25</c:v>
                </c:pt>
                <c:pt idx="2425">
                  <c:v>121.3</c:v>
                </c:pt>
                <c:pt idx="2426">
                  <c:v>121.35</c:v>
                </c:pt>
                <c:pt idx="2427">
                  <c:v>121.4</c:v>
                </c:pt>
                <c:pt idx="2428">
                  <c:v>121.45</c:v>
                </c:pt>
                <c:pt idx="2429">
                  <c:v>121.5</c:v>
                </c:pt>
                <c:pt idx="2430">
                  <c:v>121.55</c:v>
                </c:pt>
                <c:pt idx="2431">
                  <c:v>121.6</c:v>
                </c:pt>
                <c:pt idx="2432">
                  <c:v>121.65</c:v>
                </c:pt>
                <c:pt idx="2433">
                  <c:v>121.7</c:v>
                </c:pt>
                <c:pt idx="2434">
                  <c:v>121.75</c:v>
                </c:pt>
                <c:pt idx="2435">
                  <c:v>121.8</c:v>
                </c:pt>
                <c:pt idx="2436">
                  <c:v>121.85</c:v>
                </c:pt>
                <c:pt idx="2437">
                  <c:v>121.9</c:v>
                </c:pt>
                <c:pt idx="2438">
                  <c:v>121.95</c:v>
                </c:pt>
                <c:pt idx="2439">
                  <c:v>122</c:v>
                </c:pt>
                <c:pt idx="2440">
                  <c:v>122.05</c:v>
                </c:pt>
                <c:pt idx="2441">
                  <c:v>122.1</c:v>
                </c:pt>
                <c:pt idx="2442">
                  <c:v>122.15</c:v>
                </c:pt>
                <c:pt idx="2443">
                  <c:v>122.2</c:v>
                </c:pt>
                <c:pt idx="2444">
                  <c:v>122.25</c:v>
                </c:pt>
                <c:pt idx="2445">
                  <c:v>122.3</c:v>
                </c:pt>
                <c:pt idx="2446">
                  <c:v>122.35</c:v>
                </c:pt>
                <c:pt idx="2447">
                  <c:v>122.4</c:v>
                </c:pt>
                <c:pt idx="2448">
                  <c:v>122.45</c:v>
                </c:pt>
                <c:pt idx="2449">
                  <c:v>122.5</c:v>
                </c:pt>
                <c:pt idx="2450">
                  <c:v>122.55</c:v>
                </c:pt>
                <c:pt idx="2451">
                  <c:v>122.6</c:v>
                </c:pt>
                <c:pt idx="2452">
                  <c:v>122.65</c:v>
                </c:pt>
                <c:pt idx="2453">
                  <c:v>122.7</c:v>
                </c:pt>
                <c:pt idx="2454">
                  <c:v>122.75</c:v>
                </c:pt>
                <c:pt idx="2455">
                  <c:v>122.8</c:v>
                </c:pt>
                <c:pt idx="2456">
                  <c:v>122.85</c:v>
                </c:pt>
                <c:pt idx="2457">
                  <c:v>122.9</c:v>
                </c:pt>
                <c:pt idx="2458">
                  <c:v>122.95</c:v>
                </c:pt>
                <c:pt idx="2459">
                  <c:v>123</c:v>
                </c:pt>
                <c:pt idx="2460">
                  <c:v>123.05</c:v>
                </c:pt>
                <c:pt idx="2461">
                  <c:v>123.1</c:v>
                </c:pt>
                <c:pt idx="2462">
                  <c:v>123.15</c:v>
                </c:pt>
                <c:pt idx="2463">
                  <c:v>123.2</c:v>
                </c:pt>
                <c:pt idx="2464">
                  <c:v>123.25</c:v>
                </c:pt>
                <c:pt idx="2465">
                  <c:v>123.3</c:v>
                </c:pt>
                <c:pt idx="2466">
                  <c:v>123.35</c:v>
                </c:pt>
                <c:pt idx="2467">
                  <c:v>123.4</c:v>
                </c:pt>
                <c:pt idx="2468">
                  <c:v>123.45</c:v>
                </c:pt>
                <c:pt idx="2469">
                  <c:v>123.5</c:v>
                </c:pt>
                <c:pt idx="2470">
                  <c:v>123.55</c:v>
                </c:pt>
                <c:pt idx="2471">
                  <c:v>123.6</c:v>
                </c:pt>
                <c:pt idx="2472">
                  <c:v>123.65</c:v>
                </c:pt>
                <c:pt idx="2473">
                  <c:v>123.7</c:v>
                </c:pt>
                <c:pt idx="2474">
                  <c:v>123.75</c:v>
                </c:pt>
                <c:pt idx="2475">
                  <c:v>123.8</c:v>
                </c:pt>
                <c:pt idx="2476">
                  <c:v>123.85</c:v>
                </c:pt>
                <c:pt idx="2477">
                  <c:v>123.9</c:v>
                </c:pt>
                <c:pt idx="2478">
                  <c:v>123.95</c:v>
                </c:pt>
                <c:pt idx="2479">
                  <c:v>124</c:v>
                </c:pt>
                <c:pt idx="2480">
                  <c:v>124.05</c:v>
                </c:pt>
                <c:pt idx="2481">
                  <c:v>124.1</c:v>
                </c:pt>
                <c:pt idx="2482">
                  <c:v>124.15</c:v>
                </c:pt>
                <c:pt idx="2483">
                  <c:v>124.2</c:v>
                </c:pt>
                <c:pt idx="2484">
                  <c:v>124.25</c:v>
                </c:pt>
                <c:pt idx="2485">
                  <c:v>124.3</c:v>
                </c:pt>
                <c:pt idx="2486">
                  <c:v>124.35</c:v>
                </c:pt>
                <c:pt idx="2487">
                  <c:v>124.4</c:v>
                </c:pt>
                <c:pt idx="2488">
                  <c:v>124.45</c:v>
                </c:pt>
                <c:pt idx="2489">
                  <c:v>124.5</c:v>
                </c:pt>
                <c:pt idx="2490">
                  <c:v>124.55</c:v>
                </c:pt>
                <c:pt idx="2491">
                  <c:v>124.6</c:v>
                </c:pt>
                <c:pt idx="2492">
                  <c:v>124.65</c:v>
                </c:pt>
                <c:pt idx="2493">
                  <c:v>124.7</c:v>
                </c:pt>
                <c:pt idx="2494">
                  <c:v>124.75</c:v>
                </c:pt>
                <c:pt idx="2495">
                  <c:v>124.8</c:v>
                </c:pt>
                <c:pt idx="2496">
                  <c:v>124.85</c:v>
                </c:pt>
                <c:pt idx="2497">
                  <c:v>124.9</c:v>
                </c:pt>
                <c:pt idx="2498">
                  <c:v>124.95</c:v>
                </c:pt>
                <c:pt idx="2499">
                  <c:v>125</c:v>
                </c:pt>
                <c:pt idx="2500">
                  <c:v>125.05</c:v>
                </c:pt>
                <c:pt idx="2501">
                  <c:v>125.1</c:v>
                </c:pt>
                <c:pt idx="2502">
                  <c:v>125.15</c:v>
                </c:pt>
                <c:pt idx="2503">
                  <c:v>125.2</c:v>
                </c:pt>
                <c:pt idx="2504">
                  <c:v>125.25</c:v>
                </c:pt>
                <c:pt idx="2505">
                  <c:v>125.3</c:v>
                </c:pt>
                <c:pt idx="2506">
                  <c:v>125.35</c:v>
                </c:pt>
                <c:pt idx="2507">
                  <c:v>125.4</c:v>
                </c:pt>
                <c:pt idx="2508">
                  <c:v>125.45</c:v>
                </c:pt>
                <c:pt idx="2509">
                  <c:v>125.5</c:v>
                </c:pt>
                <c:pt idx="2510">
                  <c:v>125.55</c:v>
                </c:pt>
                <c:pt idx="2511">
                  <c:v>125.6</c:v>
                </c:pt>
                <c:pt idx="2512">
                  <c:v>125.65</c:v>
                </c:pt>
                <c:pt idx="2513">
                  <c:v>125.7</c:v>
                </c:pt>
                <c:pt idx="2514">
                  <c:v>125.75</c:v>
                </c:pt>
                <c:pt idx="2515">
                  <c:v>125.8</c:v>
                </c:pt>
                <c:pt idx="2516">
                  <c:v>125.85</c:v>
                </c:pt>
                <c:pt idx="2517">
                  <c:v>125.9</c:v>
                </c:pt>
                <c:pt idx="2518">
                  <c:v>125.95</c:v>
                </c:pt>
                <c:pt idx="2519">
                  <c:v>126</c:v>
                </c:pt>
                <c:pt idx="2520">
                  <c:v>126.05</c:v>
                </c:pt>
                <c:pt idx="2521">
                  <c:v>126.1</c:v>
                </c:pt>
                <c:pt idx="2522">
                  <c:v>126.15</c:v>
                </c:pt>
                <c:pt idx="2523">
                  <c:v>126.2</c:v>
                </c:pt>
                <c:pt idx="2524">
                  <c:v>126.25</c:v>
                </c:pt>
                <c:pt idx="2525">
                  <c:v>126.3</c:v>
                </c:pt>
                <c:pt idx="2526">
                  <c:v>126.35</c:v>
                </c:pt>
                <c:pt idx="2527">
                  <c:v>126.4</c:v>
                </c:pt>
                <c:pt idx="2528">
                  <c:v>126.45</c:v>
                </c:pt>
                <c:pt idx="2529">
                  <c:v>126.5</c:v>
                </c:pt>
                <c:pt idx="2530">
                  <c:v>126.55</c:v>
                </c:pt>
                <c:pt idx="2531">
                  <c:v>126.6</c:v>
                </c:pt>
                <c:pt idx="2532">
                  <c:v>126.65</c:v>
                </c:pt>
                <c:pt idx="2533">
                  <c:v>126.7</c:v>
                </c:pt>
                <c:pt idx="2534">
                  <c:v>126.75</c:v>
                </c:pt>
                <c:pt idx="2535">
                  <c:v>126.8</c:v>
                </c:pt>
                <c:pt idx="2536">
                  <c:v>126.85</c:v>
                </c:pt>
                <c:pt idx="2537">
                  <c:v>126.9</c:v>
                </c:pt>
                <c:pt idx="2538">
                  <c:v>126.95</c:v>
                </c:pt>
                <c:pt idx="2539">
                  <c:v>127</c:v>
                </c:pt>
                <c:pt idx="2540">
                  <c:v>127.05</c:v>
                </c:pt>
                <c:pt idx="2541">
                  <c:v>127.1</c:v>
                </c:pt>
                <c:pt idx="2542">
                  <c:v>127.15</c:v>
                </c:pt>
                <c:pt idx="2543">
                  <c:v>127.2</c:v>
                </c:pt>
                <c:pt idx="2544">
                  <c:v>127.25</c:v>
                </c:pt>
                <c:pt idx="2545">
                  <c:v>127.3</c:v>
                </c:pt>
                <c:pt idx="2546">
                  <c:v>127.35</c:v>
                </c:pt>
                <c:pt idx="2547">
                  <c:v>127.4</c:v>
                </c:pt>
                <c:pt idx="2548">
                  <c:v>127.45</c:v>
                </c:pt>
                <c:pt idx="2549">
                  <c:v>127.5</c:v>
                </c:pt>
                <c:pt idx="2550">
                  <c:v>127.55</c:v>
                </c:pt>
                <c:pt idx="2551">
                  <c:v>127.6</c:v>
                </c:pt>
                <c:pt idx="2552">
                  <c:v>127.65</c:v>
                </c:pt>
                <c:pt idx="2553">
                  <c:v>127.7</c:v>
                </c:pt>
                <c:pt idx="2554">
                  <c:v>127.75</c:v>
                </c:pt>
                <c:pt idx="2555">
                  <c:v>127.8</c:v>
                </c:pt>
                <c:pt idx="2556">
                  <c:v>127.85</c:v>
                </c:pt>
                <c:pt idx="2557">
                  <c:v>127.9</c:v>
                </c:pt>
                <c:pt idx="2558">
                  <c:v>127.95</c:v>
                </c:pt>
                <c:pt idx="2559">
                  <c:v>128</c:v>
                </c:pt>
                <c:pt idx="2560">
                  <c:v>128.05000000000001</c:v>
                </c:pt>
                <c:pt idx="2561">
                  <c:v>128.1</c:v>
                </c:pt>
                <c:pt idx="2562">
                  <c:v>128.15</c:v>
                </c:pt>
                <c:pt idx="2563">
                  <c:v>128.19999999999999</c:v>
                </c:pt>
                <c:pt idx="2564">
                  <c:v>128.25</c:v>
                </c:pt>
                <c:pt idx="2565">
                  <c:v>128.30000000000001</c:v>
                </c:pt>
                <c:pt idx="2566">
                  <c:v>128.35</c:v>
                </c:pt>
                <c:pt idx="2567">
                  <c:v>128.4</c:v>
                </c:pt>
                <c:pt idx="2568">
                  <c:v>128.44999999999999</c:v>
                </c:pt>
                <c:pt idx="2569">
                  <c:v>128.5</c:v>
                </c:pt>
                <c:pt idx="2570">
                  <c:v>128.55000000000001</c:v>
                </c:pt>
                <c:pt idx="2571">
                  <c:v>128.6</c:v>
                </c:pt>
                <c:pt idx="2572">
                  <c:v>128.65</c:v>
                </c:pt>
                <c:pt idx="2573">
                  <c:v>128.69999999999999</c:v>
                </c:pt>
                <c:pt idx="2574">
                  <c:v>128.75</c:v>
                </c:pt>
                <c:pt idx="2575">
                  <c:v>128.80000000000001</c:v>
                </c:pt>
                <c:pt idx="2576">
                  <c:v>128.85</c:v>
                </c:pt>
                <c:pt idx="2577">
                  <c:v>128.9</c:v>
                </c:pt>
                <c:pt idx="2578">
                  <c:v>128.94999999999999</c:v>
                </c:pt>
                <c:pt idx="2579">
                  <c:v>129</c:v>
                </c:pt>
                <c:pt idx="2580">
                  <c:v>129.05000000000001</c:v>
                </c:pt>
                <c:pt idx="2581">
                  <c:v>129.1</c:v>
                </c:pt>
                <c:pt idx="2582">
                  <c:v>129.15</c:v>
                </c:pt>
                <c:pt idx="2583">
                  <c:v>129.19999999999999</c:v>
                </c:pt>
                <c:pt idx="2584">
                  <c:v>129.25</c:v>
                </c:pt>
                <c:pt idx="2585">
                  <c:v>129.30000000000001</c:v>
                </c:pt>
                <c:pt idx="2586">
                  <c:v>129.35</c:v>
                </c:pt>
                <c:pt idx="2587">
                  <c:v>129.4</c:v>
                </c:pt>
                <c:pt idx="2588">
                  <c:v>129.44999999999999</c:v>
                </c:pt>
                <c:pt idx="2589">
                  <c:v>129.5</c:v>
                </c:pt>
                <c:pt idx="2590">
                  <c:v>129.55000000000001</c:v>
                </c:pt>
                <c:pt idx="2591">
                  <c:v>129.6</c:v>
                </c:pt>
                <c:pt idx="2592">
                  <c:v>129.65</c:v>
                </c:pt>
                <c:pt idx="2593">
                  <c:v>129.69999999999999</c:v>
                </c:pt>
                <c:pt idx="2594">
                  <c:v>129.75</c:v>
                </c:pt>
                <c:pt idx="2595">
                  <c:v>129.80000000000001</c:v>
                </c:pt>
                <c:pt idx="2596">
                  <c:v>129.85</c:v>
                </c:pt>
                <c:pt idx="2597">
                  <c:v>129.9</c:v>
                </c:pt>
                <c:pt idx="2598">
                  <c:v>129.94999999999999</c:v>
                </c:pt>
                <c:pt idx="2599">
                  <c:v>130</c:v>
                </c:pt>
                <c:pt idx="2600">
                  <c:v>130.05000000000001</c:v>
                </c:pt>
                <c:pt idx="2601">
                  <c:v>130.1</c:v>
                </c:pt>
                <c:pt idx="2602">
                  <c:v>130.15</c:v>
                </c:pt>
                <c:pt idx="2603">
                  <c:v>130.19999999999999</c:v>
                </c:pt>
                <c:pt idx="2604">
                  <c:v>130.25</c:v>
                </c:pt>
                <c:pt idx="2605">
                  <c:v>130.30000000000001</c:v>
                </c:pt>
                <c:pt idx="2606">
                  <c:v>130.35</c:v>
                </c:pt>
                <c:pt idx="2607">
                  <c:v>130.4</c:v>
                </c:pt>
                <c:pt idx="2608">
                  <c:v>130.44999999999999</c:v>
                </c:pt>
                <c:pt idx="2609">
                  <c:v>130.5</c:v>
                </c:pt>
                <c:pt idx="2610">
                  <c:v>130.55000000000001</c:v>
                </c:pt>
                <c:pt idx="2611">
                  <c:v>130.6</c:v>
                </c:pt>
                <c:pt idx="2612">
                  <c:v>130.65</c:v>
                </c:pt>
                <c:pt idx="2613">
                  <c:v>130.69999999999999</c:v>
                </c:pt>
                <c:pt idx="2614">
                  <c:v>130.75</c:v>
                </c:pt>
                <c:pt idx="2615">
                  <c:v>130.80000000000001</c:v>
                </c:pt>
                <c:pt idx="2616">
                  <c:v>130.85</c:v>
                </c:pt>
                <c:pt idx="2617">
                  <c:v>130.9</c:v>
                </c:pt>
                <c:pt idx="2618">
                  <c:v>130.94999999999999</c:v>
                </c:pt>
                <c:pt idx="2619">
                  <c:v>131</c:v>
                </c:pt>
                <c:pt idx="2620">
                  <c:v>131.05000000000001</c:v>
                </c:pt>
                <c:pt idx="2621">
                  <c:v>131.1</c:v>
                </c:pt>
                <c:pt idx="2622">
                  <c:v>131.15</c:v>
                </c:pt>
                <c:pt idx="2623">
                  <c:v>131.19999999999999</c:v>
                </c:pt>
                <c:pt idx="2624">
                  <c:v>131.25</c:v>
                </c:pt>
                <c:pt idx="2625">
                  <c:v>131.30000000000001</c:v>
                </c:pt>
                <c:pt idx="2626">
                  <c:v>131.35</c:v>
                </c:pt>
                <c:pt idx="2627">
                  <c:v>131.4</c:v>
                </c:pt>
                <c:pt idx="2628">
                  <c:v>131.44999999999999</c:v>
                </c:pt>
                <c:pt idx="2629">
                  <c:v>131.5</c:v>
                </c:pt>
                <c:pt idx="2630">
                  <c:v>131.55000000000001</c:v>
                </c:pt>
                <c:pt idx="2631">
                  <c:v>131.6</c:v>
                </c:pt>
                <c:pt idx="2632">
                  <c:v>131.65</c:v>
                </c:pt>
                <c:pt idx="2633">
                  <c:v>131.69999999999999</c:v>
                </c:pt>
                <c:pt idx="2634">
                  <c:v>131.75</c:v>
                </c:pt>
                <c:pt idx="2635">
                  <c:v>131.80000000000001</c:v>
                </c:pt>
                <c:pt idx="2636">
                  <c:v>131.85</c:v>
                </c:pt>
                <c:pt idx="2637">
                  <c:v>131.9</c:v>
                </c:pt>
                <c:pt idx="2638">
                  <c:v>131.94999999999999</c:v>
                </c:pt>
                <c:pt idx="2639">
                  <c:v>132</c:v>
                </c:pt>
                <c:pt idx="2640">
                  <c:v>132.05000000000001</c:v>
                </c:pt>
                <c:pt idx="2641">
                  <c:v>132.1</c:v>
                </c:pt>
                <c:pt idx="2642">
                  <c:v>132.15</c:v>
                </c:pt>
                <c:pt idx="2643">
                  <c:v>132.19999999999999</c:v>
                </c:pt>
                <c:pt idx="2644">
                  <c:v>132.25</c:v>
                </c:pt>
                <c:pt idx="2645">
                  <c:v>132.30000000000001</c:v>
                </c:pt>
                <c:pt idx="2646">
                  <c:v>132.35</c:v>
                </c:pt>
                <c:pt idx="2647">
                  <c:v>132.4</c:v>
                </c:pt>
                <c:pt idx="2648">
                  <c:v>132.44999999999999</c:v>
                </c:pt>
                <c:pt idx="2649">
                  <c:v>132.5</c:v>
                </c:pt>
                <c:pt idx="2650">
                  <c:v>132.55000000000001</c:v>
                </c:pt>
                <c:pt idx="2651">
                  <c:v>132.6</c:v>
                </c:pt>
                <c:pt idx="2652">
                  <c:v>132.65</c:v>
                </c:pt>
                <c:pt idx="2653">
                  <c:v>132.69999999999999</c:v>
                </c:pt>
                <c:pt idx="2654">
                  <c:v>132.75</c:v>
                </c:pt>
                <c:pt idx="2655">
                  <c:v>132.80000000000001</c:v>
                </c:pt>
                <c:pt idx="2656">
                  <c:v>132.85</c:v>
                </c:pt>
                <c:pt idx="2657">
                  <c:v>132.9</c:v>
                </c:pt>
                <c:pt idx="2658">
                  <c:v>132.94999999999999</c:v>
                </c:pt>
                <c:pt idx="2659">
                  <c:v>133</c:v>
                </c:pt>
                <c:pt idx="2660">
                  <c:v>133.05000000000001</c:v>
                </c:pt>
                <c:pt idx="2661">
                  <c:v>133.1</c:v>
                </c:pt>
                <c:pt idx="2662">
                  <c:v>133.15</c:v>
                </c:pt>
                <c:pt idx="2663">
                  <c:v>133.19999999999999</c:v>
                </c:pt>
                <c:pt idx="2664">
                  <c:v>133.25</c:v>
                </c:pt>
                <c:pt idx="2665">
                  <c:v>133.30000000000001</c:v>
                </c:pt>
                <c:pt idx="2666">
                  <c:v>133.35</c:v>
                </c:pt>
                <c:pt idx="2667">
                  <c:v>133.4</c:v>
                </c:pt>
                <c:pt idx="2668">
                  <c:v>133.44999999999999</c:v>
                </c:pt>
                <c:pt idx="2669">
                  <c:v>133.5</c:v>
                </c:pt>
                <c:pt idx="2670">
                  <c:v>133.55000000000001</c:v>
                </c:pt>
                <c:pt idx="2671">
                  <c:v>133.6</c:v>
                </c:pt>
                <c:pt idx="2672">
                  <c:v>133.65</c:v>
                </c:pt>
                <c:pt idx="2673">
                  <c:v>133.69999999999999</c:v>
                </c:pt>
                <c:pt idx="2674">
                  <c:v>133.75</c:v>
                </c:pt>
                <c:pt idx="2675">
                  <c:v>133.80000000000001</c:v>
                </c:pt>
                <c:pt idx="2676">
                  <c:v>133.85</c:v>
                </c:pt>
                <c:pt idx="2677">
                  <c:v>133.9</c:v>
                </c:pt>
                <c:pt idx="2678">
                  <c:v>133.94999999999999</c:v>
                </c:pt>
                <c:pt idx="2679">
                  <c:v>134</c:v>
                </c:pt>
                <c:pt idx="2680">
                  <c:v>134.05000000000001</c:v>
                </c:pt>
                <c:pt idx="2681">
                  <c:v>134.1</c:v>
                </c:pt>
                <c:pt idx="2682">
                  <c:v>134.15</c:v>
                </c:pt>
                <c:pt idx="2683">
                  <c:v>134.19999999999999</c:v>
                </c:pt>
                <c:pt idx="2684">
                  <c:v>134.25</c:v>
                </c:pt>
                <c:pt idx="2685">
                  <c:v>134.30000000000001</c:v>
                </c:pt>
                <c:pt idx="2686">
                  <c:v>134.35</c:v>
                </c:pt>
                <c:pt idx="2687">
                  <c:v>134.4</c:v>
                </c:pt>
                <c:pt idx="2688">
                  <c:v>134.44999999999999</c:v>
                </c:pt>
                <c:pt idx="2689">
                  <c:v>134.5</c:v>
                </c:pt>
                <c:pt idx="2690">
                  <c:v>134.55000000000001</c:v>
                </c:pt>
                <c:pt idx="2691">
                  <c:v>134.6</c:v>
                </c:pt>
                <c:pt idx="2692">
                  <c:v>134.65</c:v>
                </c:pt>
                <c:pt idx="2693">
                  <c:v>134.69999999999999</c:v>
                </c:pt>
                <c:pt idx="2694">
                  <c:v>134.75</c:v>
                </c:pt>
                <c:pt idx="2695">
                  <c:v>134.80000000000001</c:v>
                </c:pt>
                <c:pt idx="2696">
                  <c:v>134.85</c:v>
                </c:pt>
                <c:pt idx="2697">
                  <c:v>134.9</c:v>
                </c:pt>
                <c:pt idx="2698">
                  <c:v>134.94999999999999</c:v>
                </c:pt>
                <c:pt idx="2699">
                  <c:v>135</c:v>
                </c:pt>
                <c:pt idx="2700">
                  <c:v>135.05000000000001</c:v>
                </c:pt>
                <c:pt idx="2701">
                  <c:v>135.1</c:v>
                </c:pt>
                <c:pt idx="2702">
                  <c:v>135.15</c:v>
                </c:pt>
                <c:pt idx="2703">
                  <c:v>135.19999999999999</c:v>
                </c:pt>
                <c:pt idx="2704">
                  <c:v>135.25</c:v>
                </c:pt>
                <c:pt idx="2705">
                  <c:v>135.30000000000001</c:v>
                </c:pt>
                <c:pt idx="2706">
                  <c:v>135.35</c:v>
                </c:pt>
                <c:pt idx="2707">
                  <c:v>135.4</c:v>
                </c:pt>
                <c:pt idx="2708">
                  <c:v>135.44999999999999</c:v>
                </c:pt>
                <c:pt idx="2709">
                  <c:v>135.5</c:v>
                </c:pt>
                <c:pt idx="2710">
                  <c:v>135.55000000000001</c:v>
                </c:pt>
                <c:pt idx="2711">
                  <c:v>135.6</c:v>
                </c:pt>
                <c:pt idx="2712">
                  <c:v>135.65</c:v>
                </c:pt>
                <c:pt idx="2713">
                  <c:v>135.69999999999999</c:v>
                </c:pt>
                <c:pt idx="2714">
                  <c:v>135.75</c:v>
                </c:pt>
                <c:pt idx="2715">
                  <c:v>135.80000000000001</c:v>
                </c:pt>
                <c:pt idx="2716">
                  <c:v>135.85</c:v>
                </c:pt>
                <c:pt idx="2717">
                  <c:v>135.9</c:v>
                </c:pt>
                <c:pt idx="2718">
                  <c:v>135.94999999999999</c:v>
                </c:pt>
                <c:pt idx="2719">
                  <c:v>136</c:v>
                </c:pt>
                <c:pt idx="2720">
                  <c:v>136.05000000000001</c:v>
                </c:pt>
                <c:pt idx="2721">
                  <c:v>136.1</c:v>
                </c:pt>
                <c:pt idx="2722">
                  <c:v>136.15</c:v>
                </c:pt>
                <c:pt idx="2723">
                  <c:v>136.19999999999999</c:v>
                </c:pt>
                <c:pt idx="2724">
                  <c:v>136.25</c:v>
                </c:pt>
                <c:pt idx="2725">
                  <c:v>136.30000000000001</c:v>
                </c:pt>
                <c:pt idx="2726">
                  <c:v>136.35</c:v>
                </c:pt>
                <c:pt idx="2727">
                  <c:v>136.4</c:v>
                </c:pt>
                <c:pt idx="2728">
                  <c:v>136.44999999999999</c:v>
                </c:pt>
                <c:pt idx="2729">
                  <c:v>136.5</c:v>
                </c:pt>
                <c:pt idx="2730">
                  <c:v>136.55000000000001</c:v>
                </c:pt>
                <c:pt idx="2731">
                  <c:v>136.6</c:v>
                </c:pt>
                <c:pt idx="2732">
                  <c:v>136.65</c:v>
                </c:pt>
                <c:pt idx="2733">
                  <c:v>136.69999999999999</c:v>
                </c:pt>
                <c:pt idx="2734">
                  <c:v>136.75</c:v>
                </c:pt>
                <c:pt idx="2735">
                  <c:v>136.80000000000001</c:v>
                </c:pt>
                <c:pt idx="2736">
                  <c:v>136.85</c:v>
                </c:pt>
                <c:pt idx="2737">
                  <c:v>136.9</c:v>
                </c:pt>
                <c:pt idx="2738">
                  <c:v>136.94999999999999</c:v>
                </c:pt>
                <c:pt idx="2739">
                  <c:v>137</c:v>
                </c:pt>
                <c:pt idx="2740">
                  <c:v>137.05000000000001</c:v>
                </c:pt>
                <c:pt idx="2741">
                  <c:v>137.1</c:v>
                </c:pt>
                <c:pt idx="2742">
                  <c:v>137.15</c:v>
                </c:pt>
                <c:pt idx="2743">
                  <c:v>137.19999999999999</c:v>
                </c:pt>
                <c:pt idx="2744">
                  <c:v>137.25</c:v>
                </c:pt>
                <c:pt idx="2745">
                  <c:v>137.30000000000001</c:v>
                </c:pt>
                <c:pt idx="2746">
                  <c:v>137.35</c:v>
                </c:pt>
                <c:pt idx="2747">
                  <c:v>137.4</c:v>
                </c:pt>
                <c:pt idx="2748">
                  <c:v>137.44999999999999</c:v>
                </c:pt>
                <c:pt idx="2749">
                  <c:v>137.5</c:v>
                </c:pt>
                <c:pt idx="2750">
                  <c:v>137.55000000000001</c:v>
                </c:pt>
                <c:pt idx="2751">
                  <c:v>137.6</c:v>
                </c:pt>
                <c:pt idx="2752">
                  <c:v>137.65</c:v>
                </c:pt>
                <c:pt idx="2753">
                  <c:v>137.69999999999999</c:v>
                </c:pt>
                <c:pt idx="2754">
                  <c:v>137.75</c:v>
                </c:pt>
                <c:pt idx="2755">
                  <c:v>137.80000000000001</c:v>
                </c:pt>
                <c:pt idx="2756">
                  <c:v>137.85</c:v>
                </c:pt>
                <c:pt idx="2757">
                  <c:v>137.9</c:v>
                </c:pt>
                <c:pt idx="2758">
                  <c:v>137.94999999999999</c:v>
                </c:pt>
                <c:pt idx="2759">
                  <c:v>138</c:v>
                </c:pt>
                <c:pt idx="2760">
                  <c:v>138.05000000000001</c:v>
                </c:pt>
                <c:pt idx="2761">
                  <c:v>138.1</c:v>
                </c:pt>
                <c:pt idx="2762">
                  <c:v>138.15</c:v>
                </c:pt>
                <c:pt idx="2763">
                  <c:v>138.19999999999999</c:v>
                </c:pt>
                <c:pt idx="2764">
                  <c:v>138.25</c:v>
                </c:pt>
                <c:pt idx="2765">
                  <c:v>138.30000000000001</c:v>
                </c:pt>
                <c:pt idx="2766">
                  <c:v>138.35</c:v>
                </c:pt>
                <c:pt idx="2767">
                  <c:v>138.4</c:v>
                </c:pt>
                <c:pt idx="2768">
                  <c:v>138.44999999999999</c:v>
                </c:pt>
                <c:pt idx="2769">
                  <c:v>138.5</c:v>
                </c:pt>
                <c:pt idx="2770">
                  <c:v>138.55000000000001</c:v>
                </c:pt>
                <c:pt idx="2771">
                  <c:v>138.6</c:v>
                </c:pt>
                <c:pt idx="2772">
                  <c:v>138.65</c:v>
                </c:pt>
                <c:pt idx="2773">
                  <c:v>138.69999999999999</c:v>
                </c:pt>
                <c:pt idx="2774">
                  <c:v>138.75</c:v>
                </c:pt>
                <c:pt idx="2775">
                  <c:v>138.80000000000001</c:v>
                </c:pt>
                <c:pt idx="2776">
                  <c:v>138.85</c:v>
                </c:pt>
                <c:pt idx="2777">
                  <c:v>138.9</c:v>
                </c:pt>
                <c:pt idx="2778">
                  <c:v>138.94999999999999</c:v>
                </c:pt>
                <c:pt idx="2779">
                  <c:v>139</c:v>
                </c:pt>
                <c:pt idx="2780">
                  <c:v>139.05000000000001</c:v>
                </c:pt>
                <c:pt idx="2781">
                  <c:v>139.1</c:v>
                </c:pt>
                <c:pt idx="2782">
                  <c:v>139.15</c:v>
                </c:pt>
                <c:pt idx="2783">
                  <c:v>139.19999999999999</c:v>
                </c:pt>
                <c:pt idx="2784">
                  <c:v>139.25</c:v>
                </c:pt>
                <c:pt idx="2785">
                  <c:v>139.30000000000001</c:v>
                </c:pt>
                <c:pt idx="2786">
                  <c:v>139.35</c:v>
                </c:pt>
                <c:pt idx="2787">
                  <c:v>139.4</c:v>
                </c:pt>
                <c:pt idx="2788">
                  <c:v>139.44999999999999</c:v>
                </c:pt>
                <c:pt idx="2789">
                  <c:v>139.5</c:v>
                </c:pt>
                <c:pt idx="2790">
                  <c:v>139.55000000000001</c:v>
                </c:pt>
                <c:pt idx="2791">
                  <c:v>139.6</c:v>
                </c:pt>
                <c:pt idx="2792">
                  <c:v>139.65</c:v>
                </c:pt>
                <c:pt idx="2793">
                  <c:v>139.69999999999999</c:v>
                </c:pt>
                <c:pt idx="2794">
                  <c:v>139.75</c:v>
                </c:pt>
                <c:pt idx="2795">
                  <c:v>139.80000000000001</c:v>
                </c:pt>
                <c:pt idx="2796">
                  <c:v>139.85</c:v>
                </c:pt>
                <c:pt idx="2797">
                  <c:v>139.9</c:v>
                </c:pt>
                <c:pt idx="2798">
                  <c:v>139.94999999999999</c:v>
                </c:pt>
                <c:pt idx="2799">
                  <c:v>140</c:v>
                </c:pt>
                <c:pt idx="2800">
                  <c:v>140.05000000000001</c:v>
                </c:pt>
                <c:pt idx="2801">
                  <c:v>140.1</c:v>
                </c:pt>
                <c:pt idx="2802">
                  <c:v>140.15</c:v>
                </c:pt>
                <c:pt idx="2803">
                  <c:v>140.19999999999999</c:v>
                </c:pt>
                <c:pt idx="2804">
                  <c:v>140.25</c:v>
                </c:pt>
                <c:pt idx="2805">
                  <c:v>140.30000000000001</c:v>
                </c:pt>
                <c:pt idx="2806">
                  <c:v>140.35</c:v>
                </c:pt>
                <c:pt idx="2807">
                  <c:v>140.4</c:v>
                </c:pt>
                <c:pt idx="2808">
                  <c:v>140.44999999999999</c:v>
                </c:pt>
                <c:pt idx="2809">
                  <c:v>140.5</c:v>
                </c:pt>
                <c:pt idx="2810">
                  <c:v>140.55000000000001</c:v>
                </c:pt>
                <c:pt idx="2811">
                  <c:v>140.6</c:v>
                </c:pt>
                <c:pt idx="2812">
                  <c:v>140.65</c:v>
                </c:pt>
                <c:pt idx="2813">
                  <c:v>140.69999999999999</c:v>
                </c:pt>
                <c:pt idx="2814">
                  <c:v>140.75</c:v>
                </c:pt>
                <c:pt idx="2815">
                  <c:v>140.80000000000001</c:v>
                </c:pt>
                <c:pt idx="2816">
                  <c:v>140.85</c:v>
                </c:pt>
                <c:pt idx="2817">
                  <c:v>140.9</c:v>
                </c:pt>
                <c:pt idx="2818">
                  <c:v>140.94999999999999</c:v>
                </c:pt>
                <c:pt idx="2819">
                  <c:v>141</c:v>
                </c:pt>
                <c:pt idx="2820">
                  <c:v>141.05000000000001</c:v>
                </c:pt>
                <c:pt idx="2821">
                  <c:v>141.1</c:v>
                </c:pt>
                <c:pt idx="2822">
                  <c:v>141.15</c:v>
                </c:pt>
                <c:pt idx="2823">
                  <c:v>141.19999999999999</c:v>
                </c:pt>
                <c:pt idx="2824">
                  <c:v>141.25</c:v>
                </c:pt>
                <c:pt idx="2825">
                  <c:v>141.30000000000001</c:v>
                </c:pt>
                <c:pt idx="2826">
                  <c:v>141.35</c:v>
                </c:pt>
                <c:pt idx="2827">
                  <c:v>141.4</c:v>
                </c:pt>
                <c:pt idx="2828">
                  <c:v>141.44999999999999</c:v>
                </c:pt>
                <c:pt idx="2829">
                  <c:v>141.5</c:v>
                </c:pt>
                <c:pt idx="2830">
                  <c:v>141.55000000000001</c:v>
                </c:pt>
                <c:pt idx="2831">
                  <c:v>141.6</c:v>
                </c:pt>
                <c:pt idx="2832">
                  <c:v>141.65</c:v>
                </c:pt>
                <c:pt idx="2833">
                  <c:v>141.69999999999999</c:v>
                </c:pt>
                <c:pt idx="2834">
                  <c:v>141.75</c:v>
                </c:pt>
                <c:pt idx="2835">
                  <c:v>141.80000000000001</c:v>
                </c:pt>
                <c:pt idx="2836">
                  <c:v>141.85</c:v>
                </c:pt>
                <c:pt idx="2837">
                  <c:v>141.9</c:v>
                </c:pt>
                <c:pt idx="2838">
                  <c:v>141.94999999999999</c:v>
                </c:pt>
                <c:pt idx="2839">
                  <c:v>142</c:v>
                </c:pt>
                <c:pt idx="2840">
                  <c:v>142.05000000000001</c:v>
                </c:pt>
                <c:pt idx="2841">
                  <c:v>142.1</c:v>
                </c:pt>
                <c:pt idx="2842">
                  <c:v>142.15</c:v>
                </c:pt>
                <c:pt idx="2843">
                  <c:v>142.19999999999999</c:v>
                </c:pt>
                <c:pt idx="2844">
                  <c:v>142.25</c:v>
                </c:pt>
                <c:pt idx="2845">
                  <c:v>142.30000000000001</c:v>
                </c:pt>
                <c:pt idx="2846">
                  <c:v>142.35</c:v>
                </c:pt>
                <c:pt idx="2847">
                  <c:v>142.4</c:v>
                </c:pt>
                <c:pt idx="2848">
                  <c:v>142.44999999999999</c:v>
                </c:pt>
                <c:pt idx="2849">
                  <c:v>142.5</c:v>
                </c:pt>
                <c:pt idx="2850">
                  <c:v>142.55000000000001</c:v>
                </c:pt>
                <c:pt idx="2851">
                  <c:v>142.6</c:v>
                </c:pt>
                <c:pt idx="2852">
                  <c:v>142.65</c:v>
                </c:pt>
                <c:pt idx="2853">
                  <c:v>142.69999999999999</c:v>
                </c:pt>
                <c:pt idx="2854">
                  <c:v>142.75</c:v>
                </c:pt>
                <c:pt idx="2855">
                  <c:v>142.80000000000001</c:v>
                </c:pt>
                <c:pt idx="2856">
                  <c:v>142.85</c:v>
                </c:pt>
                <c:pt idx="2857">
                  <c:v>142.9</c:v>
                </c:pt>
                <c:pt idx="2858">
                  <c:v>142.94999999999999</c:v>
                </c:pt>
                <c:pt idx="2859">
                  <c:v>143</c:v>
                </c:pt>
                <c:pt idx="2860">
                  <c:v>143.05000000000001</c:v>
                </c:pt>
                <c:pt idx="2861">
                  <c:v>143.1</c:v>
                </c:pt>
                <c:pt idx="2862">
                  <c:v>143.15</c:v>
                </c:pt>
                <c:pt idx="2863">
                  <c:v>143.19999999999999</c:v>
                </c:pt>
                <c:pt idx="2864">
                  <c:v>143.25</c:v>
                </c:pt>
                <c:pt idx="2865">
                  <c:v>143.30000000000001</c:v>
                </c:pt>
                <c:pt idx="2866">
                  <c:v>143.35</c:v>
                </c:pt>
                <c:pt idx="2867">
                  <c:v>143.4</c:v>
                </c:pt>
                <c:pt idx="2868">
                  <c:v>143.44999999999999</c:v>
                </c:pt>
                <c:pt idx="2869">
                  <c:v>143.5</c:v>
                </c:pt>
                <c:pt idx="2870">
                  <c:v>143.55000000000001</c:v>
                </c:pt>
                <c:pt idx="2871">
                  <c:v>143.6</c:v>
                </c:pt>
                <c:pt idx="2872">
                  <c:v>143.65</c:v>
                </c:pt>
                <c:pt idx="2873">
                  <c:v>143.69999999999999</c:v>
                </c:pt>
                <c:pt idx="2874">
                  <c:v>143.75</c:v>
                </c:pt>
                <c:pt idx="2875">
                  <c:v>143.80000000000001</c:v>
                </c:pt>
                <c:pt idx="2876">
                  <c:v>143.85</c:v>
                </c:pt>
                <c:pt idx="2877">
                  <c:v>143.9</c:v>
                </c:pt>
                <c:pt idx="2878">
                  <c:v>143.94999999999999</c:v>
                </c:pt>
                <c:pt idx="2879">
                  <c:v>144</c:v>
                </c:pt>
                <c:pt idx="2880">
                  <c:v>144.05000000000001</c:v>
                </c:pt>
                <c:pt idx="2881">
                  <c:v>144.1</c:v>
                </c:pt>
                <c:pt idx="2882">
                  <c:v>144.15</c:v>
                </c:pt>
                <c:pt idx="2883">
                  <c:v>144.19999999999999</c:v>
                </c:pt>
                <c:pt idx="2884">
                  <c:v>144.25</c:v>
                </c:pt>
                <c:pt idx="2885">
                  <c:v>144.30000000000001</c:v>
                </c:pt>
                <c:pt idx="2886">
                  <c:v>144.35</c:v>
                </c:pt>
                <c:pt idx="2887">
                  <c:v>144.4</c:v>
                </c:pt>
                <c:pt idx="2888">
                  <c:v>144.44999999999999</c:v>
                </c:pt>
                <c:pt idx="2889">
                  <c:v>144.5</c:v>
                </c:pt>
                <c:pt idx="2890">
                  <c:v>144.55000000000001</c:v>
                </c:pt>
                <c:pt idx="2891">
                  <c:v>144.6</c:v>
                </c:pt>
                <c:pt idx="2892">
                  <c:v>144.65</c:v>
                </c:pt>
                <c:pt idx="2893">
                  <c:v>144.69999999999999</c:v>
                </c:pt>
                <c:pt idx="2894">
                  <c:v>144.75</c:v>
                </c:pt>
                <c:pt idx="2895">
                  <c:v>144.80000000000001</c:v>
                </c:pt>
                <c:pt idx="2896">
                  <c:v>144.85</c:v>
                </c:pt>
                <c:pt idx="2897">
                  <c:v>144.9</c:v>
                </c:pt>
                <c:pt idx="2898">
                  <c:v>144.94999999999999</c:v>
                </c:pt>
                <c:pt idx="2899">
                  <c:v>145</c:v>
                </c:pt>
                <c:pt idx="2900">
                  <c:v>145.05000000000001</c:v>
                </c:pt>
                <c:pt idx="2901">
                  <c:v>145.1</c:v>
                </c:pt>
                <c:pt idx="2902">
                  <c:v>145.15</c:v>
                </c:pt>
                <c:pt idx="2903">
                  <c:v>145.19999999999999</c:v>
                </c:pt>
                <c:pt idx="2904">
                  <c:v>145.25</c:v>
                </c:pt>
                <c:pt idx="2905">
                  <c:v>145.30000000000001</c:v>
                </c:pt>
                <c:pt idx="2906">
                  <c:v>145.35</c:v>
                </c:pt>
                <c:pt idx="2907">
                  <c:v>145.4</c:v>
                </c:pt>
                <c:pt idx="2908">
                  <c:v>145.44999999999999</c:v>
                </c:pt>
                <c:pt idx="2909">
                  <c:v>145.5</c:v>
                </c:pt>
                <c:pt idx="2910">
                  <c:v>145.55000000000001</c:v>
                </c:pt>
                <c:pt idx="2911">
                  <c:v>145.6</c:v>
                </c:pt>
                <c:pt idx="2912">
                  <c:v>145.65</c:v>
                </c:pt>
                <c:pt idx="2913">
                  <c:v>145.69999999999999</c:v>
                </c:pt>
                <c:pt idx="2914">
                  <c:v>145.75</c:v>
                </c:pt>
                <c:pt idx="2915">
                  <c:v>145.80000000000001</c:v>
                </c:pt>
                <c:pt idx="2916">
                  <c:v>145.85</c:v>
                </c:pt>
                <c:pt idx="2917">
                  <c:v>145.9</c:v>
                </c:pt>
                <c:pt idx="2918">
                  <c:v>145.94999999999999</c:v>
                </c:pt>
                <c:pt idx="2919">
                  <c:v>146</c:v>
                </c:pt>
                <c:pt idx="2920">
                  <c:v>146.05000000000001</c:v>
                </c:pt>
                <c:pt idx="2921">
                  <c:v>146.1</c:v>
                </c:pt>
                <c:pt idx="2922">
                  <c:v>146.15</c:v>
                </c:pt>
                <c:pt idx="2923">
                  <c:v>146.19999999999999</c:v>
                </c:pt>
                <c:pt idx="2924">
                  <c:v>146.25</c:v>
                </c:pt>
                <c:pt idx="2925">
                  <c:v>146.30000000000001</c:v>
                </c:pt>
                <c:pt idx="2926">
                  <c:v>146.35</c:v>
                </c:pt>
                <c:pt idx="2927">
                  <c:v>146.4</c:v>
                </c:pt>
                <c:pt idx="2928">
                  <c:v>146.44999999999999</c:v>
                </c:pt>
                <c:pt idx="2929">
                  <c:v>146.5</c:v>
                </c:pt>
                <c:pt idx="2930">
                  <c:v>146.55000000000001</c:v>
                </c:pt>
                <c:pt idx="2931">
                  <c:v>146.6</c:v>
                </c:pt>
                <c:pt idx="2932">
                  <c:v>146.65</c:v>
                </c:pt>
                <c:pt idx="2933">
                  <c:v>146.69999999999999</c:v>
                </c:pt>
                <c:pt idx="2934">
                  <c:v>146.75</c:v>
                </c:pt>
                <c:pt idx="2935">
                  <c:v>146.80000000000001</c:v>
                </c:pt>
                <c:pt idx="2936">
                  <c:v>146.85</c:v>
                </c:pt>
                <c:pt idx="2937">
                  <c:v>146.9</c:v>
                </c:pt>
                <c:pt idx="2938">
                  <c:v>146.94999999999999</c:v>
                </c:pt>
                <c:pt idx="2939">
                  <c:v>147</c:v>
                </c:pt>
                <c:pt idx="2940">
                  <c:v>147.05000000000001</c:v>
                </c:pt>
                <c:pt idx="2941">
                  <c:v>147.1</c:v>
                </c:pt>
                <c:pt idx="2942">
                  <c:v>147.15</c:v>
                </c:pt>
                <c:pt idx="2943">
                  <c:v>147.19999999999999</c:v>
                </c:pt>
                <c:pt idx="2944">
                  <c:v>147.25</c:v>
                </c:pt>
                <c:pt idx="2945">
                  <c:v>147.30000000000001</c:v>
                </c:pt>
                <c:pt idx="2946">
                  <c:v>147.35</c:v>
                </c:pt>
                <c:pt idx="2947">
                  <c:v>147.4</c:v>
                </c:pt>
                <c:pt idx="2948">
                  <c:v>147.44999999999999</c:v>
                </c:pt>
                <c:pt idx="2949">
                  <c:v>147.5</c:v>
                </c:pt>
                <c:pt idx="2950">
                  <c:v>147.55000000000001</c:v>
                </c:pt>
                <c:pt idx="2951">
                  <c:v>147.6</c:v>
                </c:pt>
                <c:pt idx="2952">
                  <c:v>147.65</c:v>
                </c:pt>
                <c:pt idx="2953">
                  <c:v>147.69999999999999</c:v>
                </c:pt>
                <c:pt idx="2954">
                  <c:v>147.75</c:v>
                </c:pt>
                <c:pt idx="2955">
                  <c:v>147.80000000000001</c:v>
                </c:pt>
                <c:pt idx="2956">
                  <c:v>147.85</c:v>
                </c:pt>
                <c:pt idx="2957">
                  <c:v>147.9</c:v>
                </c:pt>
                <c:pt idx="2958">
                  <c:v>147.94999999999999</c:v>
                </c:pt>
                <c:pt idx="2959">
                  <c:v>148</c:v>
                </c:pt>
                <c:pt idx="2960">
                  <c:v>148.05000000000001</c:v>
                </c:pt>
                <c:pt idx="2961">
                  <c:v>148.1</c:v>
                </c:pt>
                <c:pt idx="2962">
                  <c:v>148.15</c:v>
                </c:pt>
                <c:pt idx="2963">
                  <c:v>148.19999999999999</c:v>
                </c:pt>
                <c:pt idx="2964">
                  <c:v>148.25</c:v>
                </c:pt>
                <c:pt idx="2965">
                  <c:v>148.30000000000001</c:v>
                </c:pt>
                <c:pt idx="2966">
                  <c:v>148.35</c:v>
                </c:pt>
                <c:pt idx="2967">
                  <c:v>148.4</c:v>
                </c:pt>
                <c:pt idx="2968">
                  <c:v>148.44999999999999</c:v>
                </c:pt>
                <c:pt idx="2969">
                  <c:v>148.5</c:v>
                </c:pt>
                <c:pt idx="2970">
                  <c:v>148.55000000000001</c:v>
                </c:pt>
                <c:pt idx="2971">
                  <c:v>148.6</c:v>
                </c:pt>
                <c:pt idx="2972">
                  <c:v>148.65</c:v>
                </c:pt>
                <c:pt idx="2973">
                  <c:v>148.69999999999999</c:v>
                </c:pt>
                <c:pt idx="2974">
                  <c:v>148.75</c:v>
                </c:pt>
                <c:pt idx="2975">
                  <c:v>148.80000000000001</c:v>
                </c:pt>
                <c:pt idx="2976">
                  <c:v>148.85</c:v>
                </c:pt>
                <c:pt idx="2977">
                  <c:v>148.9</c:v>
                </c:pt>
                <c:pt idx="2978">
                  <c:v>148.94999999999999</c:v>
                </c:pt>
                <c:pt idx="2979">
                  <c:v>149</c:v>
                </c:pt>
                <c:pt idx="2980">
                  <c:v>149.05000000000001</c:v>
                </c:pt>
                <c:pt idx="2981">
                  <c:v>149.1</c:v>
                </c:pt>
                <c:pt idx="2982">
                  <c:v>149.15</c:v>
                </c:pt>
                <c:pt idx="2983">
                  <c:v>149.19999999999999</c:v>
                </c:pt>
                <c:pt idx="2984">
                  <c:v>149.25</c:v>
                </c:pt>
                <c:pt idx="2985">
                  <c:v>149.30000000000001</c:v>
                </c:pt>
                <c:pt idx="2986">
                  <c:v>149.35</c:v>
                </c:pt>
                <c:pt idx="2987">
                  <c:v>149.4</c:v>
                </c:pt>
                <c:pt idx="2988">
                  <c:v>149.44999999999999</c:v>
                </c:pt>
                <c:pt idx="2989">
                  <c:v>149.5</c:v>
                </c:pt>
                <c:pt idx="2990">
                  <c:v>149.55000000000001</c:v>
                </c:pt>
                <c:pt idx="2991">
                  <c:v>149.6</c:v>
                </c:pt>
                <c:pt idx="2992">
                  <c:v>149.65</c:v>
                </c:pt>
                <c:pt idx="2993">
                  <c:v>149.69999999999999</c:v>
                </c:pt>
                <c:pt idx="2994">
                  <c:v>149.75</c:v>
                </c:pt>
                <c:pt idx="2995">
                  <c:v>149.80000000000001</c:v>
                </c:pt>
                <c:pt idx="2996">
                  <c:v>149.85</c:v>
                </c:pt>
                <c:pt idx="2997">
                  <c:v>149.9</c:v>
                </c:pt>
                <c:pt idx="2998">
                  <c:v>149.94999999999999</c:v>
                </c:pt>
                <c:pt idx="2999">
                  <c:v>150</c:v>
                </c:pt>
                <c:pt idx="3000">
                  <c:v>150.05000000000001</c:v>
                </c:pt>
                <c:pt idx="3001">
                  <c:v>150.1</c:v>
                </c:pt>
                <c:pt idx="3002">
                  <c:v>150.15</c:v>
                </c:pt>
                <c:pt idx="3003">
                  <c:v>150.19999999999999</c:v>
                </c:pt>
                <c:pt idx="3004">
                  <c:v>150.25</c:v>
                </c:pt>
                <c:pt idx="3005">
                  <c:v>150.30000000000001</c:v>
                </c:pt>
                <c:pt idx="3006">
                  <c:v>150.35</c:v>
                </c:pt>
                <c:pt idx="3007">
                  <c:v>150.4</c:v>
                </c:pt>
                <c:pt idx="3008">
                  <c:v>150.44999999999999</c:v>
                </c:pt>
                <c:pt idx="3009">
                  <c:v>150.5</c:v>
                </c:pt>
                <c:pt idx="3010">
                  <c:v>150.55000000000001</c:v>
                </c:pt>
                <c:pt idx="3011">
                  <c:v>150.6</c:v>
                </c:pt>
                <c:pt idx="3012">
                  <c:v>150.65</c:v>
                </c:pt>
                <c:pt idx="3013">
                  <c:v>150.69999999999999</c:v>
                </c:pt>
                <c:pt idx="3014">
                  <c:v>150.75</c:v>
                </c:pt>
                <c:pt idx="3015">
                  <c:v>150.80000000000001</c:v>
                </c:pt>
                <c:pt idx="3016">
                  <c:v>150.85</c:v>
                </c:pt>
                <c:pt idx="3017">
                  <c:v>150.9</c:v>
                </c:pt>
                <c:pt idx="3018">
                  <c:v>150.94999999999999</c:v>
                </c:pt>
                <c:pt idx="3019">
                  <c:v>151</c:v>
                </c:pt>
                <c:pt idx="3020">
                  <c:v>151.05000000000001</c:v>
                </c:pt>
                <c:pt idx="3021">
                  <c:v>151.1</c:v>
                </c:pt>
                <c:pt idx="3022">
                  <c:v>151.15</c:v>
                </c:pt>
                <c:pt idx="3023">
                  <c:v>151.19999999999999</c:v>
                </c:pt>
                <c:pt idx="3024">
                  <c:v>151.25</c:v>
                </c:pt>
                <c:pt idx="3025">
                  <c:v>151.30000000000001</c:v>
                </c:pt>
                <c:pt idx="3026">
                  <c:v>151.35</c:v>
                </c:pt>
                <c:pt idx="3027">
                  <c:v>151.4</c:v>
                </c:pt>
                <c:pt idx="3028">
                  <c:v>151.44999999999999</c:v>
                </c:pt>
                <c:pt idx="3029">
                  <c:v>151.5</c:v>
                </c:pt>
                <c:pt idx="3030">
                  <c:v>151.55000000000001</c:v>
                </c:pt>
                <c:pt idx="3031">
                  <c:v>151.6</c:v>
                </c:pt>
                <c:pt idx="3032">
                  <c:v>151.65</c:v>
                </c:pt>
                <c:pt idx="3033">
                  <c:v>151.69999999999999</c:v>
                </c:pt>
                <c:pt idx="3034">
                  <c:v>151.75</c:v>
                </c:pt>
                <c:pt idx="3035">
                  <c:v>151.80000000000001</c:v>
                </c:pt>
                <c:pt idx="3036">
                  <c:v>151.85</c:v>
                </c:pt>
                <c:pt idx="3037">
                  <c:v>151.9</c:v>
                </c:pt>
                <c:pt idx="3038">
                  <c:v>151.94999999999999</c:v>
                </c:pt>
                <c:pt idx="3039">
                  <c:v>152</c:v>
                </c:pt>
                <c:pt idx="3040">
                  <c:v>152.05000000000001</c:v>
                </c:pt>
                <c:pt idx="3041">
                  <c:v>152.1</c:v>
                </c:pt>
                <c:pt idx="3042">
                  <c:v>152.15</c:v>
                </c:pt>
                <c:pt idx="3043">
                  <c:v>152.19999999999999</c:v>
                </c:pt>
                <c:pt idx="3044">
                  <c:v>152.25</c:v>
                </c:pt>
                <c:pt idx="3045">
                  <c:v>152.30000000000001</c:v>
                </c:pt>
                <c:pt idx="3046">
                  <c:v>152.35</c:v>
                </c:pt>
                <c:pt idx="3047">
                  <c:v>152.4</c:v>
                </c:pt>
                <c:pt idx="3048">
                  <c:v>152.44999999999999</c:v>
                </c:pt>
                <c:pt idx="3049">
                  <c:v>152.5</c:v>
                </c:pt>
                <c:pt idx="3050">
                  <c:v>152.55000000000001</c:v>
                </c:pt>
                <c:pt idx="3051">
                  <c:v>152.6</c:v>
                </c:pt>
                <c:pt idx="3052">
                  <c:v>152.65</c:v>
                </c:pt>
                <c:pt idx="3053">
                  <c:v>152.69999999999999</c:v>
                </c:pt>
                <c:pt idx="3054">
                  <c:v>152.75</c:v>
                </c:pt>
                <c:pt idx="3055">
                  <c:v>152.80000000000001</c:v>
                </c:pt>
                <c:pt idx="3056">
                  <c:v>152.85</c:v>
                </c:pt>
                <c:pt idx="3057">
                  <c:v>152.9</c:v>
                </c:pt>
                <c:pt idx="3058">
                  <c:v>152.94999999999999</c:v>
                </c:pt>
                <c:pt idx="3059">
                  <c:v>153</c:v>
                </c:pt>
                <c:pt idx="3060">
                  <c:v>153.05000000000001</c:v>
                </c:pt>
                <c:pt idx="3061">
                  <c:v>153.1</c:v>
                </c:pt>
                <c:pt idx="3062">
                  <c:v>153.15</c:v>
                </c:pt>
                <c:pt idx="3063">
                  <c:v>153.19999999999999</c:v>
                </c:pt>
                <c:pt idx="3064">
                  <c:v>153.25</c:v>
                </c:pt>
                <c:pt idx="3065">
                  <c:v>153.30000000000001</c:v>
                </c:pt>
                <c:pt idx="3066">
                  <c:v>153.35</c:v>
                </c:pt>
                <c:pt idx="3067">
                  <c:v>153.4</c:v>
                </c:pt>
                <c:pt idx="3068">
                  <c:v>153.44999999999999</c:v>
                </c:pt>
                <c:pt idx="3069">
                  <c:v>153.5</c:v>
                </c:pt>
                <c:pt idx="3070">
                  <c:v>153.55000000000001</c:v>
                </c:pt>
                <c:pt idx="3071">
                  <c:v>153.6</c:v>
                </c:pt>
                <c:pt idx="3072">
                  <c:v>153.65</c:v>
                </c:pt>
                <c:pt idx="3073">
                  <c:v>153.69999999999999</c:v>
                </c:pt>
                <c:pt idx="3074">
                  <c:v>153.75</c:v>
                </c:pt>
                <c:pt idx="3075">
                  <c:v>153.80000000000001</c:v>
                </c:pt>
                <c:pt idx="3076">
                  <c:v>153.85</c:v>
                </c:pt>
                <c:pt idx="3077">
                  <c:v>153.9</c:v>
                </c:pt>
                <c:pt idx="3078">
                  <c:v>153.94999999999999</c:v>
                </c:pt>
                <c:pt idx="3079">
                  <c:v>154</c:v>
                </c:pt>
                <c:pt idx="3080">
                  <c:v>154.05000000000001</c:v>
                </c:pt>
                <c:pt idx="3081">
                  <c:v>154.1</c:v>
                </c:pt>
                <c:pt idx="3082">
                  <c:v>154.15</c:v>
                </c:pt>
                <c:pt idx="3083">
                  <c:v>154.19999999999999</c:v>
                </c:pt>
                <c:pt idx="3084">
                  <c:v>154.25</c:v>
                </c:pt>
                <c:pt idx="3085">
                  <c:v>154.30000000000001</c:v>
                </c:pt>
                <c:pt idx="3086">
                  <c:v>154.35</c:v>
                </c:pt>
                <c:pt idx="3087">
                  <c:v>154.4</c:v>
                </c:pt>
                <c:pt idx="3088">
                  <c:v>154.44999999999999</c:v>
                </c:pt>
                <c:pt idx="3089">
                  <c:v>154.5</c:v>
                </c:pt>
                <c:pt idx="3090">
                  <c:v>154.55000000000001</c:v>
                </c:pt>
                <c:pt idx="3091">
                  <c:v>154.6</c:v>
                </c:pt>
                <c:pt idx="3092">
                  <c:v>154.65</c:v>
                </c:pt>
                <c:pt idx="3093">
                  <c:v>154.69999999999999</c:v>
                </c:pt>
                <c:pt idx="3094">
                  <c:v>154.75</c:v>
                </c:pt>
                <c:pt idx="3095">
                  <c:v>154.80000000000001</c:v>
                </c:pt>
                <c:pt idx="3096">
                  <c:v>154.85</c:v>
                </c:pt>
                <c:pt idx="3097">
                  <c:v>154.9</c:v>
                </c:pt>
                <c:pt idx="3098">
                  <c:v>154.94999999999999</c:v>
                </c:pt>
                <c:pt idx="3099">
                  <c:v>155</c:v>
                </c:pt>
                <c:pt idx="3100">
                  <c:v>155.05000000000001</c:v>
                </c:pt>
                <c:pt idx="3101">
                  <c:v>155.1</c:v>
                </c:pt>
                <c:pt idx="3102">
                  <c:v>155.15</c:v>
                </c:pt>
                <c:pt idx="3103">
                  <c:v>155.19999999999999</c:v>
                </c:pt>
                <c:pt idx="3104">
                  <c:v>155.25</c:v>
                </c:pt>
                <c:pt idx="3105">
                  <c:v>155.30000000000001</c:v>
                </c:pt>
                <c:pt idx="3106">
                  <c:v>155.35</c:v>
                </c:pt>
                <c:pt idx="3107">
                  <c:v>155.4</c:v>
                </c:pt>
                <c:pt idx="3108">
                  <c:v>155.44999999999999</c:v>
                </c:pt>
                <c:pt idx="3109">
                  <c:v>155.5</c:v>
                </c:pt>
                <c:pt idx="3110">
                  <c:v>155.55000000000001</c:v>
                </c:pt>
                <c:pt idx="3111">
                  <c:v>155.6</c:v>
                </c:pt>
                <c:pt idx="3112">
                  <c:v>155.65</c:v>
                </c:pt>
                <c:pt idx="3113">
                  <c:v>155.69999999999999</c:v>
                </c:pt>
                <c:pt idx="3114">
                  <c:v>155.75</c:v>
                </c:pt>
                <c:pt idx="3115">
                  <c:v>155.80000000000001</c:v>
                </c:pt>
                <c:pt idx="3116">
                  <c:v>155.85</c:v>
                </c:pt>
                <c:pt idx="3117">
                  <c:v>155.9</c:v>
                </c:pt>
                <c:pt idx="3118">
                  <c:v>155.94999999999999</c:v>
                </c:pt>
                <c:pt idx="3119">
                  <c:v>156</c:v>
                </c:pt>
                <c:pt idx="3120">
                  <c:v>156.05000000000001</c:v>
                </c:pt>
                <c:pt idx="3121">
                  <c:v>156.1</c:v>
                </c:pt>
                <c:pt idx="3122">
                  <c:v>156.15</c:v>
                </c:pt>
                <c:pt idx="3123">
                  <c:v>156.19999999999999</c:v>
                </c:pt>
                <c:pt idx="3124">
                  <c:v>156.25</c:v>
                </c:pt>
                <c:pt idx="3125">
                  <c:v>156.30000000000001</c:v>
                </c:pt>
                <c:pt idx="3126">
                  <c:v>156.35</c:v>
                </c:pt>
                <c:pt idx="3127">
                  <c:v>156.4</c:v>
                </c:pt>
                <c:pt idx="3128">
                  <c:v>156.44999999999999</c:v>
                </c:pt>
                <c:pt idx="3129">
                  <c:v>156.5</c:v>
                </c:pt>
                <c:pt idx="3130">
                  <c:v>156.55000000000001</c:v>
                </c:pt>
                <c:pt idx="3131">
                  <c:v>156.6</c:v>
                </c:pt>
                <c:pt idx="3132">
                  <c:v>156.65</c:v>
                </c:pt>
                <c:pt idx="3133">
                  <c:v>156.69999999999999</c:v>
                </c:pt>
                <c:pt idx="3134">
                  <c:v>156.75</c:v>
                </c:pt>
                <c:pt idx="3135">
                  <c:v>156.80000000000001</c:v>
                </c:pt>
                <c:pt idx="3136">
                  <c:v>156.85</c:v>
                </c:pt>
                <c:pt idx="3137">
                  <c:v>156.9</c:v>
                </c:pt>
                <c:pt idx="3138">
                  <c:v>156.94999999999999</c:v>
                </c:pt>
                <c:pt idx="3139">
                  <c:v>157</c:v>
                </c:pt>
                <c:pt idx="3140">
                  <c:v>157.05000000000001</c:v>
                </c:pt>
                <c:pt idx="3141">
                  <c:v>157.1</c:v>
                </c:pt>
                <c:pt idx="3142">
                  <c:v>157.15</c:v>
                </c:pt>
                <c:pt idx="3143">
                  <c:v>157.19999999999999</c:v>
                </c:pt>
                <c:pt idx="3144">
                  <c:v>157.25</c:v>
                </c:pt>
                <c:pt idx="3145">
                  <c:v>157.30000000000001</c:v>
                </c:pt>
                <c:pt idx="3146">
                  <c:v>157.35</c:v>
                </c:pt>
                <c:pt idx="3147">
                  <c:v>157.4</c:v>
                </c:pt>
                <c:pt idx="3148">
                  <c:v>157.44999999999999</c:v>
                </c:pt>
                <c:pt idx="3149">
                  <c:v>157.5</c:v>
                </c:pt>
                <c:pt idx="3150">
                  <c:v>157.55000000000001</c:v>
                </c:pt>
                <c:pt idx="3151">
                  <c:v>157.6</c:v>
                </c:pt>
                <c:pt idx="3152">
                  <c:v>157.65</c:v>
                </c:pt>
                <c:pt idx="3153">
                  <c:v>157.69999999999999</c:v>
                </c:pt>
                <c:pt idx="3154">
                  <c:v>157.75</c:v>
                </c:pt>
                <c:pt idx="3155">
                  <c:v>157.80000000000001</c:v>
                </c:pt>
                <c:pt idx="3156">
                  <c:v>157.85</c:v>
                </c:pt>
                <c:pt idx="3157">
                  <c:v>157.9</c:v>
                </c:pt>
                <c:pt idx="3158">
                  <c:v>157.94999999999999</c:v>
                </c:pt>
                <c:pt idx="3159">
                  <c:v>158</c:v>
                </c:pt>
                <c:pt idx="3160">
                  <c:v>158.05000000000001</c:v>
                </c:pt>
                <c:pt idx="3161">
                  <c:v>158.1</c:v>
                </c:pt>
                <c:pt idx="3162">
                  <c:v>158.15</c:v>
                </c:pt>
                <c:pt idx="3163">
                  <c:v>158.19999999999999</c:v>
                </c:pt>
                <c:pt idx="3164">
                  <c:v>158.25</c:v>
                </c:pt>
                <c:pt idx="3165">
                  <c:v>158.30000000000001</c:v>
                </c:pt>
                <c:pt idx="3166">
                  <c:v>158.35</c:v>
                </c:pt>
                <c:pt idx="3167">
                  <c:v>158.4</c:v>
                </c:pt>
                <c:pt idx="3168">
                  <c:v>158.44999999999999</c:v>
                </c:pt>
                <c:pt idx="3169">
                  <c:v>158.5</c:v>
                </c:pt>
                <c:pt idx="3170">
                  <c:v>158.55000000000001</c:v>
                </c:pt>
                <c:pt idx="3171">
                  <c:v>158.6</c:v>
                </c:pt>
                <c:pt idx="3172">
                  <c:v>158.65</c:v>
                </c:pt>
                <c:pt idx="3173">
                  <c:v>158.69999999999999</c:v>
                </c:pt>
                <c:pt idx="3174">
                  <c:v>158.75</c:v>
                </c:pt>
                <c:pt idx="3175">
                  <c:v>158.80000000000001</c:v>
                </c:pt>
                <c:pt idx="3176">
                  <c:v>158.85</c:v>
                </c:pt>
                <c:pt idx="3177">
                  <c:v>158.9</c:v>
                </c:pt>
                <c:pt idx="3178">
                  <c:v>158.94999999999999</c:v>
                </c:pt>
                <c:pt idx="3179">
                  <c:v>159</c:v>
                </c:pt>
                <c:pt idx="3180">
                  <c:v>159.05000000000001</c:v>
                </c:pt>
                <c:pt idx="3181">
                  <c:v>159.1</c:v>
                </c:pt>
                <c:pt idx="3182">
                  <c:v>159.15</c:v>
                </c:pt>
                <c:pt idx="3183">
                  <c:v>159.19999999999999</c:v>
                </c:pt>
                <c:pt idx="3184">
                  <c:v>159.25</c:v>
                </c:pt>
                <c:pt idx="3185">
                  <c:v>159.30000000000001</c:v>
                </c:pt>
                <c:pt idx="3186">
                  <c:v>159.35</c:v>
                </c:pt>
                <c:pt idx="3187">
                  <c:v>159.4</c:v>
                </c:pt>
                <c:pt idx="3188">
                  <c:v>159.44999999999999</c:v>
                </c:pt>
                <c:pt idx="3189">
                  <c:v>159.5</c:v>
                </c:pt>
                <c:pt idx="3190">
                  <c:v>159.55000000000001</c:v>
                </c:pt>
                <c:pt idx="3191">
                  <c:v>159.6</c:v>
                </c:pt>
                <c:pt idx="3192">
                  <c:v>159.65</c:v>
                </c:pt>
                <c:pt idx="3193">
                  <c:v>159.69999999999999</c:v>
                </c:pt>
                <c:pt idx="3194">
                  <c:v>159.75</c:v>
                </c:pt>
                <c:pt idx="3195">
                  <c:v>159.80000000000001</c:v>
                </c:pt>
                <c:pt idx="3196">
                  <c:v>159.85</c:v>
                </c:pt>
                <c:pt idx="3197">
                  <c:v>159.9</c:v>
                </c:pt>
                <c:pt idx="3198">
                  <c:v>159.94999999999999</c:v>
                </c:pt>
                <c:pt idx="3199">
                  <c:v>160</c:v>
                </c:pt>
                <c:pt idx="3200">
                  <c:v>160.05000000000001</c:v>
                </c:pt>
                <c:pt idx="3201">
                  <c:v>160.1</c:v>
                </c:pt>
                <c:pt idx="3202">
                  <c:v>160.15</c:v>
                </c:pt>
                <c:pt idx="3203">
                  <c:v>160.19999999999999</c:v>
                </c:pt>
                <c:pt idx="3204">
                  <c:v>160.25</c:v>
                </c:pt>
                <c:pt idx="3205">
                  <c:v>160.30000000000001</c:v>
                </c:pt>
                <c:pt idx="3206">
                  <c:v>160.35</c:v>
                </c:pt>
                <c:pt idx="3207">
                  <c:v>160.4</c:v>
                </c:pt>
                <c:pt idx="3208">
                  <c:v>160.44999999999999</c:v>
                </c:pt>
                <c:pt idx="3209">
                  <c:v>160.5</c:v>
                </c:pt>
                <c:pt idx="3210">
                  <c:v>160.55000000000001</c:v>
                </c:pt>
                <c:pt idx="3211">
                  <c:v>160.6</c:v>
                </c:pt>
                <c:pt idx="3212">
                  <c:v>160.65</c:v>
                </c:pt>
                <c:pt idx="3213">
                  <c:v>160.69999999999999</c:v>
                </c:pt>
                <c:pt idx="3214">
                  <c:v>160.75</c:v>
                </c:pt>
                <c:pt idx="3215">
                  <c:v>160.80000000000001</c:v>
                </c:pt>
                <c:pt idx="3216">
                  <c:v>160.85</c:v>
                </c:pt>
                <c:pt idx="3217">
                  <c:v>160.9</c:v>
                </c:pt>
                <c:pt idx="3218">
                  <c:v>160.94999999999999</c:v>
                </c:pt>
                <c:pt idx="3219">
                  <c:v>161</c:v>
                </c:pt>
                <c:pt idx="3220">
                  <c:v>161.05000000000001</c:v>
                </c:pt>
                <c:pt idx="3221">
                  <c:v>161.1</c:v>
                </c:pt>
                <c:pt idx="3222">
                  <c:v>161.15</c:v>
                </c:pt>
                <c:pt idx="3223">
                  <c:v>161.19999999999999</c:v>
                </c:pt>
                <c:pt idx="3224">
                  <c:v>161.25</c:v>
                </c:pt>
                <c:pt idx="3225">
                  <c:v>161.30000000000001</c:v>
                </c:pt>
                <c:pt idx="3226">
                  <c:v>161.35</c:v>
                </c:pt>
                <c:pt idx="3227">
                  <c:v>161.4</c:v>
                </c:pt>
                <c:pt idx="3228">
                  <c:v>161.44999999999999</c:v>
                </c:pt>
                <c:pt idx="3229">
                  <c:v>161.5</c:v>
                </c:pt>
                <c:pt idx="3230">
                  <c:v>161.55000000000001</c:v>
                </c:pt>
                <c:pt idx="3231">
                  <c:v>161.6</c:v>
                </c:pt>
                <c:pt idx="3232">
                  <c:v>161.65</c:v>
                </c:pt>
                <c:pt idx="3233">
                  <c:v>161.69999999999999</c:v>
                </c:pt>
                <c:pt idx="3234">
                  <c:v>161.75</c:v>
                </c:pt>
                <c:pt idx="3235">
                  <c:v>161.80000000000001</c:v>
                </c:pt>
                <c:pt idx="3236">
                  <c:v>161.85</c:v>
                </c:pt>
                <c:pt idx="3237">
                  <c:v>161.9</c:v>
                </c:pt>
                <c:pt idx="3238">
                  <c:v>161.94999999999999</c:v>
                </c:pt>
                <c:pt idx="3239">
                  <c:v>162</c:v>
                </c:pt>
                <c:pt idx="3240">
                  <c:v>162.05000000000001</c:v>
                </c:pt>
                <c:pt idx="3241">
                  <c:v>162.1</c:v>
                </c:pt>
                <c:pt idx="3242">
                  <c:v>162.15</c:v>
                </c:pt>
                <c:pt idx="3243">
                  <c:v>162.19999999999999</c:v>
                </c:pt>
                <c:pt idx="3244">
                  <c:v>162.25</c:v>
                </c:pt>
                <c:pt idx="3245">
                  <c:v>162.30000000000001</c:v>
                </c:pt>
                <c:pt idx="3246">
                  <c:v>162.35</c:v>
                </c:pt>
                <c:pt idx="3247">
                  <c:v>162.4</c:v>
                </c:pt>
                <c:pt idx="3248">
                  <c:v>162.44999999999999</c:v>
                </c:pt>
                <c:pt idx="3249">
                  <c:v>162.5</c:v>
                </c:pt>
                <c:pt idx="3250">
                  <c:v>162.55000000000001</c:v>
                </c:pt>
                <c:pt idx="3251">
                  <c:v>162.6</c:v>
                </c:pt>
                <c:pt idx="3252">
                  <c:v>162.65</c:v>
                </c:pt>
                <c:pt idx="3253">
                  <c:v>162.69999999999999</c:v>
                </c:pt>
                <c:pt idx="3254">
                  <c:v>162.75</c:v>
                </c:pt>
                <c:pt idx="3255">
                  <c:v>162.80000000000001</c:v>
                </c:pt>
                <c:pt idx="3256">
                  <c:v>162.85</c:v>
                </c:pt>
                <c:pt idx="3257">
                  <c:v>162.9</c:v>
                </c:pt>
                <c:pt idx="3258">
                  <c:v>162.94999999999999</c:v>
                </c:pt>
                <c:pt idx="3259">
                  <c:v>163</c:v>
                </c:pt>
                <c:pt idx="3260">
                  <c:v>163.05000000000001</c:v>
                </c:pt>
                <c:pt idx="3261">
                  <c:v>163.1</c:v>
                </c:pt>
                <c:pt idx="3262">
                  <c:v>163.15</c:v>
                </c:pt>
                <c:pt idx="3263">
                  <c:v>163.19999999999999</c:v>
                </c:pt>
                <c:pt idx="3264">
                  <c:v>163.25</c:v>
                </c:pt>
                <c:pt idx="3265">
                  <c:v>163.30000000000001</c:v>
                </c:pt>
                <c:pt idx="3266">
                  <c:v>163.35</c:v>
                </c:pt>
                <c:pt idx="3267">
                  <c:v>163.4</c:v>
                </c:pt>
                <c:pt idx="3268">
                  <c:v>163.44999999999999</c:v>
                </c:pt>
                <c:pt idx="3269">
                  <c:v>163.5</c:v>
                </c:pt>
                <c:pt idx="3270">
                  <c:v>163.55000000000001</c:v>
                </c:pt>
                <c:pt idx="3271">
                  <c:v>163.6</c:v>
                </c:pt>
                <c:pt idx="3272">
                  <c:v>163.65</c:v>
                </c:pt>
                <c:pt idx="3273">
                  <c:v>163.69999999999999</c:v>
                </c:pt>
                <c:pt idx="3274">
                  <c:v>163.75</c:v>
                </c:pt>
                <c:pt idx="3275">
                  <c:v>163.80000000000001</c:v>
                </c:pt>
                <c:pt idx="3276">
                  <c:v>163.85</c:v>
                </c:pt>
                <c:pt idx="3277">
                  <c:v>163.9</c:v>
                </c:pt>
                <c:pt idx="3278">
                  <c:v>163.95</c:v>
                </c:pt>
                <c:pt idx="3279">
                  <c:v>164</c:v>
                </c:pt>
                <c:pt idx="3280">
                  <c:v>164.05</c:v>
                </c:pt>
                <c:pt idx="3281">
                  <c:v>164.1</c:v>
                </c:pt>
                <c:pt idx="3282">
                  <c:v>164.15</c:v>
                </c:pt>
                <c:pt idx="3283">
                  <c:v>164.2</c:v>
                </c:pt>
                <c:pt idx="3284">
                  <c:v>164.25</c:v>
                </c:pt>
                <c:pt idx="3285">
                  <c:v>164.3</c:v>
                </c:pt>
                <c:pt idx="3286">
                  <c:v>164.35</c:v>
                </c:pt>
                <c:pt idx="3287">
                  <c:v>164.4</c:v>
                </c:pt>
                <c:pt idx="3288">
                  <c:v>164.45</c:v>
                </c:pt>
                <c:pt idx="3289">
                  <c:v>164.5</c:v>
                </c:pt>
                <c:pt idx="3290">
                  <c:v>164.55</c:v>
                </c:pt>
                <c:pt idx="3291">
                  <c:v>164.6</c:v>
                </c:pt>
                <c:pt idx="3292">
                  <c:v>164.65</c:v>
                </c:pt>
                <c:pt idx="3293">
                  <c:v>164.7</c:v>
                </c:pt>
                <c:pt idx="3294">
                  <c:v>164.75</c:v>
                </c:pt>
                <c:pt idx="3295">
                  <c:v>164.8</c:v>
                </c:pt>
                <c:pt idx="3296">
                  <c:v>164.85</c:v>
                </c:pt>
                <c:pt idx="3297">
                  <c:v>164.9</c:v>
                </c:pt>
                <c:pt idx="3298">
                  <c:v>164.95</c:v>
                </c:pt>
                <c:pt idx="3299">
                  <c:v>165</c:v>
                </c:pt>
                <c:pt idx="3300">
                  <c:v>165.05</c:v>
                </c:pt>
                <c:pt idx="3301">
                  <c:v>165.1</c:v>
                </c:pt>
                <c:pt idx="3302">
                  <c:v>165.15</c:v>
                </c:pt>
                <c:pt idx="3303">
                  <c:v>165.2</c:v>
                </c:pt>
                <c:pt idx="3304">
                  <c:v>165.25</c:v>
                </c:pt>
                <c:pt idx="3305">
                  <c:v>165.3</c:v>
                </c:pt>
                <c:pt idx="3306">
                  <c:v>165.35</c:v>
                </c:pt>
                <c:pt idx="3307">
                  <c:v>165.4</c:v>
                </c:pt>
                <c:pt idx="3308">
                  <c:v>165.45</c:v>
                </c:pt>
                <c:pt idx="3309">
                  <c:v>165.5</c:v>
                </c:pt>
                <c:pt idx="3310">
                  <c:v>165.55</c:v>
                </c:pt>
                <c:pt idx="3311">
                  <c:v>165.6</c:v>
                </c:pt>
                <c:pt idx="3312">
                  <c:v>165.65</c:v>
                </c:pt>
                <c:pt idx="3313">
                  <c:v>165.7</c:v>
                </c:pt>
                <c:pt idx="3314">
                  <c:v>165.75</c:v>
                </c:pt>
                <c:pt idx="3315">
                  <c:v>165.8</c:v>
                </c:pt>
                <c:pt idx="3316">
                  <c:v>165.85</c:v>
                </c:pt>
                <c:pt idx="3317">
                  <c:v>165.9</c:v>
                </c:pt>
                <c:pt idx="3318">
                  <c:v>165.95</c:v>
                </c:pt>
                <c:pt idx="3319">
                  <c:v>166</c:v>
                </c:pt>
                <c:pt idx="3320">
                  <c:v>166.05</c:v>
                </c:pt>
                <c:pt idx="3321">
                  <c:v>166.1</c:v>
                </c:pt>
                <c:pt idx="3322">
                  <c:v>166.15</c:v>
                </c:pt>
                <c:pt idx="3323">
                  <c:v>166.2</c:v>
                </c:pt>
                <c:pt idx="3324">
                  <c:v>166.25</c:v>
                </c:pt>
                <c:pt idx="3325">
                  <c:v>166.3</c:v>
                </c:pt>
                <c:pt idx="3326">
                  <c:v>166.35</c:v>
                </c:pt>
                <c:pt idx="3327">
                  <c:v>166.4</c:v>
                </c:pt>
                <c:pt idx="3328">
                  <c:v>166.45</c:v>
                </c:pt>
                <c:pt idx="3329">
                  <c:v>166.5</c:v>
                </c:pt>
                <c:pt idx="3330">
                  <c:v>166.55</c:v>
                </c:pt>
                <c:pt idx="3331">
                  <c:v>166.6</c:v>
                </c:pt>
                <c:pt idx="3332">
                  <c:v>166.65</c:v>
                </c:pt>
                <c:pt idx="3333">
                  <c:v>166.7</c:v>
                </c:pt>
                <c:pt idx="3334">
                  <c:v>166.75</c:v>
                </c:pt>
                <c:pt idx="3335">
                  <c:v>166.8</c:v>
                </c:pt>
                <c:pt idx="3336">
                  <c:v>166.85</c:v>
                </c:pt>
                <c:pt idx="3337">
                  <c:v>166.9</c:v>
                </c:pt>
                <c:pt idx="3338">
                  <c:v>166.95</c:v>
                </c:pt>
                <c:pt idx="3339">
                  <c:v>167</c:v>
                </c:pt>
                <c:pt idx="3340">
                  <c:v>167.05</c:v>
                </c:pt>
                <c:pt idx="3341">
                  <c:v>167.1</c:v>
                </c:pt>
                <c:pt idx="3342">
                  <c:v>167.15</c:v>
                </c:pt>
                <c:pt idx="3343">
                  <c:v>167.2</c:v>
                </c:pt>
                <c:pt idx="3344">
                  <c:v>167.25</c:v>
                </c:pt>
                <c:pt idx="3345">
                  <c:v>167.3</c:v>
                </c:pt>
                <c:pt idx="3346">
                  <c:v>167.35</c:v>
                </c:pt>
                <c:pt idx="3347">
                  <c:v>167.4</c:v>
                </c:pt>
                <c:pt idx="3348">
                  <c:v>167.45</c:v>
                </c:pt>
                <c:pt idx="3349">
                  <c:v>167.5</c:v>
                </c:pt>
                <c:pt idx="3350">
                  <c:v>167.55</c:v>
                </c:pt>
                <c:pt idx="3351">
                  <c:v>167.6</c:v>
                </c:pt>
                <c:pt idx="3352">
                  <c:v>167.65</c:v>
                </c:pt>
                <c:pt idx="3353">
                  <c:v>167.7</c:v>
                </c:pt>
                <c:pt idx="3354">
                  <c:v>167.75</c:v>
                </c:pt>
                <c:pt idx="3355">
                  <c:v>167.8</c:v>
                </c:pt>
                <c:pt idx="3356">
                  <c:v>167.85</c:v>
                </c:pt>
                <c:pt idx="3357">
                  <c:v>167.9</c:v>
                </c:pt>
                <c:pt idx="3358">
                  <c:v>167.95</c:v>
                </c:pt>
                <c:pt idx="3359">
                  <c:v>168</c:v>
                </c:pt>
                <c:pt idx="3360">
                  <c:v>168.05</c:v>
                </c:pt>
                <c:pt idx="3361">
                  <c:v>168.1</c:v>
                </c:pt>
                <c:pt idx="3362">
                  <c:v>168.15</c:v>
                </c:pt>
                <c:pt idx="3363">
                  <c:v>168.2</c:v>
                </c:pt>
                <c:pt idx="3364">
                  <c:v>168.25</c:v>
                </c:pt>
                <c:pt idx="3365">
                  <c:v>168.3</c:v>
                </c:pt>
                <c:pt idx="3366">
                  <c:v>168.35</c:v>
                </c:pt>
                <c:pt idx="3367">
                  <c:v>168.4</c:v>
                </c:pt>
                <c:pt idx="3368">
                  <c:v>168.45</c:v>
                </c:pt>
                <c:pt idx="3369">
                  <c:v>168.5</c:v>
                </c:pt>
                <c:pt idx="3370">
                  <c:v>168.55</c:v>
                </c:pt>
                <c:pt idx="3371">
                  <c:v>168.6</c:v>
                </c:pt>
                <c:pt idx="3372">
                  <c:v>168.65</c:v>
                </c:pt>
                <c:pt idx="3373">
                  <c:v>168.7</c:v>
                </c:pt>
                <c:pt idx="3374">
                  <c:v>168.75</c:v>
                </c:pt>
                <c:pt idx="3375">
                  <c:v>168.8</c:v>
                </c:pt>
                <c:pt idx="3376">
                  <c:v>168.85</c:v>
                </c:pt>
                <c:pt idx="3377">
                  <c:v>168.9</c:v>
                </c:pt>
                <c:pt idx="3378">
                  <c:v>168.95</c:v>
                </c:pt>
                <c:pt idx="3379">
                  <c:v>169</c:v>
                </c:pt>
                <c:pt idx="3380">
                  <c:v>169.05</c:v>
                </c:pt>
                <c:pt idx="3381">
                  <c:v>169.1</c:v>
                </c:pt>
                <c:pt idx="3382">
                  <c:v>169.15</c:v>
                </c:pt>
                <c:pt idx="3383">
                  <c:v>169.2</c:v>
                </c:pt>
                <c:pt idx="3384">
                  <c:v>169.25</c:v>
                </c:pt>
                <c:pt idx="3385">
                  <c:v>169.3</c:v>
                </c:pt>
                <c:pt idx="3386">
                  <c:v>169.35</c:v>
                </c:pt>
                <c:pt idx="3387">
                  <c:v>169.4</c:v>
                </c:pt>
                <c:pt idx="3388">
                  <c:v>169.45</c:v>
                </c:pt>
                <c:pt idx="3389">
                  <c:v>169.5</c:v>
                </c:pt>
                <c:pt idx="3390">
                  <c:v>169.55</c:v>
                </c:pt>
                <c:pt idx="3391">
                  <c:v>169.6</c:v>
                </c:pt>
                <c:pt idx="3392">
                  <c:v>169.65</c:v>
                </c:pt>
                <c:pt idx="3393">
                  <c:v>169.7</c:v>
                </c:pt>
                <c:pt idx="3394">
                  <c:v>169.75</c:v>
                </c:pt>
                <c:pt idx="3395">
                  <c:v>169.8</c:v>
                </c:pt>
                <c:pt idx="3396">
                  <c:v>169.85</c:v>
                </c:pt>
                <c:pt idx="3397">
                  <c:v>169.9</c:v>
                </c:pt>
                <c:pt idx="3398">
                  <c:v>169.95</c:v>
                </c:pt>
                <c:pt idx="3399">
                  <c:v>170</c:v>
                </c:pt>
                <c:pt idx="3400">
                  <c:v>170.05</c:v>
                </c:pt>
                <c:pt idx="3401">
                  <c:v>170.1</c:v>
                </c:pt>
                <c:pt idx="3402">
                  <c:v>170.15</c:v>
                </c:pt>
                <c:pt idx="3403">
                  <c:v>170.2</c:v>
                </c:pt>
                <c:pt idx="3404">
                  <c:v>170.25</c:v>
                </c:pt>
                <c:pt idx="3405">
                  <c:v>170.3</c:v>
                </c:pt>
                <c:pt idx="3406">
                  <c:v>170.35</c:v>
                </c:pt>
                <c:pt idx="3407">
                  <c:v>170.4</c:v>
                </c:pt>
                <c:pt idx="3408">
                  <c:v>170.45</c:v>
                </c:pt>
                <c:pt idx="3409">
                  <c:v>170.5</c:v>
                </c:pt>
                <c:pt idx="3410">
                  <c:v>170.55</c:v>
                </c:pt>
                <c:pt idx="3411">
                  <c:v>170.6</c:v>
                </c:pt>
                <c:pt idx="3412">
                  <c:v>170.65</c:v>
                </c:pt>
                <c:pt idx="3413">
                  <c:v>170.7</c:v>
                </c:pt>
                <c:pt idx="3414">
                  <c:v>170.75</c:v>
                </c:pt>
                <c:pt idx="3415">
                  <c:v>170.8</c:v>
                </c:pt>
                <c:pt idx="3416">
                  <c:v>170.85</c:v>
                </c:pt>
                <c:pt idx="3417">
                  <c:v>170.9</c:v>
                </c:pt>
                <c:pt idx="3418">
                  <c:v>170.95</c:v>
                </c:pt>
                <c:pt idx="3419">
                  <c:v>171</c:v>
                </c:pt>
                <c:pt idx="3420">
                  <c:v>171.05</c:v>
                </c:pt>
                <c:pt idx="3421">
                  <c:v>171.1</c:v>
                </c:pt>
                <c:pt idx="3422">
                  <c:v>171.15</c:v>
                </c:pt>
                <c:pt idx="3423">
                  <c:v>171.2</c:v>
                </c:pt>
                <c:pt idx="3424">
                  <c:v>171.25</c:v>
                </c:pt>
                <c:pt idx="3425">
                  <c:v>171.3</c:v>
                </c:pt>
                <c:pt idx="3426">
                  <c:v>171.35</c:v>
                </c:pt>
                <c:pt idx="3427">
                  <c:v>171.4</c:v>
                </c:pt>
                <c:pt idx="3428">
                  <c:v>171.45</c:v>
                </c:pt>
                <c:pt idx="3429">
                  <c:v>171.5</c:v>
                </c:pt>
                <c:pt idx="3430">
                  <c:v>171.55</c:v>
                </c:pt>
                <c:pt idx="3431">
                  <c:v>171.6</c:v>
                </c:pt>
                <c:pt idx="3432">
                  <c:v>171.65</c:v>
                </c:pt>
                <c:pt idx="3433">
                  <c:v>171.7</c:v>
                </c:pt>
                <c:pt idx="3434">
                  <c:v>171.75</c:v>
                </c:pt>
                <c:pt idx="3435">
                  <c:v>171.8</c:v>
                </c:pt>
                <c:pt idx="3436">
                  <c:v>171.85</c:v>
                </c:pt>
                <c:pt idx="3437">
                  <c:v>171.9</c:v>
                </c:pt>
                <c:pt idx="3438">
                  <c:v>171.95</c:v>
                </c:pt>
                <c:pt idx="3439">
                  <c:v>172</c:v>
                </c:pt>
                <c:pt idx="3440">
                  <c:v>172.05</c:v>
                </c:pt>
                <c:pt idx="3441">
                  <c:v>172.1</c:v>
                </c:pt>
                <c:pt idx="3442">
                  <c:v>172.15</c:v>
                </c:pt>
                <c:pt idx="3443">
                  <c:v>172.2</c:v>
                </c:pt>
                <c:pt idx="3444">
                  <c:v>172.25</c:v>
                </c:pt>
                <c:pt idx="3445">
                  <c:v>172.3</c:v>
                </c:pt>
                <c:pt idx="3446">
                  <c:v>172.35</c:v>
                </c:pt>
                <c:pt idx="3447">
                  <c:v>172.4</c:v>
                </c:pt>
                <c:pt idx="3448">
                  <c:v>172.45</c:v>
                </c:pt>
                <c:pt idx="3449">
                  <c:v>172.5</c:v>
                </c:pt>
                <c:pt idx="3450">
                  <c:v>172.55</c:v>
                </c:pt>
                <c:pt idx="3451">
                  <c:v>172.6</c:v>
                </c:pt>
                <c:pt idx="3452">
                  <c:v>172.65</c:v>
                </c:pt>
                <c:pt idx="3453">
                  <c:v>172.7</c:v>
                </c:pt>
                <c:pt idx="3454">
                  <c:v>172.75</c:v>
                </c:pt>
                <c:pt idx="3455">
                  <c:v>172.8</c:v>
                </c:pt>
                <c:pt idx="3456">
                  <c:v>172.85</c:v>
                </c:pt>
                <c:pt idx="3457">
                  <c:v>172.9</c:v>
                </c:pt>
                <c:pt idx="3458">
                  <c:v>172.95</c:v>
                </c:pt>
                <c:pt idx="3459">
                  <c:v>173</c:v>
                </c:pt>
                <c:pt idx="3460">
                  <c:v>173.05</c:v>
                </c:pt>
                <c:pt idx="3461">
                  <c:v>173.1</c:v>
                </c:pt>
                <c:pt idx="3462">
                  <c:v>173.15</c:v>
                </c:pt>
                <c:pt idx="3463">
                  <c:v>173.2</c:v>
                </c:pt>
                <c:pt idx="3464">
                  <c:v>173.25</c:v>
                </c:pt>
                <c:pt idx="3465">
                  <c:v>173.3</c:v>
                </c:pt>
                <c:pt idx="3466">
                  <c:v>173.35</c:v>
                </c:pt>
                <c:pt idx="3467">
                  <c:v>173.4</c:v>
                </c:pt>
                <c:pt idx="3468">
                  <c:v>173.45</c:v>
                </c:pt>
                <c:pt idx="3469">
                  <c:v>173.5</c:v>
                </c:pt>
                <c:pt idx="3470">
                  <c:v>173.55</c:v>
                </c:pt>
                <c:pt idx="3471">
                  <c:v>173.6</c:v>
                </c:pt>
                <c:pt idx="3472">
                  <c:v>173.65</c:v>
                </c:pt>
                <c:pt idx="3473">
                  <c:v>173.7</c:v>
                </c:pt>
                <c:pt idx="3474">
                  <c:v>173.75</c:v>
                </c:pt>
                <c:pt idx="3475">
                  <c:v>173.8</c:v>
                </c:pt>
                <c:pt idx="3476">
                  <c:v>173.85</c:v>
                </c:pt>
                <c:pt idx="3477">
                  <c:v>173.9</c:v>
                </c:pt>
                <c:pt idx="3478">
                  <c:v>173.95</c:v>
                </c:pt>
                <c:pt idx="3479">
                  <c:v>174</c:v>
                </c:pt>
                <c:pt idx="3480">
                  <c:v>174.05</c:v>
                </c:pt>
                <c:pt idx="3481">
                  <c:v>174.1</c:v>
                </c:pt>
                <c:pt idx="3482">
                  <c:v>174.15</c:v>
                </c:pt>
                <c:pt idx="3483">
                  <c:v>174.2</c:v>
                </c:pt>
                <c:pt idx="3484">
                  <c:v>174.25</c:v>
                </c:pt>
                <c:pt idx="3485">
                  <c:v>174.3</c:v>
                </c:pt>
                <c:pt idx="3486">
                  <c:v>174.35</c:v>
                </c:pt>
                <c:pt idx="3487">
                  <c:v>174.4</c:v>
                </c:pt>
                <c:pt idx="3488">
                  <c:v>174.45</c:v>
                </c:pt>
                <c:pt idx="3489">
                  <c:v>174.5</c:v>
                </c:pt>
                <c:pt idx="3490">
                  <c:v>174.55</c:v>
                </c:pt>
                <c:pt idx="3491">
                  <c:v>174.6</c:v>
                </c:pt>
                <c:pt idx="3492">
                  <c:v>174.65</c:v>
                </c:pt>
                <c:pt idx="3493">
                  <c:v>174.7</c:v>
                </c:pt>
                <c:pt idx="3494">
                  <c:v>174.75</c:v>
                </c:pt>
                <c:pt idx="3495">
                  <c:v>174.8</c:v>
                </c:pt>
                <c:pt idx="3496">
                  <c:v>174.85</c:v>
                </c:pt>
                <c:pt idx="3497">
                  <c:v>174.9</c:v>
                </c:pt>
                <c:pt idx="3498">
                  <c:v>174.95</c:v>
                </c:pt>
                <c:pt idx="3499">
                  <c:v>175</c:v>
                </c:pt>
                <c:pt idx="3500">
                  <c:v>175.05</c:v>
                </c:pt>
                <c:pt idx="3501">
                  <c:v>175.1</c:v>
                </c:pt>
                <c:pt idx="3502">
                  <c:v>175.15</c:v>
                </c:pt>
                <c:pt idx="3503">
                  <c:v>175.2</c:v>
                </c:pt>
                <c:pt idx="3504">
                  <c:v>175.25</c:v>
                </c:pt>
                <c:pt idx="3505">
                  <c:v>175.3</c:v>
                </c:pt>
                <c:pt idx="3506">
                  <c:v>175.35</c:v>
                </c:pt>
                <c:pt idx="3507">
                  <c:v>175.4</c:v>
                </c:pt>
                <c:pt idx="3508">
                  <c:v>175.45</c:v>
                </c:pt>
                <c:pt idx="3509">
                  <c:v>175.5</c:v>
                </c:pt>
                <c:pt idx="3510">
                  <c:v>175.55</c:v>
                </c:pt>
                <c:pt idx="3511">
                  <c:v>175.6</c:v>
                </c:pt>
                <c:pt idx="3512">
                  <c:v>175.65</c:v>
                </c:pt>
                <c:pt idx="3513">
                  <c:v>175.7</c:v>
                </c:pt>
                <c:pt idx="3514">
                  <c:v>175.75</c:v>
                </c:pt>
                <c:pt idx="3515">
                  <c:v>175.8</c:v>
                </c:pt>
                <c:pt idx="3516">
                  <c:v>175.85</c:v>
                </c:pt>
                <c:pt idx="3517">
                  <c:v>175.9</c:v>
                </c:pt>
                <c:pt idx="3518">
                  <c:v>175.95</c:v>
                </c:pt>
                <c:pt idx="3519">
                  <c:v>176</c:v>
                </c:pt>
                <c:pt idx="3520">
                  <c:v>176.05</c:v>
                </c:pt>
                <c:pt idx="3521">
                  <c:v>176.1</c:v>
                </c:pt>
                <c:pt idx="3522">
                  <c:v>176.15</c:v>
                </c:pt>
                <c:pt idx="3523">
                  <c:v>176.2</c:v>
                </c:pt>
                <c:pt idx="3524">
                  <c:v>176.25</c:v>
                </c:pt>
                <c:pt idx="3525">
                  <c:v>176.3</c:v>
                </c:pt>
                <c:pt idx="3526">
                  <c:v>176.35</c:v>
                </c:pt>
                <c:pt idx="3527">
                  <c:v>176.4</c:v>
                </c:pt>
                <c:pt idx="3528">
                  <c:v>176.45</c:v>
                </c:pt>
                <c:pt idx="3529">
                  <c:v>176.5</c:v>
                </c:pt>
                <c:pt idx="3530">
                  <c:v>176.55</c:v>
                </c:pt>
                <c:pt idx="3531">
                  <c:v>176.6</c:v>
                </c:pt>
                <c:pt idx="3532">
                  <c:v>176.65</c:v>
                </c:pt>
                <c:pt idx="3533">
                  <c:v>176.7</c:v>
                </c:pt>
                <c:pt idx="3534">
                  <c:v>176.75</c:v>
                </c:pt>
                <c:pt idx="3535">
                  <c:v>176.8</c:v>
                </c:pt>
                <c:pt idx="3536">
                  <c:v>176.85</c:v>
                </c:pt>
                <c:pt idx="3537">
                  <c:v>176.9</c:v>
                </c:pt>
                <c:pt idx="3538">
                  <c:v>176.95</c:v>
                </c:pt>
                <c:pt idx="3539">
                  <c:v>177</c:v>
                </c:pt>
                <c:pt idx="3540">
                  <c:v>177.05</c:v>
                </c:pt>
                <c:pt idx="3541">
                  <c:v>177.1</c:v>
                </c:pt>
                <c:pt idx="3542">
                  <c:v>177.15</c:v>
                </c:pt>
                <c:pt idx="3543">
                  <c:v>177.2</c:v>
                </c:pt>
                <c:pt idx="3544">
                  <c:v>177.25</c:v>
                </c:pt>
                <c:pt idx="3545">
                  <c:v>177.3</c:v>
                </c:pt>
                <c:pt idx="3546">
                  <c:v>177.35</c:v>
                </c:pt>
                <c:pt idx="3547">
                  <c:v>177.4</c:v>
                </c:pt>
                <c:pt idx="3548">
                  <c:v>177.45</c:v>
                </c:pt>
                <c:pt idx="3549">
                  <c:v>177.5</c:v>
                </c:pt>
                <c:pt idx="3550">
                  <c:v>177.55</c:v>
                </c:pt>
                <c:pt idx="3551">
                  <c:v>177.6</c:v>
                </c:pt>
                <c:pt idx="3552">
                  <c:v>177.65</c:v>
                </c:pt>
                <c:pt idx="3553">
                  <c:v>177.7</c:v>
                </c:pt>
                <c:pt idx="3554">
                  <c:v>177.75</c:v>
                </c:pt>
                <c:pt idx="3555">
                  <c:v>177.8</c:v>
                </c:pt>
                <c:pt idx="3556">
                  <c:v>177.85</c:v>
                </c:pt>
                <c:pt idx="3557">
                  <c:v>177.9</c:v>
                </c:pt>
                <c:pt idx="3558">
                  <c:v>177.95</c:v>
                </c:pt>
                <c:pt idx="3559">
                  <c:v>178</c:v>
                </c:pt>
                <c:pt idx="3560">
                  <c:v>178.05</c:v>
                </c:pt>
                <c:pt idx="3561">
                  <c:v>178.1</c:v>
                </c:pt>
                <c:pt idx="3562">
                  <c:v>178.15</c:v>
                </c:pt>
                <c:pt idx="3563">
                  <c:v>178.2</c:v>
                </c:pt>
                <c:pt idx="3564">
                  <c:v>178.25</c:v>
                </c:pt>
                <c:pt idx="3565">
                  <c:v>178.3</c:v>
                </c:pt>
                <c:pt idx="3566">
                  <c:v>178.35</c:v>
                </c:pt>
                <c:pt idx="3567">
                  <c:v>178.4</c:v>
                </c:pt>
                <c:pt idx="3568">
                  <c:v>178.45</c:v>
                </c:pt>
                <c:pt idx="3569">
                  <c:v>178.5</c:v>
                </c:pt>
                <c:pt idx="3570">
                  <c:v>178.55</c:v>
                </c:pt>
                <c:pt idx="3571">
                  <c:v>178.6</c:v>
                </c:pt>
                <c:pt idx="3572">
                  <c:v>178.65</c:v>
                </c:pt>
                <c:pt idx="3573">
                  <c:v>178.7</c:v>
                </c:pt>
                <c:pt idx="3574">
                  <c:v>178.75</c:v>
                </c:pt>
                <c:pt idx="3575">
                  <c:v>178.8</c:v>
                </c:pt>
                <c:pt idx="3576">
                  <c:v>178.85</c:v>
                </c:pt>
                <c:pt idx="3577">
                  <c:v>178.9</c:v>
                </c:pt>
                <c:pt idx="3578">
                  <c:v>178.95</c:v>
                </c:pt>
                <c:pt idx="3579">
                  <c:v>179</c:v>
                </c:pt>
                <c:pt idx="3580">
                  <c:v>179.05</c:v>
                </c:pt>
                <c:pt idx="3581">
                  <c:v>179.1</c:v>
                </c:pt>
                <c:pt idx="3582">
                  <c:v>179.15</c:v>
                </c:pt>
                <c:pt idx="3583">
                  <c:v>179.2</c:v>
                </c:pt>
                <c:pt idx="3584">
                  <c:v>179.25</c:v>
                </c:pt>
                <c:pt idx="3585">
                  <c:v>179.3</c:v>
                </c:pt>
                <c:pt idx="3586">
                  <c:v>179.35</c:v>
                </c:pt>
                <c:pt idx="3587">
                  <c:v>179.4</c:v>
                </c:pt>
                <c:pt idx="3588">
                  <c:v>179.45</c:v>
                </c:pt>
                <c:pt idx="3589">
                  <c:v>179.5</c:v>
                </c:pt>
                <c:pt idx="3590">
                  <c:v>179.55</c:v>
                </c:pt>
                <c:pt idx="3591">
                  <c:v>179.6</c:v>
                </c:pt>
                <c:pt idx="3592">
                  <c:v>179.65</c:v>
                </c:pt>
                <c:pt idx="3593">
                  <c:v>179.7</c:v>
                </c:pt>
                <c:pt idx="3594">
                  <c:v>179.75</c:v>
                </c:pt>
                <c:pt idx="3595">
                  <c:v>179.8</c:v>
                </c:pt>
                <c:pt idx="3596">
                  <c:v>179.85</c:v>
                </c:pt>
                <c:pt idx="3597">
                  <c:v>179.9</c:v>
                </c:pt>
                <c:pt idx="3598">
                  <c:v>179.95</c:v>
                </c:pt>
                <c:pt idx="3599">
                  <c:v>180</c:v>
                </c:pt>
                <c:pt idx="3600">
                  <c:v>180.05</c:v>
                </c:pt>
                <c:pt idx="3601">
                  <c:v>180.1</c:v>
                </c:pt>
                <c:pt idx="3602">
                  <c:v>180.15</c:v>
                </c:pt>
                <c:pt idx="3603">
                  <c:v>180.2</c:v>
                </c:pt>
                <c:pt idx="3604">
                  <c:v>180.25</c:v>
                </c:pt>
                <c:pt idx="3605">
                  <c:v>180.3</c:v>
                </c:pt>
                <c:pt idx="3606">
                  <c:v>180.35</c:v>
                </c:pt>
                <c:pt idx="3607">
                  <c:v>180.4</c:v>
                </c:pt>
                <c:pt idx="3608">
                  <c:v>180.45</c:v>
                </c:pt>
                <c:pt idx="3609">
                  <c:v>180.5</c:v>
                </c:pt>
                <c:pt idx="3610">
                  <c:v>180.55</c:v>
                </c:pt>
                <c:pt idx="3611">
                  <c:v>180.6</c:v>
                </c:pt>
                <c:pt idx="3612">
                  <c:v>180.65</c:v>
                </c:pt>
                <c:pt idx="3613">
                  <c:v>180.7</c:v>
                </c:pt>
                <c:pt idx="3614">
                  <c:v>180.75</c:v>
                </c:pt>
                <c:pt idx="3615">
                  <c:v>180.8</c:v>
                </c:pt>
                <c:pt idx="3616">
                  <c:v>180.85</c:v>
                </c:pt>
                <c:pt idx="3617">
                  <c:v>180.9</c:v>
                </c:pt>
                <c:pt idx="3618">
                  <c:v>180.95</c:v>
                </c:pt>
                <c:pt idx="3619">
                  <c:v>181</c:v>
                </c:pt>
                <c:pt idx="3620">
                  <c:v>181.05</c:v>
                </c:pt>
                <c:pt idx="3621">
                  <c:v>181.1</c:v>
                </c:pt>
                <c:pt idx="3622">
                  <c:v>181.15</c:v>
                </c:pt>
                <c:pt idx="3623">
                  <c:v>181.2</c:v>
                </c:pt>
                <c:pt idx="3624">
                  <c:v>181.25</c:v>
                </c:pt>
                <c:pt idx="3625">
                  <c:v>181.3</c:v>
                </c:pt>
                <c:pt idx="3626">
                  <c:v>181.35</c:v>
                </c:pt>
                <c:pt idx="3627">
                  <c:v>181.4</c:v>
                </c:pt>
                <c:pt idx="3628">
                  <c:v>181.45</c:v>
                </c:pt>
                <c:pt idx="3629">
                  <c:v>181.5</c:v>
                </c:pt>
                <c:pt idx="3630">
                  <c:v>181.55</c:v>
                </c:pt>
                <c:pt idx="3631">
                  <c:v>181.6</c:v>
                </c:pt>
                <c:pt idx="3632">
                  <c:v>181.65</c:v>
                </c:pt>
                <c:pt idx="3633">
                  <c:v>181.7</c:v>
                </c:pt>
                <c:pt idx="3634">
                  <c:v>181.75</c:v>
                </c:pt>
                <c:pt idx="3635">
                  <c:v>181.8</c:v>
                </c:pt>
                <c:pt idx="3636">
                  <c:v>181.85</c:v>
                </c:pt>
                <c:pt idx="3637">
                  <c:v>181.9</c:v>
                </c:pt>
                <c:pt idx="3638">
                  <c:v>181.95</c:v>
                </c:pt>
                <c:pt idx="3639">
                  <c:v>182</c:v>
                </c:pt>
                <c:pt idx="3640">
                  <c:v>182.05</c:v>
                </c:pt>
                <c:pt idx="3641">
                  <c:v>182.1</c:v>
                </c:pt>
                <c:pt idx="3642">
                  <c:v>182.15</c:v>
                </c:pt>
                <c:pt idx="3643">
                  <c:v>182.2</c:v>
                </c:pt>
                <c:pt idx="3644">
                  <c:v>182.25</c:v>
                </c:pt>
                <c:pt idx="3645">
                  <c:v>182.3</c:v>
                </c:pt>
                <c:pt idx="3646">
                  <c:v>182.35</c:v>
                </c:pt>
                <c:pt idx="3647">
                  <c:v>182.4</c:v>
                </c:pt>
                <c:pt idx="3648">
                  <c:v>182.45</c:v>
                </c:pt>
                <c:pt idx="3649">
                  <c:v>182.5</c:v>
                </c:pt>
                <c:pt idx="3650">
                  <c:v>182.55</c:v>
                </c:pt>
                <c:pt idx="3651">
                  <c:v>182.6</c:v>
                </c:pt>
                <c:pt idx="3652">
                  <c:v>182.65</c:v>
                </c:pt>
                <c:pt idx="3653">
                  <c:v>182.7</c:v>
                </c:pt>
                <c:pt idx="3654">
                  <c:v>182.75</c:v>
                </c:pt>
                <c:pt idx="3655">
                  <c:v>182.8</c:v>
                </c:pt>
                <c:pt idx="3656">
                  <c:v>182.85</c:v>
                </c:pt>
                <c:pt idx="3657">
                  <c:v>182.9</c:v>
                </c:pt>
                <c:pt idx="3658">
                  <c:v>182.95</c:v>
                </c:pt>
                <c:pt idx="3659">
                  <c:v>183</c:v>
                </c:pt>
                <c:pt idx="3660">
                  <c:v>183.05</c:v>
                </c:pt>
                <c:pt idx="3661">
                  <c:v>183.1</c:v>
                </c:pt>
                <c:pt idx="3662">
                  <c:v>183.15</c:v>
                </c:pt>
                <c:pt idx="3663">
                  <c:v>183.2</c:v>
                </c:pt>
                <c:pt idx="3664">
                  <c:v>183.25</c:v>
                </c:pt>
                <c:pt idx="3665">
                  <c:v>183.3</c:v>
                </c:pt>
                <c:pt idx="3666">
                  <c:v>183.35</c:v>
                </c:pt>
                <c:pt idx="3667">
                  <c:v>183.4</c:v>
                </c:pt>
                <c:pt idx="3668">
                  <c:v>183.45</c:v>
                </c:pt>
                <c:pt idx="3669">
                  <c:v>183.5</c:v>
                </c:pt>
                <c:pt idx="3670">
                  <c:v>183.55</c:v>
                </c:pt>
                <c:pt idx="3671">
                  <c:v>183.6</c:v>
                </c:pt>
                <c:pt idx="3672">
                  <c:v>183.65</c:v>
                </c:pt>
                <c:pt idx="3673">
                  <c:v>183.7</c:v>
                </c:pt>
                <c:pt idx="3674">
                  <c:v>183.75</c:v>
                </c:pt>
                <c:pt idx="3675">
                  <c:v>183.8</c:v>
                </c:pt>
                <c:pt idx="3676">
                  <c:v>183.85</c:v>
                </c:pt>
                <c:pt idx="3677">
                  <c:v>183.9</c:v>
                </c:pt>
                <c:pt idx="3678">
                  <c:v>183.95</c:v>
                </c:pt>
                <c:pt idx="3679">
                  <c:v>184</c:v>
                </c:pt>
                <c:pt idx="3680">
                  <c:v>184.05</c:v>
                </c:pt>
                <c:pt idx="3681">
                  <c:v>184.1</c:v>
                </c:pt>
                <c:pt idx="3682">
                  <c:v>184.15</c:v>
                </c:pt>
                <c:pt idx="3683">
                  <c:v>184.2</c:v>
                </c:pt>
                <c:pt idx="3684">
                  <c:v>184.25</c:v>
                </c:pt>
                <c:pt idx="3685">
                  <c:v>184.3</c:v>
                </c:pt>
                <c:pt idx="3686">
                  <c:v>184.35</c:v>
                </c:pt>
                <c:pt idx="3687">
                  <c:v>184.4</c:v>
                </c:pt>
                <c:pt idx="3688">
                  <c:v>184.45</c:v>
                </c:pt>
                <c:pt idx="3689">
                  <c:v>184.5</c:v>
                </c:pt>
                <c:pt idx="3690">
                  <c:v>184.55</c:v>
                </c:pt>
                <c:pt idx="3691">
                  <c:v>184.6</c:v>
                </c:pt>
                <c:pt idx="3692">
                  <c:v>184.65</c:v>
                </c:pt>
                <c:pt idx="3693">
                  <c:v>184.7</c:v>
                </c:pt>
                <c:pt idx="3694">
                  <c:v>184.75</c:v>
                </c:pt>
                <c:pt idx="3695">
                  <c:v>184.8</c:v>
                </c:pt>
                <c:pt idx="3696">
                  <c:v>184.85</c:v>
                </c:pt>
                <c:pt idx="3697">
                  <c:v>184.9</c:v>
                </c:pt>
                <c:pt idx="3698">
                  <c:v>184.95</c:v>
                </c:pt>
                <c:pt idx="3699">
                  <c:v>185</c:v>
                </c:pt>
                <c:pt idx="3700">
                  <c:v>185.05</c:v>
                </c:pt>
                <c:pt idx="3701">
                  <c:v>185.1</c:v>
                </c:pt>
                <c:pt idx="3702">
                  <c:v>185.15</c:v>
                </c:pt>
                <c:pt idx="3703">
                  <c:v>185.2</c:v>
                </c:pt>
                <c:pt idx="3704">
                  <c:v>185.25</c:v>
                </c:pt>
                <c:pt idx="3705">
                  <c:v>185.3</c:v>
                </c:pt>
                <c:pt idx="3706">
                  <c:v>185.35</c:v>
                </c:pt>
                <c:pt idx="3707">
                  <c:v>185.4</c:v>
                </c:pt>
                <c:pt idx="3708">
                  <c:v>185.45</c:v>
                </c:pt>
                <c:pt idx="3709">
                  <c:v>185.5</c:v>
                </c:pt>
                <c:pt idx="3710">
                  <c:v>185.55</c:v>
                </c:pt>
                <c:pt idx="3711">
                  <c:v>185.6</c:v>
                </c:pt>
                <c:pt idx="3712">
                  <c:v>185.65</c:v>
                </c:pt>
                <c:pt idx="3713">
                  <c:v>185.7</c:v>
                </c:pt>
                <c:pt idx="3714">
                  <c:v>185.75</c:v>
                </c:pt>
                <c:pt idx="3715">
                  <c:v>185.8</c:v>
                </c:pt>
                <c:pt idx="3716">
                  <c:v>185.85</c:v>
                </c:pt>
                <c:pt idx="3717">
                  <c:v>185.9</c:v>
                </c:pt>
                <c:pt idx="3718">
                  <c:v>185.95</c:v>
                </c:pt>
                <c:pt idx="3719">
                  <c:v>186</c:v>
                </c:pt>
                <c:pt idx="3720">
                  <c:v>186.05</c:v>
                </c:pt>
                <c:pt idx="3721">
                  <c:v>186.1</c:v>
                </c:pt>
                <c:pt idx="3722">
                  <c:v>186.15</c:v>
                </c:pt>
                <c:pt idx="3723">
                  <c:v>186.2</c:v>
                </c:pt>
                <c:pt idx="3724">
                  <c:v>186.25</c:v>
                </c:pt>
                <c:pt idx="3725">
                  <c:v>186.3</c:v>
                </c:pt>
                <c:pt idx="3726">
                  <c:v>186.35</c:v>
                </c:pt>
                <c:pt idx="3727">
                  <c:v>186.4</c:v>
                </c:pt>
                <c:pt idx="3728">
                  <c:v>186.45</c:v>
                </c:pt>
                <c:pt idx="3729">
                  <c:v>186.5</c:v>
                </c:pt>
                <c:pt idx="3730">
                  <c:v>186.55</c:v>
                </c:pt>
                <c:pt idx="3731">
                  <c:v>186.6</c:v>
                </c:pt>
                <c:pt idx="3732">
                  <c:v>186.65</c:v>
                </c:pt>
                <c:pt idx="3733">
                  <c:v>186.7</c:v>
                </c:pt>
                <c:pt idx="3734">
                  <c:v>186.75</c:v>
                </c:pt>
                <c:pt idx="3735">
                  <c:v>186.8</c:v>
                </c:pt>
                <c:pt idx="3736">
                  <c:v>186.85</c:v>
                </c:pt>
                <c:pt idx="3737">
                  <c:v>186.9</c:v>
                </c:pt>
                <c:pt idx="3738">
                  <c:v>186.95</c:v>
                </c:pt>
                <c:pt idx="3739">
                  <c:v>187</c:v>
                </c:pt>
                <c:pt idx="3740">
                  <c:v>187.05</c:v>
                </c:pt>
                <c:pt idx="3741">
                  <c:v>187.1</c:v>
                </c:pt>
                <c:pt idx="3742">
                  <c:v>187.15</c:v>
                </c:pt>
                <c:pt idx="3743">
                  <c:v>187.2</c:v>
                </c:pt>
                <c:pt idx="3744">
                  <c:v>187.25</c:v>
                </c:pt>
                <c:pt idx="3745">
                  <c:v>187.3</c:v>
                </c:pt>
                <c:pt idx="3746">
                  <c:v>187.35</c:v>
                </c:pt>
                <c:pt idx="3747">
                  <c:v>187.4</c:v>
                </c:pt>
                <c:pt idx="3748">
                  <c:v>187.45</c:v>
                </c:pt>
                <c:pt idx="3749">
                  <c:v>187.5</c:v>
                </c:pt>
                <c:pt idx="3750">
                  <c:v>187.55</c:v>
                </c:pt>
                <c:pt idx="3751">
                  <c:v>187.6</c:v>
                </c:pt>
                <c:pt idx="3752">
                  <c:v>187.65</c:v>
                </c:pt>
                <c:pt idx="3753">
                  <c:v>187.7</c:v>
                </c:pt>
                <c:pt idx="3754">
                  <c:v>187.75</c:v>
                </c:pt>
                <c:pt idx="3755">
                  <c:v>187.8</c:v>
                </c:pt>
                <c:pt idx="3756">
                  <c:v>187.85</c:v>
                </c:pt>
                <c:pt idx="3757">
                  <c:v>187.9</c:v>
                </c:pt>
                <c:pt idx="3758">
                  <c:v>187.95</c:v>
                </c:pt>
                <c:pt idx="3759">
                  <c:v>188</c:v>
                </c:pt>
                <c:pt idx="3760">
                  <c:v>188.05</c:v>
                </c:pt>
                <c:pt idx="3761">
                  <c:v>188.1</c:v>
                </c:pt>
                <c:pt idx="3762">
                  <c:v>188.15</c:v>
                </c:pt>
                <c:pt idx="3763">
                  <c:v>188.2</c:v>
                </c:pt>
                <c:pt idx="3764">
                  <c:v>188.25</c:v>
                </c:pt>
                <c:pt idx="3765">
                  <c:v>188.3</c:v>
                </c:pt>
                <c:pt idx="3766">
                  <c:v>188.35</c:v>
                </c:pt>
                <c:pt idx="3767">
                  <c:v>188.4</c:v>
                </c:pt>
                <c:pt idx="3768">
                  <c:v>188.45</c:v>
                </c:pt>
                <c:pt idx="3769">
                  <c:v>188.5</c:v>
                </c:pt>
                <c:pt idx="3770">
                  <c:v>188.55</c:v>
                </c:pt>
                <c:pt idx="3771">
                  <c:v>188.6</c:v>
                </c:pt>
                <c:pt idx="3772">
                  <c:v>188.65</c:v>
                </c:pt>
                <c:pt idx="3773">
                  <c:v>188.7</c:v>
                </c:pt>
                <c:pt idx="3774">
                  <c:v>188.75</c:v>
                </c:pt>
                <c:pt idx="3775">
                  <c:v>188.8</c:v>
                </c:pt>
                <c:pt idx="3776">
                  <c:v>188.85</c:v>
                </c:pt>
                <c:pt idx="3777">
                  <c:v>188.9</c:v>
                </c:pt>
                <c:pt idx="3778">
                  <c:v>188.95</c:v>
                </c:pt>
                <c:pt idx="3779">
                  <c:v>189</c:v>
                </c:pt>
                <c:pt idx="3780">
                  <c:v>189.05</c:v>
                </c:pt>
                <c:pt idx="3781">
                  <c:v>189.1</c:v>
                </c:pt>
                <c:pt idx="3782">
                  <c:v>189.15</c:v>
                </c:pt>
                <c:pt idx="3783">
                  <c:v>189.2</c:v>
                </c:pt>
                <c:pt idx="3784">
                  <c:v>189.25</c:v>
                </c:pt>
                <c:pt idx="3785">
                  <c:v>189.3</c:v>
                </c:pt>
                <c:pt idx="3786">
                  <c:v>189.35</c:v>
                </c:pt>
                <c:pt idx="3787">
                  <c:v>189.4</c:v>
                </c:pt>
                <c:pt idx="3788">
                  <c:v>189.45</c:v>
                </c:pt>
                <c:pt idx="3789">
                  <c:v>189.5</c:v>
                </c:pt>
                <c:pt idx="3790">
                  <c:v>189.55</c:v>
                </c:pt>
                <c:pt idx="3791">
                  <c:v>189.6</c:v>
                </c:pt>
                <c:pt idx="3792">
                  <c:v>189.65</c:v>
                </c:pt>
                <c:pt idx="3793">
                  <c:v>189.7</c:v>
                </c:pt>
                <c:pt idx="3794">
                  <c:v>189.75</c:v>
                </c:pt>
                <c:pt idx="3795">
                  <c:v>189.8</c:v>
                </c:pt>
                <c:pt idx="3796">
                  <c:v>189.85</c:v>
                </c:pt>
                <c:pt idx="3797">
                  <c:v>189.9</c:v>
                </c:pt>
                <c:pt idx="3798">
                  <c:v>189.95</c:v>
                </c:pt>
                <c:pt idx="3799">
                  <c:v>190</c:v>
                </c:pt>
                <c:pt idx="3800">
                  <c:v>190.05</c:v>
                </c:pt>
                <c:pt idx="3801">
                  <c:v>190.1</c:v>
                </c:pt>
                <c:pt idx="3802">
                  <c:v>190.15</c:v>
                </c:pt>
                <c:pt idx="3803">
                  <c:v>190.2</c:v>
                </c:pt>
                <c:pt idx="3804">
                  <c:v>190.25</c:v>
                </c:pt>
                <c:pt idx="3805">
                  <c:v>190.3</c:v>
                </c:pt>
                <c:pt idx="3806">
                  <c:v>190.35</c:v>
                </c:pt>
                <c:pt idx="3807">
                  <c:v>190.4</c:v>
                </c:pt>
                <c:pt idx="3808">
                  <c:v>190.45</c:v>
                </c:pt>
                <c:pt idx="3809">
                  <c:v>190.5</c:v>
                </c:pt>
                <c:pt idx="3810">
                  <c:v>190.55</c:v>
                </c:pt>
                <c:pt idx="3811">
                  <c:v>190.6</c:v>
                </c:pt>
                <c:pt idx="3812">
                  <c:v>190.65</c:v>
                </c:pt>
                <c:pt idx="3813">
                  <c:v>190.7</c:v>
                </c:pt>
                <c:pt idx="3814">
                  <c:v>190.75</c:v>
                </c:pt>
                <c:pt idx="3815">
                  <c:v>190.8</c:v>
                </c:pt>
                <c:pt idx="3816">
                  <c:v>190.85</c:v>
                </c:pt>
                <c:pt idx="3817">
                  <c:v>190.9</c:v>
                </c:pt>
                <c:pt idx="3818">
                  <c:v>190.95</c:v>
                </c:pt>
                <c:pt idx="3819">
                  <c:v>191</c:v>
                </c:pt>
                <c:pt idx="3820">
                  <c:v>191.05</c:v>
                </c:pt>
                <c:pt idx="3821">
                  <c:v>191.1</c:v>
                </c:pt>
                <c:pt idx="3822">
                  <c:v>191.15</c:v>
                </c:pt>
                <c:pt idx="3823">
                  <c:v>191.2</c:v>
                </c:pt>
                <c:pt idx="3824">
                  <c:v>191.25</c:v>
                </c:pt>
                <c:pt idx="3825">
                  <c:v>191.3</c:v>
                </c:pt>
                <c:pt idx="3826">
                  <c:v>191.35</c:v>
                </c:pt>
                <c:pt idx="3827">
                  <c:v>191.4</c:v>
                </c:pt>
                <c:pt idx="3828">
                  <c:v>191.45</c:v>
                </c:pt>
                <c:pt idx="3829">
                  <c:v>191.5</c:v>
                </c:pt>
                <c:pt idx="3830">
                  <c:v>191.55</c:v>
                </c:pt>
                <c:pt idx="3831">
                  <c:v>191.6</c:v>
                </c:pt>
                <c:pt idx="3832">
                  <c:v>191.65</c:v>
                </c:pt>
                <c:pt idx="3833">
                  <c:v>191.7</c:v>
                </c:pt>
                <c:pt idx="3834">
                  <c:v>191.75</c:v>
                </c:pt>
                <c:pt idx="3835">
                  <c:v>191.8</c:v>
                </c:pt>
                <c:pt idx="3836">
                  <c:v>191.85</c:v>
                </c:pt>
                <c:pt idx="3837">
                  <c:v>191.9</c:v>
                </c:pt>
                <c:pt idx="3838">
                  <c:v>191.95</c:v>
                </c:pt>
                <c:pt idx="3839">
                  <c:v>192</c:v>
                </c:pt>
                <c:pt idx="3840">
                  <c:v>192.05</c:v>
                </c:pt>
                <c:pt idx="3841">
                  <c:v>192.1</c:v>
                </c:pt>
                <c:pt idx="3842">
                  <c:v>192.15</c:v>
                </c:pt>
                <c:pt idx="3843">
                  <c:v>192.2</c:v>
                </c:pt>
                <c:pt idx="3844">
                  <c:v>192.25</c:v>
                </c:pt>
                <c:pt idx="3845">
                  <c:v>192.3</c:v>
                </c:pt>
                <c:pt idx="3846">
                  <c:v>192.35</c:v>
                </c:pt>
                <c:pt idx="3847">
                  <c:v>192.4</c:v>
                </c:pt>
                <c:pt idx="3848">
                  <c:v>192.45</c:v>
                </c:pt>
                <c:pt idx="3849">
                  <c:v>192.5</c:v>
                </c:pt>
                <c:pt idx="3850">
                  <c:v>192.55</c:v>
                </c:pt>
                <c:pt idx="3851">
                  <c:v>192.6</c:v>
                </c:pt>
                <c:pt idx="3852">
                  <c:v>192.65</c:v>
                </c:pt>
                <c:pt idx="3853">
                  <c:v>192.7</c:v>
                </c:pt>
                <c:pt idx="3854">
                  <c:v>192.75</c:v>
                </c:pt>
                <c:pt idx="3855">
                  <c:v>192.8</c:v>
                </c:pt>
                <c:pt idx="3856">
                  <c:v>192.85</c:v>
                </c:pt>
                <c:pt idx="3857">
                  <c:v>192.9</c:v>
                </c:pt>
                <c:pt idx="3858">
                  <c:v>192.95</c:v>
                </c:pt>
                <c:pt idx="3859">
                  <c:v>193</c:v>
                </c:pt>
                <c:pt idx="3860">
                  <c:v>193.05</c:v>
                </c:pt>
                <c:pt idx="3861">
                  <c:v>193.1</c:v>
                </c:pt>
                <c:pt idx="3862">
                  <c:v>193.15</c:v>
                </c:pt>
                <c:pt idx="3863">
                  <c:v>193.2</c:v>
                </c:pt>
                <c:pt idx="3864">
                  <c:v>193.25</c:v>
                </c:pt>
                <c:pt idx="3865">
                  <c:v>193.3</c:v>
                </c:pt>
                <c:pt idx="3866">
                  <c:v>193.35</c:v>
                </c:pt>
                <c:pt idx="3867">
                  <c:v>193.4</c:v>
                </c:pt>
                <c:pt idx="3868">
                  <c:v>193.45</c:v>
                </c:pt>
                <c:pt idx="3869">
                  <c:v>193.5</c:v>
                </c:pt>
                <c:pt idx="3870">
                  <c:v>193.55</c:v>
                </c:pt>
                <c:pt idx="3871">
                  <c:v>193.6</c:v>
                </c:pt>
                <c:pt idx="3872">
                  <c:v>193.65</c:v>
                </c:pt>
                <c:pt idx="3873">
                  <c:v>193.7</c:v>
                </c:pt>
                <c:pt idx="3874">
                  <c:v>193.75</c:v>
                </c:pt>
                <c:pt idx="3875">
                  <c:v>193.8</c:v>
                </c:pt>
                <c:pt idx="3876">
                  <c:v>193.85</c:v>
                </c:pt>
                <c:pt idx="3877">
                  <c:v>193.9</c:v>
                </c:pt>
                <c:pt idx="3878">
                  <c:v>193.95</c:v>
                </c:pt>
                <c:pt idx="3879">
                  <c:v>194</c:v>
                </c:pt>
                <c:pt idx="3880">
                  <c:v>194.05</c:v>
                </c:pt>
                <c:pt idx="3881">
                  <c:v>194.1</c:v>
                </c:pt>
                <c:pt idx="3882">
                  <c:v>194.15</c:v>
                </c:pt>
                <c:pt idx="3883">
                  <c:v>194.2</c:v>
                </c:pt>
                <c:pt idx="3884">
                  <c:v>194.25</c:v>
                </c:pt>
                <c:pt idx="3885">
                  <c:v>194.3</c:v>
                </c:pt>
                <c:pt idx="3886">
                  <c:v>194.35</c:v>
                </c:pt>
                <c:pt idx="3887">
                  <c:v>194.4</c:v>
                </c:pt>
                <c:pt idx="3888">
                  <c:v>194.45</c:v>
                </c:pt>
                <c:pt idx="3889">
                  <c:v>194.5</c:v>
                </c:pt>
                <c:pt idx="3890">
                  <c:v>194.55</c:v>
                </c:pt>
                <c:pt idx="3891">
                  <c:v>194.6</c:v>
                </c:pt>
                <c:pt idx="3892">
                  <c:v>194.65</c:v>
                </c:pt>
                <c:pt idx="3893">
                  <c:v>194.7</c:v>
                </c:pt>
                <c:pt idx="3894">
                  <c:v>194.75</c:v>
                </c:pt>
                <c:pt idx="3895">
                  <c:v>194.8</c:v>
                </c:pt>
                <c:pt idx="3896">
                  <c:v>194.85</c:v>
                </c:pt>
                <c:pt idx="3897">
                  <c:v>194.9</c:v>
                </c:pt>
                <c:pt idx="3898">
                  <c:v>194.95</c:v>
                </c:pt>
                <c:pt idx="3899">
                  <c:v>195</c:v>
                </c:pt>
                <c:pt idx="3900">
                  <c:v>195.05</c:v>
                </c:pt>
                <c:pt idx="3901">
                  <c:v>195.1</c:v>
                </c:pt>
                <c:pt idx="3902">
                  <c:v>195.15</c:v>
                </c:pt>
                <c:pt idx="3903">
                  <c:v>195.2</c:v>
                </c:pt>
                <c:pt idx="3904">
                  <c:v>195.25</c:v>
                </c:pt>
                <c:pt idx="3905">
                  <c:v>195.3</c:v>
                </c:pt>
                <c:pt idx="3906">
                  <c:v>195.35</c:v>
                </c:pt>
                <c:pt idx="3907">
                  <c:v>195.4</c:v>
                </c:pt>
                <c:pt idx="3908">
                  <c:v>195.45</c:v>
                </c:pt>
                <c:pt idx="3909">
                  <c:v>195.5</c:v>
                </c:pt>
                <c:pt idx="3910">
                  <c:v>195.55</c:v>
                </c:pt>
                <c:pt idx="3911">
                  <c:v>195.6</c:v>
                </c:pt>
                <c:pt idx="3912">
                  <c:v>195.65</c:v>
                </c:pt>
                <c:pt idx="3913">
                  <c:v>195.7</c:v>
                </c:pt>
                <c:pt idx="3914">
                  <c:v>195.75</c:v>
                </c:pt>
                <c:pt idx="3915">
                  <c:v>195.8</c:v>
                </c:pt>
                <c:pt idx="3916">
                  <c:v>195.85</c:v>
                </c:pt>
                <c:pt idx="3917">
                  <c:v>195.9</c:v>
                </c:pt>
                <c:pt idx="3918">
                  <c:v>195.95</c:v>
                </c:pt>
                <c:pt idx="3919">
                  <c:v>196</c:v>
                </c:pt>
                <c:pt idx="3920">
                  <c:v>196.05</c:v>
                </c:pt>
                <c:pt idx="3921">
                  <c:v>196.1</c:v>
                </c:pt>
                <c:pt idx="3922">
                  <c:v>196.15</c:v>
                </c:pt>
                <c:pt idx="3923">
                  <c:v>196.2</c:v>
                </c:pt>
                <c:pt idx="3924">
                  <c:v>196.25</c:v>
                </c:pt>
                <c:pt idx="3925">
                  <c:v>196.3</c:v>
                </c:pt>
                <c:pt idx="3926">
                  <c:v>196.35</c:v>
                </c:pt>
                <c:pt idx="3927">
                  <c:v>196.4</c:v>
                </c:pt>
                <c:pt idx="3928">
                  <c:v>196.45</c:v>
                </c:pt>
                <c:pt idx="3929">
                  <c:v>196.5</c:v>
                </c:pt>
                <c:pt idx="3930">
                  <c:v>196.55</c:v>
                </c:pt>
                <c:pt idx="3931">
                  <c:v>196.6</c:v>
                </c:pt>
                <c:pt idx="3932">
                  <c:v>196.65</c:v>
                </c:pt>
                <c:pt idx="3933">
                  <c:v>196.7</c:v>
                </c:pt>
                <c:pt idx="3934">
                  <c:v>196.75</c:v>
                </c:pt>
                <c:pt idx="3935">
                  <c:v>196.8</c:v>
                </c:pt>
                <c:pt idx="3936">
                  <c:v>196.85</c:v>
                </c:pt>
                <c:pt idx="3937">
                  <c:v>196.9</c:v>
                </c:pt>
                <c:pt idx="3938">
                  <c:v>196.95</c:v>
                </c:pt>
                <c:pt idx="3939">
                  <c:v>197</c:v>
                </c:pt>
                <c:pt idx="3940">
                  <c:v>197.05</c:v>
                </c:pt>
                <c:pt idx="3941">
                  <c:v>197.1</c:v>
                </c:pt>
                <c:pt idx="3942">
                  <c:v>197.15</c:v>
                </c:pt>
                <c:pt idx="3943">
                  <c:v>197.2</c:v>
                </c:pt>
                <c:pt idx="3944">
                  <c:v>197.25</c:v>
                </c:pt>
                <c:pt idx="3945">
                  <c:v>197.3</c:v>
                </c:pt>
                <c:pt idx="3946">
                  <c:v>197.35</c:v>
                </c:pt>
                <c:pt idx="3947">
                  <c:v>197.4</c:v>
                </c:pt>
                <c:pt idx="3948">
                  <c:v>197.45</c:v>
                </c:pt>
                <c:pt idx="3949">
                  <c:v>197.5</c:v>
                </c:pt>
                <c:pt idx="3950">
                  <c:v>197.55</c:v>
                </c:pt>
                <c:pt idx="3951">
                  <c:v>197.6</c:v>
                </c:pt>
                <c:pt idx="3952">
                  <c:v>197.65</c:v>
                </c:pt>
                <c:pt idx="3953">
                  <c:v>197.7</c:v>
                </c:pt>
                <c:pt idx="3954">
                  <c:v>197.75</c:v>
                </c:pt>
                <c:pt idx="3955">
                  <c:v>197.8</c:v>
                </c:pt>
                <c:pt idx="3956">
                  <c:v>197.85</c:v>
                </c:pt>
                <c:pt idx="3957">
                  <c:v>197.9</c:v>
                </c:pt>
                <c:pt idx="3958">
                  <c:v>197.95</c:v>
                </c:pt>
                <c:pt idx="3959">
                  <c:v>198</c:v>
                </c:pt>
                <c:pt idx="3960">
                  <c:v>198.05</c:v>
                </c:pt>
                <c:pt idx="3961">
                  <c:v>198.1</c:v>
                </c:pt>
                <c:pt idx="3962">
                  <c:v>198.15</c:v>
                </c:pt>
                <c:pt idx="3963">
                  <c:v>198.2</c:v>
                </c:pt>
                <c:pt idx="3964">
                  <c:v>198.25</c:v>
                </c:pt>
                <c:pt idx="3965">
                  <c:v>198.3</c:v>
                </c:pt>
                <c:pt idx="3966">
                  <c:v>198.35</c:v>
                </c:pt>
                <c:pt idx="3967">
                  <c:v>198.4</c:v>
                </c:pt>
                <c:pt idx="3968">
                  <c:v>198.45</c:v>
                </c:pt>
                <c:pt idx="3969">
                  <c:v>198.5</c:v>
                </c:pt>
                <c:pt idx="3970">
                  <c:v>198.55</c:v>
                </c:pt>
                <c:pt idx="3971">
                  <c:v>198.6</c:v>
                </c:pt>
                <c:pt idx="3972">
                  <c:v>198.65</c:v>
                </c:pt>
                <c:pt idx="3973">
                  <c:v>198.7</c:v>
                </c:pt>
                <c:pt idx="3974">
                  <c:v>198.75</c:v>
                </c:pt>
                <c:pt idx="3975">
                  <c:v>198.8</c:v>
                </c:pt>
                <c:pt idx="3976">
                  <c:v>198.85</c:v>
                </c:pt>
                <c:pt idx="3977">
                  <c:v>198.9</c:v>
                </c:pt>
                <c:pt idx="3978">
                  <c:v>198.95</c:v>
                </c:pt>
                <c:pt idx="3979">
                  <c:v>199</c:v>
                </c:pt>
                <c:pt idx="3980">
                  <c:v>199.05</c:v>
                </c:pt>
                <c:pt idx="3981">
                  <c:v>199.1</c:v>
                </c:pt>
                <c:pt idx="3982">
                  <c:v>199.15</c:v>
                </c:pt>
                <c:pt idx="3983">
                  <c:v>199.2</c:v>
                </c:pt>
                <c:pt idx="3984">
                  <c:v>199.25</c:v>
                </c:pt>
                <c:pt idx="3985">
                  <c:v>199.3</c:v>
                </c:pt>
                <c:pt idx="3986">
                  <c:v>199.35</c:v>
                </c:pt>
                <c:pt idx="3987">
                  <c:v>199.4</c:v>
                </c:pt>
                <c:pt idx="3988">
                  <c:v>199.45</c:v>
                </c:pt>
                <c:pt idx="3989">
                  <c:v>199.5</c:v>
                </c:pt>
                <c:pt idx="3990">
                  <c:v>199.55</c:v>
                </c:pt>
                <c:pt idx="3991">
                  <c:v>199.6</c:v>
                </c:pt>
                <c:pt idx="3992">
                  <c:v>199.65</c:v>
                </c:pt>
                <c:pt idx="3993">
                  <c:v>199.7</c:v>
                </c:pt>
                <c:pt idx="3994">
                  <c:v>199.75</c:v>
                </c:pt>
                <c:pt idx="3995">
                  <c:v>199.8</c:v>
                </c:pt>
                <c:pt idx="3996">
                  <c:v>199.85</c:v>
                </c:pt>
                <c:pt idx="3997">
                  <c:v>199.9</c:v>
                </c:pt>
                <c:pt idx="3998">
                  <c:v>199.95</c:v>
                </c:pt>
                <c:pt idx="3999">
                  <c:v>200</c:v>
                </c:pt>
                <c:pt idx="4000">
                  <c:v>200.05</c:v>
                </c:pt>
                <c:pt idx="4001">
                  <c:v>200.1</c:v>
                </c:pt>
                <c:pt idx="4002">
                  <c:v>200.15</c:v>
                </c:pt>
                <c:pt idx="4003">
                  <c:v>200.2</c:v>
                </c:pt>
                <c:pt idx="4004">
                  <c:v>200.25</c:v>
                </c:pt>
                <c:pt idx="4005">
                  <c:v>200.3</c:v>
                </c:pt>
                <c:pt idx="4006">
                  <c:v>200.35</c:v>
                </c:pt>
                <c:pt idx="4007">
                  <c:v>200.4</c:v>
                </c:pt>
                <c:pt idx="4008">
                  <c:v>200.45</c:v>
                </c:pt>
                <c:pt idx="4009">
                  <c:v>200.5</c:v>
                </c:pt>
                <c:pt idx="4010">
                  <c:v>200.55</c:v>
                </c:pt>
                <c:pt idx="4011">
                  <c:v>200.6</c:v>
                </c:pt>
                <c:pt idx="4012">
                  <c:v>200.65</c:v>
                </c:pt>
                <c:pt idx="4013">
                  <c:v>200.7</c:v>
                </c:pt>
                <c:pt idx="4014">
                  <c:v>200.75</c:v>
                </c:pt>
                <c:pt idx="4015">
                  <c:v>200.8</c:v>
                </c:pt>
                <c:pt idx="4016">
                  <c:v>200.85</c:v>
                </c:pt>
                <c:pt idx="4017">
                  <c:v>200.9</c:v>
                </c:pt>
                <c:pt idx="4018">
                  <c:v>200.95</c:v>
                </c:pt>
                <c:pt idx="4019">
                  <c:v>201</c:v>
                </c:pt>
                <c:pt idx="4020">
                  <c:v>201.05</c:v>
                </c:pt>
                <c:pt idx="4021">
                  <c:v>201.1</c:v>
                </c:pt>
                <c:pt idx="4022">
                  <c:v>201.15</c:v>
                </c:pt>
                <c:pt idx="4023">
                  <c:v>201.2</c:v>
                </c:pt>
                <c:pt idx="4024">
                  <c:v>201.25</c:v>
                </c:pt>
                <c:pt idx="4025">
                  <c:v>201.3</c:v>
                </c:pt>
                <c:pt idx="4026">
                  <c:v>201.35</c:v>
                </c:pt>
                <c:pt idx="4027">
                  <c:v>201.4</c:v>
                </c:pt>
                <c:pt idx="4028">
                  <c:v>201.45</c:v>
                </c:pt>
                <c:pt idx="4029">
                  <c:v>201.5</c:v>
                </c:pt>
                <c:pt idx="4030">
                  <c:v>201.55</c:v>
                </c:pt>
                <c:pt idx="4031">
                  <c:v>201.6</c:v>
                </c:pt>
                <c:pt idx="4032">
                  <c:v>201.65</c:v>
                </c:pt>
                <c:pt idx="4033">
                  <c:v>201.7</c:v>
                </c:pt>
                <c:pt idx="4034">
                  <c:v>201.75</c:v>
                </c:pt>
                <c:pt idx="4035">
                  <c:v>201.8</c:v>
                </c:pt>
                <c:pt idx="4036">
                  <c:v>201.85</c:v>
                </c:pt>
                <c:pt idx="4037">
                  <c:v>201.9</c:v>
                </c:pt>
                <c:pt idx="4038">
                  <c:v>201.95</c:v>
                </c:pt>
                <c:pt idx="4039">
                  <c:v>202</c:v>
                </c:pt>
                <c:pt idx="4040">
                  <c:v>202.05</c:v>
                </c:pt>
                <c:pt idx="4041">
                  <c:v>202.1</c:v>
                </c:pt>
                <c:pt idx="4042">
                  <c:v>202.15</c:v>
                </c:pt>
                <c:pt idx="4043">
                  <c:v>202.2</c:v>
                </c:pt>
                <c:pt idx="4044">
                  <c:v>202.25</c:v>
                </c:pt>
                <c:pt idx="4045">
                  <c:v>202.3</c:v>
                </c:pt>
                <c:pt idx="4046">
                  <c:v>202.35</c:v>
                </c:pt>
                <c:pt idx="4047">
                  <c:v>202.4</c:v>
                </c:pt>
                <c:pt idx="4048">
                  <c:v>202.45</c:v>
                </c:pt>
                <c:pt idx="4049">
                  <c:v>202.5</c:v>
                </c:pt>
                <c:pt idx="4050">
                  <c:v>202.55</c:v>
                </c:pt>
                <c:pt idx="4051">
                  <c:v>202.6</c:v>
                </c:pt>
                <c:pt idx="4052">
                  <c:v>202.65</c:v>
                </c:pt>
                <c:pt idx="4053">
                  <c:v>202.7</c:v>
                </c:pt>
                <c:pt idx="4054">
                  <c:v>202.75</c:v>
                </c:pt>
                <c:pt idx="4055">
                  <c:v>202.8</c:v>
                </c:pt>
                <c:pt idx="4056">
                  <c:v>202.85</c:v>
                </c:pt>
                <c:pt idx="4057">
                  <c:v>202.9</c:v>
                </c:pt>
                <c:pt idx="4058">
                  <c:v>202.95</c:v>
                </c:pt>
                <c:pt idx="4059">
                  <c:v>203</c:v>
                </c:pt>
                <c:pt idx="4060">
                  <c:v>203.05</c:v>
                </c:pt>
                <c:pt idx="4061">
                  <c:v>203.1</c:v>
                </c:pt>
                <c:pt idx="4062">
                  <c:v>203.15</c:v>
                </c:pt>
                <c:pt idx="4063">
                  <c:v>203.2</c:v>
                </c:pt>
                <c:pt idx="4064">
                  <c:v>203.25</c:v>
                </c:pt>
                <c:pt idx="4065">
                  <c:v>203.3</c:v>
                </c:pt>
                <c:pt idx="4066">
                  <c:v>203.35</c:v>
                </c:pt>
                <c:pt idx="4067">
                  <c:v>203.4</c:v>
                </c:pt>
                <c:pt idx="4068">
                  <c:v>203.45</c:v>
                </c:pt>
                <c:pt idx="4069">
                  <c:v>203.5</c:v>
                </c:pt>
                <c:pt idx="4070">
                  <c:v>203.55</c:v>
                </c:pt>
                <c:pt idx="4071">
                  <c:v>203.6</c:v>
                </c:pt>
                <c:pt idx="4072">
                  <c:v>203.65</c:v>
                </c:pt>
                <c:pt idx="4073">
                  <c:v>203.7</c:v>
                </c:pt>
                <c:pt idx="4074">
                  <c:v>203.75</c:v>
                </c:pt>
                <c:pt idx="4075">
                  <c:v>203.8</c:v>
                </c:pt>
                <c:pt idx="4076">
                  <c:v>203.85</c:v>
                </c:pt>
                <c:pt idx="4077">
                  <c:v>203.9</c:v>
                </c:pt>
                <c:pt idx="4078">
                  <c:v>203.95</c:v>
                </c:pt>
                <c:pt idx="4079">
                  <c:v>204</c:v>
                </c:pt>
                <c:pt idx="4080">
                  <c:v>204.05</c:v>
                </c:pt>
                <c:pt idx="4081">
                  <c:v>204.1</c:v>
                </c:pt>
                <c:pt idx="4082">
                  <c:v>204.15</c:v>
                </c:pt>
                <c:pt idx="4083">
                  <c:v>204.2</c:v>
                </c:pt>
                <c:pt idx="4084">
                  <c:v>204.25</c:v>
                </c:pt>
                <c:pt idx="4085">
                  <c:v>204.3</c:v>
                </c:pt>
                <c:pt idx="4086">
                  <c:v>204.35</c:v>
                </c:pt>
                <c:pt idx="4087">
                  <c:v>204.4</c:v>
                </c:pt>
                <c:pt idx="4088">
                  <c:v>204.45</c:v>
                </c:pt>
                <c:pt idx="4089">
                  <c:v>204.5</c:v>
                </c:pt>
                <c:pt idx="4090">
                  <c:v>204.55</c:v>
                </c:pt>
                <c:pt idx="4091">
                  <c:v>204.6</c:v>
                </c:pt>
                <c:pt idx="4092">
                  <c:v>204.65</c:v>
                </c:pt>
                <c:pt idx="4093">
                  <c:v>204.7</c:v>
                </c:pt>
                <c:pt idx="4094">
                  <c:v>204.75</c:v>
                </c:pt>
                <c:pt idx="4095">
                  <c:v>204.8</c:v>
                </c:pt>
                <c:pt idx="4096">
                  <c:v>204.85</c:v>
                </c:pt>
                <c:pt idx="4097">
                  <c:v>204.9</c:v>
                </c:pt>
                <c:pt idx="4098">
                  <c:v>204.95</c:v>
                </c:pt>
                <c:pt idx="4099">
                  <c:v>205</c:v>
                </c:pt>
                <c:pt idx="4100">
                  <c:v>205.05</c:v>
                </c:pt>
                <c:pt idx="4101">
                  <c:v>205.1</c:v>
                </c:pt>
                <c:pt idx="4102">
                  <c:v>205.15</c:v>
                </c:pt>
                <c:pt idx="4103">
                  <c:v>205.2</c:v>
                </c:pt>
                <c:pt idx="4104">
                  <c:v>205.25</c:v>
                </c:pt>
                <c:pt idx="4105">
                  <c:v>205.3</c:v>
                </c:pt>
                <c:pt idx="4106">
                  <c:v>205.35</c:v>
                </c:pt>
                <c:pt idx="4107">
                  <c:v>205.4</c:v>
                </c:pt>
                <c:pt idx="4108">
                  <c:v>205.45</c:v>
                </c:pt>
                <c:pt idx="4109">
                  <c:v>205.5</c:v>
                </c:pt>
                <c:pt idx="4110">
                  <c:v>205.55</c:v>
                </c:pt>
                <c:pt idx="4111">
                  <c:v>205.6</c:v>
                </c:pt>
                <c:pt idx="4112">
                  <c:v>205.65</c:v>
                </c:pt>
                <c:pt idx="4113">
                  <c:v>205.7</c:v>
                </c:pt>
                <c:pt idx="4114">
                  <c:v>205.75</c:v>
                </c:pt>
                <c:pt idx="4115">
                  <c:v>205.8</c:v>
                </c:pt>
                <c:pt idx="4116">
                  <c:v>205.85</c:v>
                </c:pt>
                <c:pt idx="4117">
                  <c:v>205.9</c:v>
                </c:pt>
                <c:pt idx="4118">
                  <c:v>205.95</c:v>
                </c:pt>
                <c:pt idx="4119">
                  <c:v>206</c:v>
                </c:pt>
                <c:pt idx="4120">
                  <c:v>206.05</c:v>
                </c:pt>
                <c:pt idx="4121">
                  <c:v>206.1</c:v>
                </c:pt>
                <c:pt idx="4122">
                  <c:v>206.15</c:v>
                </c:pt>
                <c:pt idx="4123">
                  <c:v>206.2</c:v>
                </c:pt>
                <c:pt idx="4124">
                  <c:v>206.25</c:v>
                </c:pt>
                <c:pt idx="4125">
                  <c:v>206.3</c:v>
                </c:pt>
                <c:pt idx="4126">
                  <c:v>206.35</c:v>
                </c:pt>
                <c:pt idx="4127">
                  <c:v>206.4</c:v>
                </c:pt>
                <c:pt idx="4128">
                  <c:v>206.45</c:v>
                </c:pt>
                <c:pt idx="4129">
                  <c:v>206.5</c:v>
                </c:pt>
                <c:pt idx="4130">
                  <c:v>206.55</c:v>
                </c:pt>
                <c:pt idx="4131">
                  <c:v>206.6</c:v>
                </c:pt>
                <c:pt idx="4132">
                  <c:v>206.65</c:v>
                </c:pt>
                <c:pt idx="4133">
                  <c:v>206.7</c:v>
                </c:pt>
                <c:pt idx="4134">
                  <c:v>206.75</c:v>
                </c:pt>
                <c:pt idx="4135">
                  <c:v>206.8</c:v>
                </c:pt>
                <c:pt idx="4136">
                  <c:v>206.85</c:v>
                </c:pt>
                <c:pt idx="4137">
                  <c:v>206.9</c:v>
                </c:pt>
                <c:pt idx="4138">
                  <c:v>206.95</c:v>
                </c:pt>
                <c:pt idx="4139">
                  <c:v>207</c:v>
                </c:pt>
                <c:pt idx="4140">
                  <c:v>207.05</c:v>
                </c:pt>
                <c:pt idx="4141">
                  <c:v>207.1</c:v>
                </c:pt>
                <c:pt idx="4142">
                  <c:v>207.15</c:v>
                </c:pt>
                <c:pt idx="4143">
                  <c:v>207.2</c:v>
                </c:pt>
                <c:pt idx="4144">
                  <c:v>207.25</c:v>
                </c:pt>
                <c:pt idx="4145">
                  <c:v>207.3</c:v>
                </c:pt>
                <c:pt idx="4146">
                  <c:v>207.35</c:v>
                </c:pt>
                <c:pt idx="4147">
                  <c:v>207.4</c:v>
                </c:pt>
                <c:pt idx="4148">
                  <c:v>207.45</c:v>
                </c:pt>
                <c:pt idx="4149">
                  <c:v>207.5</c:v>
                </c:pt>
                <c:pt idx="4150">
                  <c:v>207.55</c:v>
                </c:pt>
                <c:pt idx="4151">
                  <c:v>207.6</c:v>
                </c:pt>
                <c:pt idx="4152">
                  <c:v>207.65</c:v>
                </c:pt>
                <c:pt idx="4153">
                  <c:v>207.7</c:v>
                </c:pt>
                <c:pt idx="4154">
                  <c:v>207.75</c:v>
                </c:pt>
                <c:pt idx="4155">
                  <c:v>207.8</c:v>
                </c:pt>
                <c:pt idx="4156">
                  <c:v>207.85</c:v>
                </c:pt>
                <c:pt idx="4157">
                  <c:v>207.9</c:v>
                </c:pt>
                <c:pt idx="4158">
                  <c:v>207.95</c:v>
                </c:pt>
                <c:pt idx="4159">
                  <c:v>208</c:v>
                </c:pt>
                <c:pt idx="4160">
                  <c:v>208.05</c:v>
                </c:pt>
                <c:pt idx="4161">
                  <c:v>208.1</c:v>
                </c:pt>
                <c:pt idx="4162">
                  <c:v>208.15</c:v>
                </c:pt>
                <c:pt idx="4163">
                  <c:v>208.2</c:v>
                </c:pt>
                <c:pt idx="4164">
                  <c:v>208.25</c:v>
                </c:pt>
                <c:pt idx="4165">
                  <c:v>208.3</c:v>
                </c:pt>
                <c:pt idx="4166">
                  <c:v>208.35</c:v>
                </c:pt>
                <c:pt idx="4167">
                  <c:v>208.4</c:v>
                </c:pt>
                <c:pt idx="4168">
                  <c:v>208.45</c:v>
                </c:pt>
                <c:pt idx="4169">
                  <c:v>208.5</c:v>
                </c:pt>
                <c:pt idx="4170">
                  <c:v>208.55</c:v>
                </c:pt>
                <c:pt idx="4171">
                  <c:v>208.6</c:v>
                </c:pt>
                <c:pt idx="4172">
                  <c:v>208.65</c:v>
                </c:pt>
                <c:pt idx="4173">
                  <c:v>208.7</c:v>
                </c:pt>
                <c:pt idx="4174">
                  <c:v>208.75</c:v>
                </c:pt>
                <c:pt idx="4175">
                  <c:v>208.8</c:v>
                </c:pt>
                <c:pt idx="4176">
                  <c:v>208.85</c:v>
                </c:pt>
                <c:pt idx="4177">
                  <c:v>208.9</c:v>
                </c:pt>
                <c:pt idx="4178">
                  <c:v>208.95</c:v>
                </c:pt>
                <c:pt idx="4179">
                  <c:v>209</c:v>
                </c:pt>
                <c:pt idx="4180">
                  <c:v>209.05</c:v>
                </c:pt>
                <c:pt idx="4181">
                  <c:v>209.1</c:v>
                </c:pt>
                <c:pt idx="4182">
                  <c:v>209.15</c:v>
                </c:pt>
                <c:pt idx="4183">
                  <c:v>209.2</c:v>
                </c:pt>
                <c:pt idx="4184">
                  <c:v>209.25</c:v>
                </c:pt>
                <c:pt idx="4185">
                  <c:v>209.3</c:v>
                </c:pt>
                <c:pt idx="4186">
                  <c:v>209.35</c:v>
                </c:pt>
                <c:pt idx="4187">
                  <c:v>209.4</c:v>
                </c:pt>
                <c:pt idx="4188">
                  <c:v>209.45</c:v>
                </c:pt>
                <c:pt idx="4189">
                  <c:v>209.5</c:v>
                </c:pt>
                <c:pt idx="4190">
                  <c:v>209.55</c:v>
                </c:pt>
                <c:pt idx="4191">
                  <c:v>209.6</c:v>
                </c:pt>
                <c:pt idx="4192">
                  <c:v>209.65</c:v>
                </c:pt>
                <c:pt idx="4193">
                  <c:v>209.7</c:v>
                </c:pt>
                <c:pt idx="4194">
                  <c:v>209.75</c:v>
                </c:pt>
                <c:pt idx="4195">
                  <c:v>209.8</c:v>
                </c:pt>
                <c:pt idx="4196">
                  <c:v>209.85</c:v>
                </c:pt>
                <c:pt idx="4197">
                  <c:v>209.9</c:v>
                </c:pt>
                <c:pt idx="4198">
                  <c:v>209.95</c:v>
                </c:pt>
                <c:pt idx="4199">
                  <c:v>210</c:v>
                </c:pt>
                <c:pt idx="4200">
                  <c:v>210.05</c:v>
                </c:pt>
                <c:pt idx="4201">
                  <c:v>210.1</c:v>
                </c:pt>
                <c:pt idx="4202">
                  <c:v>210.15</c:v>
                </c:pt>
                <c:pt idx="4203">
                  <c:v>210.2</c:v>
                </c:pt>
                <c:pt idx="4204">
                  <c:v>210.25</c:v>
                </c:pt>
                <c:pt idx="4205">
                  <c:v>210.3</c:v>
                </c:pt>
                <c:pt idx="4206">
                  <c:v>210.35</c:v>
                </c:pt>
                <c:pt idx="4207">
                  <c:v>210.4</c:v>
                </c:pt>
                <c:pt idx="4208">
                  <c:v>210.45</c:v>
                </c:pt>
                <c:pt idx="4209">
                  <c:v>210.5</c:v>
                </c:pt>
                <c:pt idx="4210">
                  <c:v>210.55</c:v>
                </c:pt>
                <c:pt idx="4211">
                  <c:v>210.6</c:v>
                </c:pt>
                <c:pt idx="4212">
                  <c:v>210.65</c:v>
                </c:pt>
                <c:pt idx="4213">
                  <c:v>210.7</c:v>
                </c:pt>
                <c:pt idx="4214">
                  <c:v>210.75</c:v>
                </c:pt>
                <c:pt idx="4215">
                  <c:v>210.8</c:v>
                </c:pt>
                <c:pt idx="4216">
                  <c:v>210.85</c:v>
                </c:pt>
                <c:pt idx="4217">
                  <c:v>210.9</c:v>
                </c:pt>
                <c:pt idx="4218">
                  <c:v>210.95</c:v>
                </c:pt>
                <c:pt idx="4219">
                  <c:v>211</c:v>
                </c:pt>
                <c:pt idx="4220">
                  <c:v>211.05</c:v>
                </c:pt>
                <c:pt idx="4221">
                  <c:v>211.1</c:v>
                </c:pt>
                <c:pt idx="4222">
                  <c:v>211.15</c:v>
                </c:pt>
                <c:pt idx="4223">
                  <c:v>211.2</c:v>
                </c:pt>
                <c:pt idx="4224">
                  <c:v>211.25</c:v>
                </c:pt>
                <c:pt idx="4225">
                  <c:v>211.3</c:v>
                </c:pt>
                <c:pt idx="4226">
                  <c:v>211.35</c:v>
                </c:pt>
                <c:pt idx="4227">
                  <c:v>211.4</c:v>
                </c:pt>
                <c:pt idx="4228">
                  <c:v>211.45</c:v>
                </c:pt>
                <c:pt idx="4229">
                  <c:v>211.5</c:v>
                </c:pt>
                <c:pt idx="4230">
                  <c:v>211.55</c:v>
                </c:pt>
                <c:pt idx="4231">
                  <c:v>211.6</c:v>
                </c:pt>
                <c:pt idx="4232">
                  <c:v>211.65</c:v>
                </c:pt>
                <c:pt idx="4233">
                  <c:v>211.7</c:v>
                </c:pt>
                <c:pt idx="4234">
                  <c:v>211.75</c:v>
                </c:pt>
                <c:pt idx="4235">
                  <c:v>211.8</c:v>
                </c:pt>
                <c:pt idx="4236">
                  <c:v>211.85</c:v>
                </c:pt>
                <c:pt idx="4237">
                  <c:v>211.9</c:v>
                </c:pt>
                <c:pt idx="4238">
                  <c:v>211.95</c:v>
                </c:pt>
                <c:pt idx="4239">
                  <c:v>212</c:v>
                </c:pt>
                <c:pt idx="4240">
                  <c:v>212.05</c:v>
                </c:pt>
                <c:pt idx="4241">
                  <c:v>212.1</c:v>
                </c:pt>
                <c:pt idx="4242">
                  <c:v>212.15</c:v>
                </c:pt>
                <c:pt idx="4243">
                  <c:v>212.2</c:v>
                </c:pt>
                <c:pt idx="4244">
                  <c:v>212.25</c:v>
                </c:pt>
                <c:pt idx="4245">
                  <c:v>212.3</c:v>
                </c:pt>
                <c:pt idx="4246">
                  <c:v>212.35</c:v>
                </c:pt>
                <c:pt idx="4247">
                  <c:v>212.4</c:v>
                </c:pt>
                <c:pt idx="4248">
                  <c:v>212.45</c:v>
                </c:pt>
                <c:pt idx="4249">
                  <c:v>212.5</c:v>
                </c:pt>
                <c:pt idx="4250">
                  <c:v>212.55</c:v>
                </c:pt>
                <c:pt idx="4251">
                  <c:v>212.6</c:v>
                </c:pt>
                <c:pt idx="4252">
                  <c:v>212.65</c:v>
                </c:pt>
                <c:pt idx="4253">
                  <c:v>212.7</c:v>
                </c:pt>
                <c:pt idx="4254">
                  <c:v>212.75</c:v>
                </c:pt>
                <c:pt idx="4255">
                  <c:v>212.8</c:v>
                </c:pt>
                <c:pt idx="4256">
                  <c:v>212.85</c:v>
                </c:pt>
                <c:pt idx="4257">
                  <c:v>212.9</c:v>
                </c:pt>
                <c:pt idx="4258">
                  <c:v>212.95</c:v>
                </c:pt>
                <c:pt idx="4259">
                  <c:v>213</c:v>
                </c:pt>
                <c:pt idx="4260">
                  <c:v>213.05</c:v>
                </c:pt>
                <c:pt idx="4261">
                  <c:v>213.1</c:v>
                </c:pt>
                <c:pt idx="4262">
                  <c:v>213.15</c:v>
                </c:pt>
                <c:pt idx="4263">
                  <c:v>213.2</c:v>
                </c:pt>
                <c:pt idx="4264">
                  <c:v>213.25</c:v>
                </c:pt>
                <c:pt idx="4265">
                  <c:v>213.3</c:v>
                </c:pt>
                <c:pt idx="4266">
                  <c:v>213.35</c:v>
                </c:pt>
                <c:pt idx="4267">
                  <c:v>213.4</c:v>
                </c:pt>
                <c:pt idx="4268">
                  <c:v>213.45</c:v>
                </c:pt>
                <c:pt idx="4269">
                  <c:v>213.5</c:v>
                </c:pt>
                <c:pt idx="4270">
                  <c:v>213.55</c:v>
                </c:pt>
                <c:pt idx="4271">
                  <c:v>213.6</c:v>
                </c:pt>
                <c:pt idx="4272">
                  <c:v>213.65</c:v>
                </c:pt>
                <c:pt idx="4273">
                  <c:v>213.7</c:v>
                </c:pt>
                <c:pt idx="4274">
                  <c:v>213.75</c:v>
                </c:pt>
                <c:pt idx="4275">
                  <c:v>213.8</c:v>
                </c:pt>
                <c:pt idx="4276">
                  <c:v>213.85</c:v>
                </c:pt>
                <c:pt idx="4277">
                  <c:v>213.9</c:v>
                </c:pt>
                <c:pt idx="4278">
                  <c:v>213.95</c:v>
                </c:pt>
                <c:pt idx="4279">
                  <c:v>214</c:v>
                </c:pt>
                <c:pt idx="4280">
                  <c:v>214.05</c:v>
                </c:pt>
                <c:pt idx="4281">
                  <c:v>214.1</c:v>
                </c:pt>
                <c:pt idx="4282">
                  <c:v>214.15</c:v>
                </c:pt>
                <c:pt idx="4283">
                  <c:v>214.2</c:v>
                </c:pt>
                <c:pt idx="4284">
                  <c:v>214.25</c:v>
                </c:pt>
                <c:pt idx="4285">
                  <c:v>214.3</c:v>
                </c:pt>
                <c:pt idx="4286">
                  <c:v>214.35</c:v>
                </c:pt>
                <c:pt idx="4287">
                  <c:v>214.4</c:v>
                </c:pt>
                <c:pt idx="4288">
                  <c:v>214.45</c:v>
                </c:pt>
                <c:pt idx="4289">
                  <c:v>214.5</c:v>
                </c:pt>
                <c:pt idx="4290">
                  <c:v>214.55</c:v>
                </c:pt>
                <c:pt idx="4291">
                  <c:v>214.6</c:v>
                </c:pt>
                <c:pt idx="4292">
                  <c:v>214.65</c:v>
                </c:pt>
                <c:pt idx="4293">
                  <c:v>214.7</c:v>
                </c:pt>
                <c:pt idx="4294">
                  <c:v>214.75</c:v>
                </c:pt>
                <c:pt idx="4295">
                  <c:v>214.8</c:v>
                </c:pt>
                <c:pt idx="4296">
                  <c:v>214.85</c:v>
                </c:pt>
                <c:pt idx="4297">
                  <c:v>214.9</c:v>
                </c:pt>
                <c:pt idx="4298">
                  <c:v>214.95</c:v>
                </c:pt>
                <c:pt idx="4299">
                  <c:v>215</c:v>
                </c:pt>
                <c:pt idx="4300">
                  <c:v>215.05</c:v>
                </c:pt>
                <c:pt idx="4301">
                  <c:v>215.1</c:v>
                </c:pt>
                <c:pt idx="4302">
                  <c:v>215.15</c:v>
                </c:pt>
                <c:pt idx="4303">
                  <c:v>215.2</c:v>
                </c:pt>
                <c:pt idx="4304">
                  <c:v>215.25</c:v>
                </c:pt>
                <c:pt idx="4305">
                  <c:v>215.3</c:v>
                </c:pt>
                <c:pt idx="4306">
                  <c:v>215.35</c:v>
                </c:pt>
                <c:pt idx="4307">
                  <c:v>215.4</c:v>
                </c:pt>
                <c:pt idx="4308">
                  <c:v>215.45</c:v>
                </c:pt>
                <c:pt idx="4309">
                  <c:v>215.5</c:v>
                </c:pt>
                <c:pt idx="4310">
                  <c:v>215.55</c:v>
                </c:pt>
                <c:pt idx="4311">
                  <c:v>215.6</c:v>
                </c:pt>
                <c:pt idx="4312">
                  <c:v>215.65</c:v>
                </c:pt>
                <c:pt idx="4313">
                  <c:v>215.7</c:v>
                </c:pt>
                <c:pt idx="4314">
                  <c:v>215.75</c:v>
                </c:pt>
                <c:pt idx="4315">
                  <c:v>215.8</c:v>
                </c:pt>
                <c:pt idx="4316">
                  <c:v>215.85</c:v>
                </c:pt>
                <c:pt idx="4317">
                  <c:v>215.9</c:v>
                </c:pt>
                <c:pt idx="4318">
                  <c:v>215.95</c:v>
                </c:pt>
                <c:pt idx="4319">
                  <c:v>216</c:v>
                </c:pt>
                <c:pt idx="4320">
                  <c:v>216.05</c:v>
                </c:pt>
                <c:pt idx="4321">
                  <c:v>216.1</c:v>
                </c:pt>
                <c:pt idx="4322">
                  <c:v>216.15</c:v>
                </c:pt>
                <c:pt idx="4323">
                  <c:v>216.2</c:v>
                </c:pt>
                <c:pt idx="4324">
                  <c:v>216.25</c:v>
                </c:pt>
                <c:pt idx="4325">
                  <c:v>216.3</c:v>
                </c:pt>
                <c:pt idx="4326">
                  <c:v>216.35</c:v>
                </c:pt>
                <c:pt idx="4327">
                  <c:v>216.4</c:v>
                </c:pt>
                <c:pt idx="4328">
                  <c:v>216.45</c:v>
                </c:pt>
                <c:pt idx="4329">
                  <c:v>216.5</c:v>
                </c:pt>
                <c:pt idx="4330">
                  <c:v>216.55</c:v>
                </c:pt>
                <c:pt idx="4331">
                  <c:v>216.6</c:v>
                </c:pt>
                <c:pt idx="4332">
                  <c:v>216.65</c:v>
                </c:pt>
                <c:pt idx="4333">
                  <c:v>216.7</c:v>
                </c:pt>
                <c:pt idx="4334">
                  <c:v>216.75</c:v>
                </c:pt>
                <c:pt idx="4335">
                  <c:v>216.8</c:v>
                </c:pt>
                <c:pt idx="4336">
                  <c:v>216.85</c:v>
                </c:pt>
                <c:pt idx="4337">
                  <c:v>216.9</c:v>
                </c:pt>
                <c:pt idx="4338">
                  <c:v>216.95</c:v>
                </c:pt>
                <c:pt idx="4339">
                  <c:v>217</c:v>
                </c:pt>
                <c:pt idx="4340">
                  <c:v>217.05</c:v>
                </c:pt>
                <c:pt idx="4341">
                  <c:v>217.1</c:v>
                </c:pt>
                <c:pt idx="4342">
                  <c:v>217.15</c:v>
                </c:pt>
                <c:pt idx="4343">
                  <c:v>217.2</c:v>
                </c:pt>
                <c:pt idx="4344">
                  <c:v>217.25</c:v>
                </c:pt>
                <c:pt idx="4345">
                  <c:v>217.3</c:v>
                </c:pt>
                <c:pt idx="4346">
                  <c:v>217.35</c:v>
                </c:pt>
                <c:pt idx="4347">
                  <c:v>217.4</c:v>
                </c:pt>
                <c:pt idx="4348">
                  <c:v>217.45</c:v>
                </c:pt>
                <c:pt idx="4349">
                  <c:v>217.5</c:v>
                </c:pt>
                <c:pt idx="4350">
                  <c:v>217.55</c:v>
                </c:pt>
                <c:pt idx="4351">
                  <c:v>217.6</c:v>
                </c:pt>
                <c:pt idx="4352">
                  <c:v>217.65</c:v>
                </c:pt>
                <c:pt idx="4353">
                  <c:v>217.7</c:v>
                </c:pt>
                <c:pt idx="4354">
                  <c:v>217.75</c:v>
                </c:pt>
                <c:pt idx="4355">
                  <c:v>217.8</c:v>
                </c:pt>
                <c:pt idx="4356">
                  <c:v>217.85</c:v>
                </c:pt>
                <c:pt idx="4357">
                  <c:v>217.9</c:v>
                </c:pt>
                <c:pt idx="4358">
                  <c:v>217.95</c:v>
                </c:pt>
                <c:pt idx="4359">
                  <c:v>218</c:v>
                </c:pt>
                <c:pt idx="4360">
                  <c:v>218.05</c:v>
                </c:pt>
                <c:pt idx="4361">
                  <c:v>218.1</c:v>
                </c:pt>
                <c:pt idx="4362">
                  <c:v>218.15</c:v>
                </c:pt>
                <c:pt idx="4363">
                  <c:v>218.2</c:v>
                </c:pt>
                <c:pt idx="4364">
                  <c:v>218.25</c:v>
                </c:pt>
                <c:pt idx="4365">
                  <c:v>218.3</c:v>
                </c:pt>
                <c:pt idx="4366">
                  <c:v>218.35</c:v>
                </c:pt>
                <c:pt idx="4367">
                  <c:v>218.4</c:v>
                </c:pt>
                <c:pt idx="4368">
                  <c:v>218.45</c:v>
                </c:pt>
                <c:pt idx="4369">
                  <c:v>218.5</c:v>
                </c:pt>
                <c:pt idx="4370">
                  <c:v>218.55</c:v>
                </c:pt>
                <c:pt idx="4371">
                  <c:v>218.6</c:v>
                </c:pt>
                <c:pt idx="4372">
                  <c:v>218.65</c:v>
                </c:pt>
                <c:pt idx="4373">
                  <c:v>218.7</c:v>
                </c:pt>
                <c:pt idx="4374">
                  <c:v>218.75</c:v>
                </c:pt>
                <c:pt idx="4375">
                  <c:v>218.8</c:v>
                </c:pt>
                <c:pt idx="4376">
                  <c:v>218.85</c:v>
                </c:pt>
                <c:pt idx="4377">
                  <c:v>218.9</c:v>
                </c:pt>
                <c:pt idx="4378">
                  <c:v>218.95</c:v>
                </c:pt>
                <c:pt idx="4379">
                  <c:v>219</c:v>
                </c:pt>
                <c:pt idx="4380">
                  <c:v>219.05</c:v>
                </c:pt>
                <c:pt idx="4381">
                  <c:v>219.1</c:v>
                </c:pt>
                <c:pt idx="4382">
                  <c:v>219.15</c:v>
                </c:pt>
                <c:pt idx="4383">
                  <c:v>219.2</c:v>
                </c:pt>
                <c:pt idx="4384">
                  <c:v>219.25</c:v>
                </c:pt>
                <c:pt idx="4385">
                  <c:v>219.3</c:v>
                </c:pt>
                <c:pt idx="4386">
                  <c:v>219.35</c:v>
                </c:pt>
                <c:pt idx="4387">
                  <c:v>219.4</c:v>
                </c:pt>
                <c:pt idx="4388">
                  <c:v>219.45</c:v>
                </c:pt>
                <c:pt idx="4389">
                  <c:v>219.5</c:v>
                </c:pt>
                <c:pt idx="4390">
                  <c:v>219.55</c:v>
                </c:pt>
                <c:pt idx="4391">
                  <c:v>219.6</c:v>
                </c:pt>
                <c:pt idx="4392">
                  <c:v>219.65</c:v>
                </c:pt>
                <c:pt idx="4393">
                  <c:v>219.7</c:v>
                </c:pt>
                <c:pt idx="4394">
                  <c:v>219.75</c:v>
                </c:pt>
                <c:pt idx="4395">
                  <c:v>219.8</c:v>
                </c:pt>
                <c:pt idx="4396">
                  <c:v>219.85</c:v>
                </c:pt>
                <c:pt idx="4397">
                  <c:v>219.9</c:v>
                </c:pt>
                <c:pt idx="4398">
                  <c:v>219.95</c:v>
                </c:pt>
                <c:pt idx="4399">
                  <c:v>220</c:v>
                </c:pt>
                <c:pt idx="4400">
                  <c:v>220.05</c:v>
                </c:pt>
                <c:pt idx="4401">
                  <c:v>220.1</c:v>
                </c:pt>
                <c:pt idx="4402">
                  <c:v>220.15</c:v>
                </c:pt>
                <c:pt idx="4403">
                  <c:v>220.2</c:v>
                </c:pt>
                <c:pt idx="4404">
                  <c:v>220.25</c:v>
                </c:pt>
                <c:pt idx="4405">
                  <c:v>220.3</c:v>
                </c:pt>
                <c:pt idx="4406">
                  <c:v>220.35</c:v>
                </c:pt>
                <c:pt idx="4407">
                  <c:v>220.4</c:v>
                </c:pt>
                <c:pt idx="4408">
                  <c:v>220.45</c:v>
                </c:pt>
                <c:pt idx="4409">
                  <c:v>220.5</c:v>
                </c:pt>
                <c:pt idx="4410">
                  <c:v>220.55</c:v>
                </c:pt>
                <c:pt idx="4411">
                  <c:v>220.6</c:v>
                </c:pt>
                <c:pt idx="4412">
                  <c:v>220.65</c:v>
                </c:pt>
                <c:pt idx="4413">
                  <c:v>220.7</c:v>
                </c:pt>
                <c:pt idx="4414">
                  <c:v>220.75</c:v>
                </c:pt>
                <c:pt idx="4415">
                  <c:v>220.8</c:v>
                </c:pt>
                <c:pt idx="4416">
                  <c:v>220.85</c:v>
                </c:pt>
                <c:pt idx="4417">
                  <c:v>220.9</c:v>
                </c:pt>
                <c:pt idx="4418">
                  <c:v>220.95</c:v>
                </c:pt>
                <c:pt idx="4419">
                  <c:v>221</c:v>
                </c:pt>
                <c:pt idx="4420">
                  <c:v>221.05</c:v>
                </c:pt>
                <c:pt idx="4421">
                  <c:v>221.1</c:v>
                </c:pt>
                <c:pt idx="4422">
                  <c:v>221.15</c:v>
                </c:pt>
                <c:pt idx="4423">
                  <c:v>221.2</c:v>
                </c:pt>
                <c:pt idx="4424">
                  <c:v>221.25</c:v>
                </c:pt>
                <c:pt idx="4425">
                  <c:v>221.3</c:v>
                </c:pt>
                <c:pt idx="4426">
                  <c:v>221.35</c:v>
                </c:pt>
                <c:pt idx="4427">
                  <c:v>221.4</c:v>
                </c:pt>
                <c:pt idx="4428">
                  <c:v>221.45</c:v>
                </c:pt>
                <c:pt idx="4429">
                  <c:v>221.5</c:v>
                </c:pt>
                <c:pt idx="4430">
                  <c:v>221.55</c:v>
                </c:pt>
                <c:pt idx="4431">
                  <c:v>221.6</c:v>
                </c:pt>
                <c:pt idx="4432">
                  <c:v>221.65</c:v>
                </c:pt>
                <c:pt idx="4433">
                  <c:v>221.7</c:v>
                </c:pt>
                <c:pt idx="4434">
                  <c:v>221.75</c:v>
                </c:pt>
                <c:pt idx="4435">
                  <c:v>221.8</c:v>
                </c:pt>
                <c:pt idx="4436">
                  <c:v>221.85</c:v>
                </c:pt>
                <c:pt idx="4437">
                  <c:v>221.9</c:v>
                </c:pt>
                <c:pt idx="4438">
                  <c:v>221.95</c:v>
                </c:pt>
                <c:pt idx="4439">
                  <c:v>222</c:v>
                </c:pt>
                <c:pt idx="4440">
                  <c:v>222.05</c:v>
                </c:pt>
                <c:pt idx="4441">
                  <c:v>222.1</c:v>
                </c:pt>
                <c:pt idx="4442">
                  <c:v>222.15</c:v>
                </c:pt>
                <c:pt idx="4443">
                  <c:v>222.2</c:v>
                </c:pt>
                <c:pt idx="4444">
                  <c:v>222.25</c:v>
                </c:pt>
                <c:pt idx="4445">
                  <c:v>222.3</c:v>
                </c:pt>
                <c:pt idx="4446">
                  <c:v>222.35</c:v>
                </c:pt>
                <c:pt idx="4447">
                  <c:v>222.4</c:v>
                </c:pt>
                <c:pt idx="4448">
                  <c:v>222.45</c:v>
                </c:pt>
                <c:pt idx="4449">
                  <c:v>222.5</c:v>
                </c:pt>
                <c:pt idx="4450">
                  <c:v>222.55</c:v>
                </c:pt>
                <c:pt idx="4451">
                  <c:v>222.6</c:v>
                </c:pt>
                <c:pt idx="4452">
                  <c:v>222.65</c:v>
                </c:pt>
                <c:pt idx="4453">
                  <c:v>222.7</c:v>
                </c:pt>
                <c:pt idx="4454">
                  <c:v>222.75</c:v>
                </c:pt>
                <c:pt idx="4455">
                  <c:v>222.8</c:v>
                </c:pt>
                <c:pt idx="4456">
                  <c:v>222.85</c:v>
                </c:pt>
                <c:pt idx="4457">
                  <c:v>222.9</c:v>
                </c:pt>
                <c:pt idx="4458">
                  <c:v>222.95</c:v>
                </c:pt>
                <c:pt idx="4459">
                  <c:v>223</c:v>
                </c:pt>
                <c:pt idx="4460">
                  <c:v>223.05</c:v>
                </c:pt>
                <c:pt idx="4461">
                  <c:v>223.1</c:v>
                </c:pt>
                <c:pt idx="4462">
                  <c:v>223.15</c:v>
                </c:pt>
                <c:pt idx="4463">
                  <c:v>223.2</c:v>
                </c:pt>
                <c:pt idx="4464">
                  <c:v>223.25</c:v>
                </c:pt>
                <c:pt idx="4465">
                  <c:v>223.3</c:v>
                </c:pt>
                <c:pt idx="4466">
                  <c:v>223.35</c:v>
                </c:pt>
                <c:pt idx="4467">
                  <c:v>223.4</c:v>
                </c:pt>
                <c:pt idx="4468">
                  <c:v>223.45</c:v>
                </c:pt>
                <c:pt idx="4469">
                  <c:v>223.5</c:v>
                </c:pt>
                <c:pt idx="4470">
                  <c:v>223.55</c:v>
                </c:pt>
                <c:pt idx="4471">
                  <c:v>223.6</c:v>
                </c:pt>
                <c:pt idx="4472">
                  <c:v>223.65</c:v>
                </c:pt>
                <c:pt idx="4473">
                  <c:v>223.7</c:v>
                </c:pt>
                <c:pt idx="4474">
                  <c:v>223.75</c:v>
                </c:pt>
                <c:pt idx="4475">
                  <c:v>223.8</c:v>
                </c:pt>
                <c:pt idx="4476">
                  <c:v>223.85</c:v>
                </c:pt>
                <c:pt idx="4477">
                  <c:v>223.9</c:v>
                </c:pt>
                <c:pt idx="4478">
                  <c:v>223.95</c:v>
                </c:pt>
                <c:pt idx="4479">
                  <c:v>224</c:v>
                </c:pt>
                <c:pt idx="4480">
                  <c:v>224.05</c:v>
                </c:pt>
                <c:pt idx="4481">
                  <c:v>224.1</c:v>
                </c:pt>
                <c:pt idx="4482">
                  <c:v>224.15</c:v>
                </c:pt>
                <c:pt idx="4483">
                  <c:v>224.2</c:v>
                </c:pt>
                <c:pt idx="4484">
                  <c:v>224.25</c:v>
                </c:pt>
                <c:pt idx="4485">
                  <c:v>224.3</c:v>
                </c:pt>
                <c:pt idx="4486">
                  <c:v>224.35</c:v>
                </c:pt>
                <c:pt idx="4487">
                  <c:v>224.4</c:v>
                </c:pt>
                <c:pt idx="4488">
                  <c:v>224.45</c:v>
                </c:pt>
                <c:pt idx="4489">
                  <c:v>224.5</c:v>
                </c:pt>
                <c:pt idx="4490">
                  <c:v>224.55</c:v>
                </c:pt>
                <c:pt idx="4491">
                  <c:v>224.6</c:v>
                </c:pt>
                <c:pt idx="4492">
                  <c:v>224.65</c:v>
                </c:pt>
                <c:pt idx="4493">
                  <c:v>224.7</c:v>
                </c:pt>
                <c:pt idx="4494">
                  <c:v>224.75</c:v>
                </c:pt>
                <c:pt idx="4495">
                  <c:v>224.8</c:v>
                </c:pt>
                <c:pt idx="4496">
                  <c:v>224.85</c:v>
                </c:pt>
                <c:pt idx="4497">
                  <c:v>224.9</c:v>
                </c:pt>
                <c:pt idx="4498">
                  <c:v>224.95</c:v>
                </c:pt>
                <c:pt idx="4499">
                  <c:v>225</c:v>
                </c:pt>
                <c:pt idx="4500">
                  <c:v>225.05</c:v>
                </c:pt>
                <c:pt idx="4501">
                  <c:v>225.1</c:v>
                </c:pt>
                <c:pt idx="4502">
                  <c:v>225.15</c:v>
                </c:pt>
                <c:pt idx="4503">
                  <c:v>225.2</c:v>
                </c:pt>
                <c:pt idx="4504">
                  <c:v>225.25</c:v>
                </c:pt>
                <c:pt idx="4505">
                  <c:v>225.3</c:v>
                </c:pt>
                <c:pt idx="4506">
                  <c:v>225.35</c:v>
                </c:pt>
                <c:pt idx="4507">
                  <c:v>225.4</c:v>
                </c:pt>
                <c:pt idx="4508">
                  <c:v>225.45</c:v>
                </c:pt>
                <c:pt idx="4509">
                  <c:v>225.5</c:v>
                </c:pt>
                <c:pt idx="4510">
                  <c:v>225.55</c:v>
                </c:pt>
                <c:pt idx="4511">
                  <c:v>225.6</c:v>
                </c:pt>
                <c:pt idx="4512">
                  <c:v>225.65</c:v>
                </c:pt>
                <c:pt idx="4513">
                  <c:v>225.7</c:v>
                </c:pt>
                <c:pt idx="4514">
                  <c:v>225.75</c:v>
                </c:pt>
                <c:pt idx="4515">
                  <c:v>225.8</c:v>
                </c:pt>
                <c:pt idx="4516">
                  <c:v>225.85</c:v>
                </c:pt>
                <c:pt idx="4517">
                  <c:v>225.9</c:v>
                </c:pt>
                <c:pt idx="4518">
                  <c:v>225.95</c:v>
                </c:pt>
                <c:pt idx="4519">
                  <c:v>226</c:v>
                </c:pt>
                <c:pt idx="4520">
                  <c:v>226.05</c:v>
                </c:pt>
                <c:pt idx="4521">
                  <c:v>226.1</c:v>
                </c:pt>
                <c:pt idx="4522">
                  <c:v>226.15</c:v>
                </c:pt>
                <c:pt idx="4523">
                  <c:v>226.2</c:v>
                </c:pt>
                <c:pt idx="4524">
                  <c:v>226.25</c:v>
                </c:pt>
                <c:pt idx="4525">
                  <c:v>226.3</c:v>
                </c:pt>
                <c:pt idx="4526">
                  <c:v>226.35</c:v>
                </c:pt>
                <c:pt idx="4527">
                  <c:v>226.4</c:v>
                </c:pt>
                <c:pt idx="4528">
                  <c:v>226.45</c:v>
                </c:pt>
                <c:pt idx="4529">
                  <c:v>226.5</c:v>
                </c:pt>
                <c:pt idx="4530">
                  <c:v>226.55</c:v>
                </c:pt>
                <c:pt idx="4531">
                  <c:v>226.6</c:v>
                </c:pt>
                <c:pt idx="4532">
                  <c:v>226.65</c:v>
                </c:pt>
                <c:pt idx="4533">
                  <c:v>226.7</c:v>
                </c:pt>
                <c:pt idx="4534">
                  <c:v>226.75</c:v>
                </c:pt>
                <c:pt idx="4535">
                  <c:v>226.8</c:v>
                </c:pt>
                <c:pt idx="4536">
                  <c:v>226.85</c:v>
                </c:pt>
                <c:pt idx="4537">
                  <c:v>226.9</c:v>
                </c:pt>
                <c:pt idx="4538">
                  <c:v>226.95</c:v>
                </c:pt>
                <c:pt idx="4539">
                  <c:v>227</c:v>
                </c:pt>
                <c:pt idx="4540">
                  <c:v>227.05</c:v>
                </c:pt>
                <c:pt idx="4541">
                  <c:v>227.1</c:v>
                </c:pt>
                <c:pt idx="4542">
                  <c:v>227.15</c:v>
                </c:pt>
                <c:pt idx="4543">
                  <c:v>227.2</c:v>
                </c:pt>
                <c:pt idx="4544">
                  <c:v>227.25</c:v>
                </c:pt>
                <c:pt idx="4545">
                  <c:v>227.3</c:v>
                </c:pt>
                <c:pt idx="4546">
                  <c:v>227.35</c:v>
                </c:pt>
                <c:pt idx="4547">
                  <c:v>227.4</c:v>
                </c:pt>
                <c:pt idx="4548">
                  <c:v>227.45</c:v>
                </c:pt>
                <c:pt idx="4549">
                  <c:v>227.5</c:v>
                </c:pt>
                <c:pt idx="4550">
                  <c:v>227.55</c:v>
                </c:pt>
                <c:pt idx="4551">
                  <c:v>227.6</c:v>
                </c:pt>
                <c:pt idx="4552">
                  <c:v>227.65</c:v>
                </c:pt>
                <c:pt idx="4553">
                  <c:v>227.7</c:v>
                </c:pt>
                <c:pt idx="4554">
                  <c:v>227.75</c:v>
                </c:pt>
                <c:pt idx="4555">
                  <c:v>227.8</c:v>
                </c:pt>
                <c:pt idx="4556">
                  <c:v>227.85</c:v>
                </c:pt>
                <c:pt idx="4557">
                  <c:v>227.9</c:v>
                </c:pt>
                <c:pt idx="4558">
                  <c:v>227.95</c:v>
                </c:pt>
                <c:pt idx="4559">
                  <c:v>228</c:v>
                </c:pt>
                <c:pt idx="4560">
                  <c:v>228.05</c:v>
                </c:pt>
                <c:pt idx="4561">
                  <c:v>228.1</c:v>
                </c:pt>
                <c:pt idx="4562">
                  <c:v>228.15</c:v>
                </c:pt>
                <c:pt idx="4563">
                  <c:v>228.2</c:v>
                </c:pt>
                <c:pt idx="4564">
                  <c:v>228.25</c:v>
                </c:pt>
                <c:pt idx="4565">
                  <c:v>228.3</c:v>
                </c:pt>
                <c:pt idx="4566">
                  <c:v>228.35</c:v>
                </c:pt>
                <c:pt idx="4567">
                  <c:v>228.4</c:v>
                </c:pt>
                <c:pt idx="4568">
                  <c:v>228.45</c:v>
                </c:pt>
                <c:pt idx="4569">
                  <c:v>228.5</c:v>
                </c:pt>
                <c:pt idx="4570">
                  <c:v>228.55</c:v>
                </c:pt>
                <c:pt idx="4571">
                  <c:v>228.6</c:v>
                </c:pt>
                <c:pt idx="4572">
                  <c:v>228.65</c:v>
                </c:pt>
                <c:pt idx="4573">
                  <c:v>228.7</c:v>
                </c:pt>
                <c:pt idx="4574">
                  <c:v>228.75</c:v>
                </c:pt>
                <c:pt idx="4575">
                  <c:v>228.8</c:v>
                </c:pt>
                <c:pt idx="4576">
                  <c:v>228.85</c:v>
                </c:pt>
                <c:pt idx="4577">
                  <c:v>228.9</c:v>
                </c:pt>
                <c:pt idx="4578">
                  <c:v>228.95</c:v>
                </c:pt>
                <c:pt idx="4579">
                  <c:v>229</c:v>
                </c:pt>
                <c:pt idx="4580">
                  <c:v>229.05</c:v>
                </c:pt>
                <c:pt idx="4581">
                  <c:v>229.1</c:v>
                </c:pt>
                <c:pt idx="4582">
                  <c:v>229.15</c:v>
                </c:pt>
                <c:pt idx="4583">
                  <c:v>229.2</c:v>
                </c:pt>
                <c:pt idx="4584">
                  <c:v>229.25</c:v>
                </c:pt>
                <c:pt idx="4585">
                  <c:v>229.3</c:v>
                </c:pt>
                <c:pt idx="4586">
                  <c:v>229.35</c:v>
                </c:pt>
                <c:pt idx="4587">
                  <c:v>229.4</c:v>
                </c:pt>
                <c:pt idx="4588">
                  <c:v>229.45</c:v>
                </c:pt>
                <c:pt idx="4589">
                  <c:v>229.5</c:v>
                </c:pt>
                <c:pt idx="4590">
                  <c:v>229.55</c:v>
                </c:pt>
                <c:pt idx="4591">
                  <c:v>229.6</c:v>
                </c:pt>
                <c:pt idx="4592">
                  <c:v>229.65</c:v>
                </c:pt>
                <c:pt idx="4593">
                  <c:v>229.7</c:v>
                </c:pt>
                <c:pt idx="4594">
                  <c:v>229.75</c:v>
                </c:pt>
                <c:pt idx="4595">
                  <c:v>229.8</c:v>
                </c:pt>
                <c:pt idx="4596">
                  <c:v>229.85</c:v>
                </c:pt>
                <c:pt idx="4597">
                  <c:v>229.9</c:v>
                </c:pt>
                <c:pt idx="4598">
                  <c:v>229.95</c:v>
                </c:pt>
                <c:pt idx="4599">
                  <c:v>230</c:v>
                </c:pt>
                <c:pt idx="4600">
                  <c:v>230.05</c:v>
                </c:pt>
                <c:pt idx="4601">
                  <c:v>230.1</c:v>
                </c:pt>
                <c:pt idx="4602">
                  <c:v>230.15</c:v>
                </c:pt>
                <c:pt idx="4603">
                  <c:v>230.2</c:v>
                </c:pt>
                <c:pt idx="4604">
                  <c:v>230.25</c:v>
                </c:pt>
                <c:pt idx="4605">
                  <c:v>230.3</c:v>
                </c:pt>
                <c:pt idx="4606">
                  <c:v>230.35</c:v>
                </c:pt>
                <c:pt idx="4607">
                  <c:v>230.4</c:v>
                </c:pt>
                <c:pt idx="4608">
                  <c:v>230.45</c:v>
                </c:pt>
                <c:pt idx="4609">
                  <c:v>230.5</c:v>
                </c:pt>
                <c:pt idx="4610">
                  <c:v>230.55</c:v>
                </c:pt>
                <c:pt idx="4611">
                  <c:v>230.6</c:v>
                </c:pt>
                <c:pt idx="4612">
                  <c:v>230.65</c:v>
                </c:pt>
                <c:pt idx="4613">
                  <c:v>230.7</c:v>
                </c:pt>
                <c:pt idx="4614">
                  <c:v>230.75</c:v>
                </c:pt>
                <c:pt idx="4615">
                  <c:v>230.8</c:v>
                </c:pt>
                <c:pt idx="4616">
                  <c:v>230.85</c:v>
                </c:pt>
                <c:pt idx="4617">
                  <c:v>230.9</c:v>
                </c:pt>
                <c:pt idx="4618">
                  <c:v>230.95</c:v>
                </c:pt>
                <c:pt idx="4619">
                  <c:v>231</c:v>
                </c:pt>
                <c:pt idx="4620">
                  <c:v>231.05</c:v>
                </c:pt>
                <c:pt idx="4621">
                  <c:v>231.1</c:v>
                </c:pt>
                <c:pt idx="4622">
                  <c:v>231.15</c:v>
                </c:pt>
                <c:pt idx="4623">
                  <c:v>231.2</c:v>
                </c:pt>
                <c:pt idx="4624">
                  <c:v>231.25</c:v>
                </c:pt>
                <c:pt idx="4625">
                  <c:v>231.3</c:v>
                </c:pt>
                <c:pt idx="4626">
                  <c:v>231.35</c:v>
                </c:pt>
                <c:pt idx="4627">
                  <c:v>231.4</c:v>
                </c:pt>
                <c:pt idx="4628">
                  <c:v>231.45</c:v>
                </c:pt>
                <c:pt idx="4629">
                  <c:v>231.5</c:v>
                </c:pt>
                <c:pt idx="4630">
                  <c:v>231.55</c:v>
                </c:pt>
                <c:pt idx="4631">
                  <c:v>231.6</c:v>
                </c:pt>
                <c:pt idx="4632">
                  <c:v>231.65</c:v>
                </c:pt>
                <c:pt idx="4633">
                  <c:v>231.7</c:v>
                </c:pt>
                <c:pt idx="4634">
                  <c:v>231.75</c:v>
                </c:pt>
                <c:pt idx="4635">
                  <c:v>231.8</c:v>
                </c:pt>
                <c:pt idx="4636">
                  <c:v>231.85</c:v>
                </c:pt>
                <c:pt idx="4637">
                  <c:v>231.9</c:v>
                </c:pt>
                <c:pt idx="4638">
                  <c:v>231.95</c:v>
                </c:pt>
                <c:pt idx="4639">
                  <c:v>232</c:v>
                </c:pt>
                <c:pt idx="4640">
                  <c:v>232.05</c:v>
                </c:pt>
                <c:pt idx="4641">
                  <c:v>232.1</c:v>
                </c:pt>
                <c:pt idx="4642">
                  <c:v>232.15</c:v>
                </c:pt>
                <c:pt idx="4643">
                  <c:v>232.2</c:v>
                </c:pt>
                <c:pt idx="4644">
                  <c:v>232.25</c:v>
                </c:pt>
                <c:pt idx="4645">
                  <c:v>232.3</c:v>
                </c:pt>
                <c:pt idx="4646">
                  <c:v>232.35</c:v>
                </c:pt>
                <c:pt idx="4647">
                  <c:v>232.4</c:v>
                </c:pt>
                <c:pt idx="4648">
                  <c:v>232.45</c:v>
                </c:pt>
                <c:pt idx="4649">
                  <c:v>232.5</c:v>
                </c:pt>
                <c:pt idx="4650">
                  <c:v>232.55</c:v>
                </c:pt>
                <c:pt idx="4651">
                  <c:v>232.6</c:v>
                </c:pt>
                <c:pt idx="4652">
                  <c:v>232.65</c:v>
                </c:pt>
                <c:pt idx="4653">
                  <c:v>232.7</c:v>
                </c:pt>
                <c:pt idx="4654">
                  <c:v>232.75</c:v>
                </c:pt>
                <c:pt idx="4655">
                  <c:v>232.8</c:v>
                </c:pt>
                <c:pt idx="4656">
                  <c:v>232.85</c:v>
                </c:pt>
                <c:pt idx="4657">
                  <c:v>232.9</c:v>
                </c:pt>
                <c:pt idx="4658">
                  <c:v>232.95</c:v>
                </c:pt>
                <c:pt idx="4659">
                  <c:v>233</c:v>
                </c:pt>
                <c:pt idx="4660">
                  <c:v>233.05</c:v>
                </c:pt>
                <c:pt idx="4661">
                  <c:v>233.1</c:v>
                </c:pt>
                <c:pt idx="4662">
                  <c:v>233.15</c:v>
                </c:pt>
                <c:pt idx="4663">
                  <c:v>233.2</c:v>
                </c:pt>
                <c:pt idx="4664">
                  <c:v>233.25</c:v>
                </c:pt>
                <c:pt idx="4665">
                  <c:v>233.3</c:v>
                </c:pt>
                <c:pt idx="4666">
                  <c:v>233.35</c:v>
                </c:pt>
                <c:pt idx="4667">
                  <c:v>233.4</c:v>
                </c:pt>
                <c:pt idx="4668">
                  <c:v>233.45</c:v>
                </c:pt>
                <c:pt idx="4669">
                  <c:v>233.5</c:v>
                </c:pt>
                <c:pt idx="4670">
                  <c:v>233.55</c:v>
                </c:pt>
                <c:pt idx="4671">
                  <c:v>233.6</c:v>
                </c:pt>
                <c:pt idx="4672">
                  <c:v>233.65</c:v>
                </c:pt>
                <c:pt idx="4673">
                  <c:v>233.7</c:v>
                </c:pt>
                <c:pt idx="4674">
                  <c:v>233.75</c:v>
                </c:pt>
                <c:pt idx="4675">
                  <c:v>233.8</c:v>
                </c:pt>
                <c:pt idx="4676">
                  <c:v>233.85</c:v>
                </c:pt>
                <c:pt idx="4677">
                  <c:v>233.9</c:v>
                </c:pt>
                <c:pt idx="4678">
                  <c:v>233.95</c:v>
                </c:pt>
                <c:pt idx="4679">
                  <c:v>234</c:v>
                </c:pt>
                <c:pt idx="4680">
                  <c:v>234.05</c:v>
                </c:pt>
                <c:pt idx="4681">
                  <c:v>234.1</c:v>
                </c:pt>
                <c:pt idx="4682">
                  <c:v>234.15</c:v>
                </c:pt>
                <c:pt idx="4683">
                  <c:v>234.2</c:v>
                </c:pt>
                <c:pt idx="4684">
                  <c:v>234.25</c:v>
                </c:pt>
                <c:pt idx="4685">
                  <c:v>234.3</c:v>
                </c:pt>
                <c:pt idx="4686">
                  <c:v>234.35</c:v>
                </c:pt>
                <c:pt idx="4687">
                  <c:v>234.4</c:v>
                </c:pt>
                <c:pt idx="4688">
                  <c:v>234.45</c:v>
                </c:pt>
                <c:pt idx="4689">
                  <c:v>234.5</c:v>
                </c:pt>
                <c:pt idx="4690">
                  <c:v>234.55</c:v>
                </c:pt>
                <c:pt idx="4691">
                  <c:v>234.6</c:v>
                </c:pt>
                <c:pt idx="4692">
                  <c:v>234.65</c:v>
                </c:pt>
                <c:pt idx="4693">
                  <c:v>234.7</c:v>
                </c:pt>
                <c:pt idx="4694">
                  <c:v>234.75</c:v>
                </c:pt>
                <c:pt idx="4695">
                  <c:v>234.8</c:v>
                </c:pt>
                <c:pt idx="4696">
                  <c:v>234.85</c:v>
                </c:pt>
                <c:pt idx="4697">
                  <c:v>234.9</c:v>
                </c:pt>
                <c:pt idx="4698">
                  <c:v>234.95</c:v>
                </c:pt>
                <c:pt idx="4699">
                  <c:v>235</c:v>
                </c:pt>
                <c:pt idx="4700">
                  <c:v>235.05</c:v>
                </c:pt>
                <c:pt idx="4701">
                  <c:v>235.1</c:v>
                </c:pt>
                <c:pt idx="4702">
                  <c:v>235.15</c:v>
                </c:pt>
                <c:pt idx="4703">
                  <c:v>235.2</c:v>
                </c:pt>
                <c:pt idx="4704">
                  <c:v>235.25</c:v>
                </c:pt>
                <c:pt idx="4705">
                  <c:v>235.3</c:v>
                </c:pt>
                <c:pt idx="4706">
                  <c:v>235.35</c:v>
                </c:pt>
                <c:pt idx="4707">
                  <c:v>235.4</c:v>
                </c:pt>
                <c:pt idx="4708">
                  <c:v>235.45</c:v>
                </c:pt>
                <c:pt idx="4709">
                  <c:v>235.5</c:v>
                </c:pt>
                <c:pt idx="4710">
                  <c:v>235.55</c:v>
                </c:pt>
                <c:pt idx="4711">
                  <c:v>235.6</c:v>
                </c:pt>
                <c:pt idx="4712">
                  <c:v>235.65</c:v>
                </c:pt>
                <c:pt idx="4713">
                  <c:v>235.7</c:v>
                </c:pt>
                <c:pt idx="4714">
                  <c:v>235.75</c:v>
                </c:pt>
                <c:pt idx="4715">
                  <c:v>235.8</c:v>
                </c:pt>
                <c:pt idx="4716">
                  <c:v>235.85</c:v>
                </c:pt>
                <c:pt idx="4717">
                  <c:v>235.9</c:v>
                </c:pt>
                <c:pt idx="4718">
                  <c:v>235.95</c:v>
                </c:pt>
                <c:pt idx="4719">
                  <c:v>236</c:v>
                </c:pt>
                <c:pt idx="4720">
                  <c:v>236.05</c:v>
                </c:pt>
                <c:pt idx="4721">
                  <c:v>236.1</c:v>
                </c:pt>
                <c:pt idx="4722">
                  <c:v>236.15</c:v>
                </c:pt>
                <c:pt idx="4723">
                  <c:v>236.2</c:v>
                </c:pt>
                <c:pt idx="4724">
                  <c:v>236.25</c:v>
                </c:pt>
                <c:pt idx="4725">
                  <c:v>236.3</c:v>
                </c:pt>
                <c:pt idx="4726">
                  <c:v>236.35</c:v>
                </c:pt>
                <c:pt idx="4727">
                  <c:v>236.4</c:v>
                </c:pt>
                <c:pt idx="4728">
                  <c:v>236.45</c:v>
                </c:pt>
                <c:pt idx="4729">
                  <c:v>236.5</c:v>
                </c:pt>
                <c:pt idx="4730">
                  <c:v>236.55</c:v>
                </c:pt>
                <c:pt idx="4731">
                  <c:v>236.6</c:v>
                </c:pt>
                <c:pt idx="4732">
                  <c:v>236.65</c:v>
                </c:pt>
                <c:pt idx="4733">
                  <c:v>236.7</c:v>
                </c:pt>
                <c:pt idx="4734">
                  <c:v>236.75</c:v>
                </c:pt>
                <c:pt idx="4735">
                  <c:v>236.8</c:v>
                </c:pt>
                <c:pt idx="4736">
                  <c:v>236.85</c:v>
                </c:pt>
                <c:pt idx="4737">
                  <c:v>236.9</c:v>
                </c:pt>
                <c:pt idx="4738">
                  <c:v>236.95</c:v>
                </c:pt>
                <c:pt idx="4739">
                  <c:v>237</c:v>
                </c:pt>
                <c:pt idx="4740">
                  <c:v>237.05</c:v>
                </c:pt>
                <c:pt idx="4741">
                  <c:v>237.1</c:v>
                </c:pt>
                <c:pt idx="4742">
                  <c:v>237.15</c:v>
                </c:pt>
                <c:pt idx="4743">
                  <c:v>237.2</c:v>
                </c:pt>
                <c:pt idx="4744">
                  <c:v>237.25</c:v>
                </c:pt>
                <c:pt idx="4745">
                  <c:v>237.3</c:v>
                </c:pt>
                <c:pt idx="4746">
                  <c:v>237.35</c:v>
                </c:pt>
                <c:pt idx="4747">
                  <c:v>237.4</c:v>
                </c:pt>
                <c:pt idx="4748">
                  <c:v>237.45</c:v>
                </c:pt>
                <c:pt idx="4749">
                  <c:v>237.5</c:v>
                </c:pt>
                <c:pt idx="4750">
                  <c:v>237.55</c:v>
                </c:pt>
                <c:pt idx="4751">
                  <c:v>237.6</c:v>
                </c:pt>
                <c:pt idx="4752">
                  <c:v>237.65</c:v>
                </c:pt>
                <c:pt idx="4753">
                  <c:v>237.7</c:v>
                </c:pt>
                <c:pt idx="4754">
                  <c:v>237.75</c:v>
                </c:pt>
                <c:pt idx="4755">
                  <c:v>237.8</c:v>
                </c:pt>
                <c:pt idx="4756">
                  <c:v>237.85</c:v>
                </c:pt>
                <c:pt idx="4757">
                  <c:v>237.9</c:v>
                </c:pt>
                <c:pt idx="4758">
                  <c:v>237.95</c:v>
                </c:pt>
                <c:pt idx="4759">
                  <c:v>238</c:v>
                </c:pt>
                <c:pt idx="4760">
                  <c:v>238.05</c:v>
                </c:pt>
                <c:pt idx="4761">
                  <c:v>238.1</c:v>
                </c:pt>
                <c:pt idx="4762">
                  <c:v>238.15</c:v>
                </c:pt>
                <c:pt idx="4763">
                  <c:v>238.2</c:v>
                </c:pt>
                <c:pt idx="4764">
                  <c:v>238.25</c:v>
                </c:pt>
                <c:pt idx="4765">
                  <c:v>238.3</c:v>
                </c:pt>
                <c:pt idx="4766">
                  <c:v>238.35</c:v>
                </c:pt>
                <c:pt idx="4767">
                  <c:v>238.4</c:v>
                </c:pt>
                <c:pt idx="4768">
                  <c:v>238.45</c:v>
                </c:pt>
                <c:pt idx="4769">
                  <c:v>238.5</c:v>
                </c:pt>
                <c:pt idx="4770">
                  <c:v>238.55</c:v>
                </c:pt>
                <c:pt idx="4771">
                  <c:v>238.6</c:v>
                </c:pt>
                <c:pt idx="4772">
                  <c:v>238.65</c:v>
                </c:pt>
                <c:pt idx="4773">
                  <c:v>238.7</c:v>
                </c:pt>
                <c:pt idx="4774">
                  <c:v>238.75</c:v>
                </c:pt>
                <c:pt idx="4775">
                  <c:v>238.8</c:v>
                </c:pt>
                <c:pt idx="4776">
                  <c:v>238.85</c:v>
                </c:pt>
                <c:pt idx="4777">
                  <c:v>238.9</c:v>
                </c:pt>
                <c:pt idx="4778">
                  <c:v>238.95</c:v>
                </c:pt>
                <c:pt idx="4779">
                  <c:v>239</c:v>
                </c:pt>
                <c:pt idx="4780">
                  <c:v>239.05</c:v>
                </c:pt>
                <c:pt idx="4781">
                  <c:v>239.1</c:v>
                </c:pt>
                <c:pt idx="4782">
                  <c:v>239.15</c:v>
                </c:pt>
                <c:pt idx="4783">
                  <c:v>239.2</c:v>
                </c:pt>
                <c:pt idx="4784">
                  <c:v>239.25</c:v>
                </c:pt>
                <c:pt idx="4785">
                  <c:v>239.3</c:v>
                </c:pt>
                <c:pt idx="4786">
                  <c:v>239.35</c:v>
                </c:pt>
                <c:pt idx="4787">
                  <c:v>239.4</c:v>
                </c:pt>
                <c:pt idx="4788">
                  <c:v>239.45</c:v>
                </c:pt>
                <c:pt idx="4789">
                  <c:v>239.5</c:v>
                </c:pt>
                <c:pt idx="4790">
                  <c:v>239.55</c:v>
                </c:pt>
                <c:pt idx="4791">
                  <c:v>239.6</c:v>
                </c:pt>
                <c:pt idx="4792">
                  <c:v>239.65</c:v>
                </c:pt>
                <c:pt idx="4793">
                  <c:v>239.7</c:v>
                </c:pt>
                <c:pt idx="4794">
                  <c:v>239.75</c:v>
                </c:pt>
                <c:pt idx="4795">
                  <c:v>239.8</c:v>
                </c:pt>
                <c:pt idx="4796">
                  <c:v>239.85</c:v>
                </c:pt>
                <c:pt idx="4797">
                  <c:v>239.9</c:v>
                </c:pt>
                <c:pt idx="4798">
                  <c:v>239.95</c:v>
                </c:pt>
                <c:pt idx="4799">
                  <c:v>240</c:v>
                </c:pt>
                <c:pt idx="4800">
                  <c:v>240.05</c:v>
                </c:pt>
                <c:pt idx="4801">
                  <c:v>240.1</c:v>
                </c:pt>
                <c:pt idx="4802">
                  <c:v>240.15</c:v>
                </c:pt>
                <c:pt idx="4803">
                  <c:v>240.2</c:v>
                </c:pt>
                <c:pt idx="4804">
                  <c:v>240.25</c:v>
                </c:pt>
                <c:pt idx="4805">
                  <c:v>240.3</c:v>
                </c:pt>
                <c:pt idx="4806">
                  <c:v>240.35</c:v>
                </c:pt>
                <c:pt idx="4807">
                  <c:v>240.4</c:v>
                </c:pt>
                <c:pt idx="4808">
                  <c:v>240.45</c:v>
                </c:pt>
                <c:pt idx="4809">
                  <c:v>240.5</c:v>
                </c:pt>
                <c:pt idx="4810">
                  <c:v>240.55</c:v>
                </c:pt>
                <c:pt idx="4811">
                  <c:v>240.6</c:v>
                </c:pt>
                <c:pt idx="4812">
                  <c:v>240.65</c:v>
                </c:pt>
                <c:pt idx="4813">
                  <c:v>240.7</c:v>
                </c:pt>
                <c:pt idx="4814">
                  <c:v>240.75</c:v>
                </c:pt>
                <c:pt idx="4815">
                  <c:v>240.8</c:v>
                </c:pt>
                <c:pt idx="4816">
                  <c:v>240.85</c:v>
                </c:pt>
                <c:pt idx="4817">
                  <c:v>240.9</c:v>
                </c:pt>
                <c:pt idx="4818">
                  <c:v>240.95</c:v>
                </c:pt>
                <c:pt idx="4819">
                  <c:v>241</c:v>
                </c:pt>
                <c:pt idx="4820">
                  <c:v>241.05</c:v>
                </c:pt>
                <c:pt idx="4821">
                  <c:v>241.1</c:v>
                </c:pt>
                <c:pt idx="4822">
                  <c:v>241.15</c:v>
                </c:pt>
                <c:pt idx="4823">
                  <c:v>241.2</c:v>
                </c:pt>
                <c:pt idx="4824">
                  <c:v>241.25</c:v>
                </c:pt>
                <c:pt idx="4825">
                  <c:v>241.3</c:v>
                </c:pt>
                <c:pt idx="4826">
                  <c:v>241.35</c:v>
                </c:pt>
                <c:pt idx="4827">
                  <c:v>241.4</c:v>
                </c:pt>
                <c:pt idx="4828">
                  <c:v>241.45</c:v>
                </c:pt>
                <c:pt idx="4829">
                  <c:v>241.5</c:v>
                </c:pt>
                <c:pt idx="4830">
                  <c:v>241.55</c:v>
                </c:pt>
                <c:pt idx="4831">
                  <c:v>241.6</c:v>
                </c:pt>
                <c:pt idx="4832">
                  <c:v>241.65</c:v>
                </c:pt>
                <c:pt idx="4833">
                  <c:v>241.7</c:v>
                </c:pt>
                <c:pt idx="4834">
                  <c:v>241.75</c:v>
                </c:pt>
                <c:pt idx="4835">
                  <c:v>241.8</c:v>
                </c:pt>
                <c:pt idx="4836">
                  <c:v>241.85</c:v>
                </c:pt>
                <c:pt idx="4837">
                  <c:v>241.9</c:v>
                </c:pt>
                <c:pt idx="4838">
                  <c:v>241.95</c:v>
                </c:pt>
                <c:pt idx="4839">
                  <c:v>242</c:v>
                </c:pt>
                <c:pt idx="4840">
                  <c:v>242.05</c:v>
                </c:pt>
                <c:pt idx="4841">
                  <c:v>242.1</c:v>
                </c:pt>
                <c:pt idx="4842">
                  <c:v>242.15</c:v>
                </c:pt>
                <c:pt idx="4843">
                  <c:v>242.2</c:v>
                </c:pt>
                <c:pt idx="4844">
                  <c:v>242.25</c:v>
                </c:pt>
                <c:pt idx="4845">
                  <c:v>242.3</c:v>
                </c:pt>
                <c:pt idx="4846">
                  <c:v>242.35</c:v>
                </c:pt>
                <c:pt idx="4847">
                  <c:v>242.4</c:v>
                </c:pt>
                <c:pt idx="4848">
                  <c:v>242.45</c:v>
                </c:pt>
                <c:pt idx="4849">
                  <c:v>242.5</c:v>
                </c:pt>
                <c:pt idx="4850">
                  <c:v>242.55</c:v>
                </c:pt>
                <c:pt idx="4851">
                  <c:v>242.6</c:v>
                </c:pt>
                <c:pt idx="4852">
                  <c:v>242.65</c:v>
                </c:pt>
                <c:pt idx="4853">
                  <c:v>242.7</c:v>
                </c:pt>
                <c:pt idx="4854">
                  <c:v>242.75</c:v>
                </c:pt>
                <c:pt idx="4855">
                  <c:v>242.8</c:v>
                </c:pt>
                <c:pt idx="4856">
                  <c:v>242.85</c:v>
                </c:pt>
                <c:pt idx="4857">
                  <c:v>242.9</c:v>
                </c:pt>
                <c:pt idx="4858">
                  <c:v>242.95</c:v>
                </c:pt>
                <c:pt idx="4859">
                  <c:v>243</c:v>
                </c:pt>
                <c:pt idx="4860">
                  <c:v>243.05</c:v>
                </c:pt>
                <c:pt idx="4861">
                  <c:v>243.1</c:v>
                </c:pt>
                <c:pt idx="4862">
                  <c:v>243.15</c:v>
                </c:pt>
                <c:pt idx="4863">
                  <c:v>243.2</c:v>
                </c:pt>
                <c:pt idx="4864">
                  <c:v>243.25</c:v>
                </c:pt>
                <c:pt idx="4865">
                  <c:v>243.3</c:v>
                </c:pt>
                <c:pt idx="4866">
                  <c:v>243.35</c:v>
                </c:pt>
                <c:pt idx="4867">
                  <c:v>243.4</c:v>
                </c:pt>
                <c:pt idx="4868">
                  <c:v>243.45</c:v>
                </c:pt>
                <c:pt idx="4869">
                  <c:v>243.5</c:v>
                </c:pt>
                <c:pt idx="4870">
                  <c:v>243.55</c:v>
                </c:pt>
                <c:pt idx="4871">
                  <c:v>243.6</c:v>
                </c:pt>
                <c:pt idx="4872">
                  <c:v>243.65</c:v>
                </c:pt>
                <c:pt idx="4873">
                  <c:v>243.7</c:v>
                </c:pt>
                <c:pt idx="4874">
                  <c:v>243.75</c:v>
                </c:pt>
                <c:pt idx="4875">
                  <c:v>243.8</c:v>
                </c:pt>
                <c:pt idx="4876">
                  <c:v>243.85</c:v>
                </c:pt>
                <c:pt idx="4877">
                  <c:v>243.9</c:v>
                </c:pt>
                <c:pt idx="4878">
                  <c:v>243.95</c:v>
                </c:pt>
                <c:pt idx="4879">
                  <c:v>244</c:v>
                </c:pt>
                <c:pt idx="4880">
                  <c:v>244.05</c:v>
                </c:pt>
                <c:pt idx="4881">
                  <c:v>244.1</c:v>
                </c:pt>
                <c:pt idx="4882">
                  <c:v>244.15</c:v>
                </c:pt>
                <c:pt idx="4883">
                  <c:v>244.2</c:v>
                </c:pt>
                <c:pt idx="4884">
                  <c:v>244.25</c:v>
                </c:pt>
                <c:pt idx="4885">
                  <c:v>244.3</c:v>
                </c:pt>
                <c:pt idx="4886">
                  <c:v>244.35</c:v>
                </c:pt>
                <c:pt idx="4887">
                  <c:v>244.4</c:v>
                </c:pt>
                <c:pt idx="4888">
                  <c:v>244.45</c:v>
                </c:pt>
                <c:pt idx="4889">
                  <c:v>244.5</c:v>
                </c:pt>
                <c:pt idx="4890">
                  <c:v>244.55</c:v>
                </c:pt>
                <c:pt idx="4891">
                  <c:v>244.6</c:v>
                </c:pt>
                <c:pt idx="4892">
                  <c:v>244.65</c:v>
                </c:pt>
                <c:pt idx="4893">
                  <c:v>244.7</c:v>
                </c:pt>
                <c:pt idx="4894">
                  <c:v>244.75</c:v>
                </c:pt>
                <c:pt idx="4895">
                  <c:v>244.8</c:v>
                </c:pt>
                <c:pt idx="4896">
                  <c:v>244.85</c:v>
                </c:pt>
                <c:pt idx="4897">
                  <c:v>244.9</c:v>
                </c:pt>
                <c:pt idx="4898">
                  <c:v>244.95</c:v>
                </c:pt>
                <c:pt idx="4899">
                  <c:v>245</c:v>
                </c:pt>
                <c:pt idx="4900">
                  <c:v>245.05</c:v>
                </c:pt>
                <c:pt idx="4901">
                  <c:v>245.1</c:v>
                </c:pt>
                <c:pt idx="4902">
                  <c:v>245.15</c:v>
                </c:pt>
                <c:pt idx="4903">
                  <c:v>245.2</c:v>
                </c:pt>
                <c:pt idx="4904">
                  <c:v>245.25</c:v>
                </c:pt>
                <c:pt idx="4905">
                  <c:v>245.3</c:v>
                </c:pt>
                <c:pt idx="4906">
                  <c:v>245.35</c:v>
                </c:pt>
                <c:pt idx="4907">
                  <c:v>245.4</c:v>
                </c:pt>
                <c:pt idx="4908">
                  <c:v>245.45</c:v>
                </c:pt>
                <c:pt idx="4909">
                  <c:v>245.5</c:v>
                </c:pt>
                <c:pt idx="4910">
                  <c:v>245.55</c:v>
                </c:pt>
                <c:pt idx="4911">
                  <c:v>245.6</c:v>
                </c:pt>
                <c:pt idx="4912">
                  <c:v>245.65</c:v>
                </c:pt>
                <c:pt idx="4913">
                  <c:v>245.7</c:v>
                </c:pt>
                <c:pt idx="4914">
                  <c:v>245.75</c:v>
                </c:pt>
                <c:pt idx="4915">
                  <c:v>245.8</c:v>
                </c:pt>
                <c:pt idx="4916">
                  <c:v>245.85</c:v>
                </c:pt>
                <c:pt idx="4917">
                  <c:v>245.9</c:v>
                </c:pt>
                <c:pt idx="4918">
                  <c:v>245.95</c:v>
                </c:pt>
                <c:pt idx="4919">
                  <c:v>246</c:v>
                </c:pt>
                <c:pt idx="4920">
                  <c:v>246.05</c:v>
                </c:pt>
                <c:pt idx="4921">
                  <c:v>246.1</c:v>
                </c:pt>
                <c:pt idx="4922">
                  <c:v>246.15</c:v>
                </c:pt>
                <c:pt idx="4923">
                  <c:v>246.2</c:v>
                </c:pt>
                <c:pt idx="4924">
                  <c:v>246.25</c:v>
                </c:pt>
                <c:pt idx="4925">
                  <c:v>246.3</c:v>
                </c:pt>
                <c:pt idx="4926">
                  <c:v>246.35</c:v>
                </c:pt>
                <c:pt idx="4927">
                  <c:v>246.4</c:v>
                </c:pt>
                <c:pt idx="4928">
                  <c:v>246.45</c:v>
                </c:pt>
                <c:pt idx="4929">
                  <c:v>246.5</c:v>
                </c:pt>
                <c:pt idx="4930">
                  <c:v>246.55</c:v>
                </c:pt>
                <c:pt idx="4931">
                  <c:v>246.6</c:v>
                </c:pt>
                <c:pt idx="4932">
                  <c:v>246.65</c:v>
                </c:pt>
                <c:pt idx="4933">
                  <c:v>246.7</c:v>
                </c:pt>
                <c:pt idx="4934">
                  <c:v>246.75</c:v>
                </c:pt>
                <c:pt idx="4935">
                  <c:v>246.8</c:v>
                </c:pt>
                <c:pt idx="4936">
                  <c:v>246.85</c:v>
                </c:pt>
                <c:pt idx="4937">
                  <c:v>246.9</c:v>
                </c:pt>
                <c:pt idx="4938">
                  <c:v>246.95</c:v>
                </c:pt>
                <c:pt idx="4939">
                  <c:v>247</c:v>
                </c:pt>
                <c:pt idx="4940">
                  <c:v>247.05</c:v>
                </c:pt>
                <c:pt idx="4941">
                  <c:v>247.1</c:v>
                </c:pt>
                <c:pt idx="4942">
                  <c:v>247.15</c:v>
                </c:pt>
                <c:pt idx="4943">
                  <c:v>247.2</c:v>
                </c:pt>
                <c:pt idx="4944">
                  <c:v>247.25</c:v>
                </c:pt>
                <c:pt idx="4945">
                  <c:v>247.3</c:v>
                </c:pt>
                <c:pt idx="4946">
                  <c:v>247.35</c:v>
                </c:pt>
                <c:pt idx="4947">
                  <c:v>247.4</c:v>
                </c:pt>
                <c:pt idx="4948">
                  <c:v>247.45</c:v>
                </c:pt>
                <c:pt idx="4949">
                  <c:v>247.5</c:v>
                </c:pt>
                <c:pt idx="4950">
                  <c:v>247.55</c:v>
                </c:pt>
                <c:pt idx="4951">
                  <c:v>247.6</c:v>
                </c:pt>
                <c:pt idx="4952">
                  <c:v>247.65</c:v>
                </c:pt>
                <c:pt idx="4953">
                  <c:v>247.7</c:v>
                </c:pt>
                <c:pt idx="4954">
                  <c:v>247.75</c:v>
                </c:pt>
                <c:pt idx="4955">
                  <c:v>247.8</c:v>
                </c:pt>
                <c:pt idx="4956">
                  <c:v>247.85</c:v>
                </c:pt>
                <c:pt idx="4957">
                  <c:v>247.9</c:v>
                </c:pt>
                <c:pt idx="4958">
                  <c:v>247.95</c:v>
                </c:pt>
                <c:pt idx="4959">
                  <c:v>248</c:v>
                </c:pt>
                <c:pt idx="4960">
                  <c:v>248.05</c:v>
                </c:pt>
                <c:pt idx="4961">
                  <c:v>248.1</c:v>
                </c:pt>
                <c:pt idx="4962">
                  <c:v>248.15</c:v>
                </c:pt>
                <c:pt idx="4963">
                  <c:v>248.2</c:v>
                </c:pt>
                <c:pt idx="4964">
                  <c:v>248.25</c:v>
                </c:pt>
                <c:pt idx="4965">
                  <c:v>248.3</c:v>
                </c:pt>
                <c:pt idx="4966">
                  <c:v>248.35</c:v>
                </c:pt>
                <c:pt idx="4967">
                  <c:v>248.4</c:v>
                </c:pt>
                <c:pt idx="4968">
                  <c:v>248.45</c:v>
                </c:pt>
                <c:pt idx="4969">
                  <c:v>248.5</c:v>
                </c:pt>
                <c:pt idx="4970">
                  <c:v>248.55</c:v>
                </c:pt>
                <c:pt idx="4971">
                  <c:v>248.6</c:v>
                </c:pt>
                <c:pt idx="4972">
                  <c:v>248.65</c:v>
                </c:pt>
                <c:pt idx="4973">
                  <c:v>248.7</c:v>
                </c:pt>
                <c:pt idx="4974">
                  <c:v>248.75</c:v>
                </c:pt>
                <c:pt idx="4975">
                  <c:v>248.8</c:v>
                </c:pt>
                <c:pt idx="4976">
                  <c:v>248.85</c:v>
                </c:pt>
                <c:pt idx="4977">
                  <c:v>248.9</c:v>
                </c:pt>
                <c:pt idx="4978">
                  <c:v>248.95</c:v>
                </c:pt>
                <c:pt idx="4979">
                  <c:v>249</c:v>
                </c:pt>
                <c:pt idx="4980">
                  <c:v>249.05</c:v>
                </c:pt>
                <c:pt idx="4981">
                  <c:v>249.1</c:v>
                </c:pt>
                <c:pt idx="4982">
                  <c:v>249.15</c:v>
                </c:pt>
                <c:pt idx="4983">
                  <c:v>249.2</c:v>
                </c:pt>
                <c:pt idx="4984">
                  <c:v>249.25</c:v>
                </c:pt>
                <c:pt idx="4985">
                  <c:v>249.3</c:v>
                </c:pt>
                <c:pt idx="4986">
                  <c:v>249.35</c:v>
                </c:pt>
                <c:pt idx="4987">
                  <c:v>249.4</c:v>
                </c:pt>
                <c:pt idx="4988">
                  <c:v>249.45</c:v>
                </c:pt>
                <c:pt idx="4989">
                  <c:v>249.5</c:v>
                </c:pt>
                <c:pt idx="4990">
                  <c:v>249.55</c:v>
                </c:pt>
                <c:pt idx="4991">
                  <c:v>249.6</c:v>
                </c:pt>
                <c:pt idx="4992">
                  <c:v>249.65</c:v>
                </c:pt>
                <c:pt idx="4993">
                  <c:v>249.7</c:v>
                </c:pt>
                <c:pt idx="4994">
                  <c:v>249.75</c:v>
                </c:pt>
                <c:pt idx="4995">
                  <c:v>249.8</c:v>
                </c:pt>
                <c:pt idx="4996">
                  <c:v>249.85</c:v>
                </c:pt>
                <c:pt idx="4997">
                  <c:v>249.9</c:v>
                </c:pt>
                <c:pt idx="4998">
                  <c:v>249.95</c:v>
                </c:pt>
                <c:pt idx="4999">
                  <c:v>250</c:v>
                </c:pt>
                <c:pt idx="5000">
                  <c:v>250.05</c:v>
                </c:pt>
                <c:pt idx="5001">
                  <c:v>250.1</c:v>
                </c:pt>
                <c:pt idx="5002">
                  <c:v>250.15</c:v>
                </c:pt>
                <c:pt idx="5003">
                  <c:v>250.2</c:v>
                </c:pt>
                <c:pt idx="5004">
                  <c:v>250.25</c:v>
                </c:pt>
                <c:pt idx="5005">
                  <c:v>250.3</c:v>
                </c:pt>
                <c:pt idx="5006">
                  <c:v>250.35</c:v>
                </c:pt>
                <c:pt idx="5007">
                  <c:v>250.4</c:v>
                </c:pt>
                <c:pt idx="5008">
                  <c:v>250.45</c:v>
                </c:pt>
                <c:pt idx="5009">
                  <c:v>250.5</c:v>
                </c:pt>
                <c:pt idx="5010">
                  <c:v>250.55</c:v>
                </c:pt>
                <c:pt idx="5011">
                  <c:v>250.6</c:v>
                </c:pt>
                <c:pt idx="5012">
                  <c:v>250.65</c:v>
                </c:pt>
                <c:pt idx="5013">
                  <c:v>250.7</c:v>
                </c:pt>
                <c:pt idx="5014">
                  <c:v>250.75</c:v>
                </c:pt>
                <c:pt idx="5015">
                  <c:v>250.8</c:v>
                </c:pt>
                <c:pt idx="5016">
                  <c:v>250.85</c:v>
                </c:pt>
                <c:pt idx="5017">
                  <c:v>250.9</c:v>
                </c:pt>
                <c:pt idx="5018">
                  <c:v>250.95</c:v>
                </c:pt>
                <c:pt idx="5019">
                  <c:v>251</c:v>
                </c:pt>
                <c:pt idx="5020">
                  <c:v>251.05</c:v>
                </c:pt>
                <c:pt idx="5021">
                  <c:v>251.1</c:v>
                </c:pt>
                <c:pt idx="5022">
                  <c:v>251.15</c:v>
                </c:pt>
                <c:pt idx="5023">
                  <c:v>251.2</c:v>
                </c:pt>
                <c:pt idx="5024">
                  <c:v>251.25</c:v>
                </c:pt>
                <c:pt idx="5025">
                  <c:v>251.3</c:v>
                </c:pt>
                <c:pt idx="5026">
                  <c:v>251.35</c:v>
                </c:pt>
                <c:pt idx="5027">
                  <c:v>251.4</c:v>
                </c:pt>
                <c:pt idx="5028">
                  <c:v>251.45</c:v>
                </c:pt>
                <c:pt idx="5029">
                  <c:v>251.5</c:v>
                </c:pt>
                <c:pt idx="5030">
                  <c:v>251.55</c:v>
                </c:pt>
                <c:pt idx="5031">
                  <c:v>251.6</c:v>
                </c:pt>
                <c:pt idx="5032">
                  <c:v>251.65</c:v>
                </c:pt>
                <c:pt idx="5033">
                  <c:v>251.7</c:v>
                </c:pt>
                <c:pt idx="5034">
                  <c:v>251.75</c:v>
                </c:pt>
                <c:pt idx="5035">
                  <c:v>251.8</c:v>
                </c:pt>
                <c:pt idx="5036">
                  <c:v>251.85</c:v>
                </c:pt>
                <c:pt idx="5037">
                  <c:v>251.9</c:v>
                </c:pt>
                <c:pt idx="5038">
                  <c:v>251.95</c:v>
                </c:pt>
                <c:pt idx="5039">
                  <c:v>252</c:v>
                </c:pt>
                <c:pt idx="5040">
                  <c:v>252.05</c:v>
                </c:pt>
                <c:pt idx="5041">
                  <c:v>252.1</c:v>
                </c:pt>
                <c:pt idx="5042">
                  <c:v>252.15</c:v>
                </c:pt>
                <c:pt idx="5043">
                  <c:v>252.2</c:v>
                </c:pt>
                <c:pt idx="5044">
                  <c:v>252.25</c:v>
                </c:pt>
                <c:pt idx="5045">
                  <c:v>252.3</c:v>
                </c:pt>
                <c:pt idx="5046">
                  <c:v>252.35</c:v>
                </c:pt>
                <c:pt idx="5047">
                  <c:v>252.4</c:v>
                </c:pt>
                <c:pt idx="5048">
                  <c:v>252.45</c:v>
                </c:pt>
                <c:pt idx="5049">
                  <c:v>252.5</c:v>
                </c:pt>
                <c:pt idx="5050">
                  <c:v>252.55</c:v>
                </c:pt>
                <c:pt idx="5051">
                  <c:v>252.6</c:v>
                </c:pt>
                <c:pt idx="5052">
                  <c:v>252.65</c:v>
                </c:pt>
                <c:pt idx="5053">
                  <c:v>252.7</c:v>
                </c:pt>
                <c:pt idx="5054">
                  <c:v>252.75</c:v>
                </c:pt>
                <c:pt idx="5055">
                  <c:v>252.8</c:v>
                </c:pt>
                <c:pt idx="5056">
                  <c:v>252.85</c:v>
                </c:pt>
                <c:pt idx="5057">
                  <c:v>252.9</c:v>
                </c:pt>
                <c:pt idx="5058">
                  <c:v>252.95</c:v>
                </c:pt>
                <c:pt idx="5059">
                  <c:v>253</c:v>
                </c:pt>
                <c:pt idx="5060">
                  <c:v>253.05</c:v>
                </c:pt>
                <c:pt idx="5061">
                  <c:v>253.1</c:v>
                </c:pt>
                <c:pt idx="5062">
                  <c:v>253.15</c:v>
                </c:pt>
                <c:pt idx="5063">
                  <c:v>253.2</c:v>
                </c:pt>
                <c:pt idx="5064">
                  <c:v>253.25</c:v>
                </c:pt>
                <c:pt idx="5065">
                  <c:v>253.3</c:v>
                </c:pt>
                <c:pt idx="5066">
                  <c:v>253.35</c:v>
                </c:pt>
                <c:pt idx="5067">
                  <c:v>253.4</c:v>
                </c:pt>
                <c:pt idx="5068">
                  <c:v>253.45</c:v>
                </c:pt>
                <c:pt idx="5069">
                  <c:v>253.5</c:v>
                </c:pt>
                <c:pt idx="5070">
                  <c:v>253.55</c:v>
                </c:pt>
                <c:pt idx="5071">
                  <c:v>253.6</c:v>
                </c:pt>
                <c:pt idx="5072">
                  <c:v>253.65</c:v>
                </c:pt>
                <c:pt idx="5073">
                  <c:v>253.7</c:v>
                </c:pt>
                <c:pt idx="5074">
                  <c:v>253.75</c:v>
                </c:pt>
                <c:pt idx="5075">
                  <c:v>253.8</c:v>
                </c:pt>
                <c:pt idx="5076">
                  <c:v>253.85</c:v>
                </c:pt>
                <c:pt idx="5077">
                  <c:v>253.9</c:v>
                </c:pt>
                <c:pt idx="5078">
                  <c:v>253.95</c:v>
                </c:pt>
                <c:pt idx="5079">
                  <c:v>254</c:v>
                </c:pt>
                <c:pt idx="5080">
                  <c:v>254.05</c:v>
                </c:pt>
                <c:pt idx="5081">
                  <c:v>254.1</c:v>
                </c:pt>
                <c:pt idx="5082">
                  <c:v>254.15</c:v>
                </c:pt>
                <c:pt idx="5083">
                  <c:v>254.2</c:v>
                </c:pt>
                <c:pt idx="5084">
                  <c:v>254.25</c:v>
                </c:pt>
                <c:pt idx="5085">
                  <c:v>254.3</c:v>
                </c:pt>
                <c:pt idx="5086">
                  <c:v>254.35</c:v>
                </c:pt>
                <c:pt idx="5087">
                  <c:v>254.4</c:v>
                </c:pt>
                <c:pt idx="5088">
                  <c:v>254.45</c:v>
                </c:pt>
                <c:pt idx="5089">
                  <c:v>254.5</c:v>
                </c:pt>
                <c:pt idx="5090">
                  <c:v>254.55</c:v>
                </c:pt>
                <c:pt idx="5091">
                  <c:v>254.6</c:v>
                </c:pt>
                <c:pt idx="5092">
                  <c:v>254.65</c:v>
                </c:pt>
                <c:pt idx="5093">
                  <c:v>254.7</c:v>
                </c:pt>
                <c:pt idx="5094">
                  <c:v>254.75</c:v>
                </c:pt>
                <c:pt idx="5095">
                  <c:v>254.8</c:v>
                </c:pt>
                <c:pt idx="5096">
                  <c:v>254.85</c:v>
                </c:pt>
                <c:pt idx="5097">
                  <c:v>254.9</c:v>
                </c:pt>
                <c:pt idx="5098">
                  <c:v>254.95</c:v>
                </c:pt>
                <c:pt idx="5099">
                  <c:v>255</c:v>
                </c:pt>
                <c:pt idx="5100">
                  <c:v>255.05</c:v>
                </c:pt>
                <c:pt idx="5101">
                  <c:v>255.1</c:v>
                </c:pt>
                <c:pt idx="5102">
                  <c:v>255.15</c:v>
                </c:pt>
                <c:pt idx="5103">
                  <c:v>255.2</c:v>
                </c:pt>
                <c:pt idx="5104">
                  <c:v>255.25</c:v>
                </c:pt>
                <c:pt idx="5105">
                  <c:v>255.3</c:v>
                </c:pt>
                <c:pt idx="5106">
                  <c:v>255.35</c:v>
                </c:pt>
                <c:pt idx="5107">
                  <c:v>255.4</c:v>
                </c:pt>
                <c:pt idx="5108">
                  <c:v>255.45</c:v>
                </c:pt>
                <c:pt idx="5109">
                  <c:v>255.5</c:v>
                </c:pt>
                <c:pt idx="5110">
                  <c:v>255.55</c:v>
                </c:pt>
                <c:pt idx="5111">
                  <c:v>255.6</c:v>
                </c:pt>
                <c:pt idx="5112">
                  <c:v>255.65</c:v>
                </c:pt>
                <c:pt idx="5113">
                  <c:v>255.7</c:v>
                </c:pt>
                <c:pt idx="5114">
                  <c:v>255.75</c:v>
                </c:pt>
                <c:pt idx="5115">
                  <c:v>255.8</c:v>
                </c:pt>
                <c:pt idx="5116">
                  <c:v>255.85</c:v>
                </c:pt>
                <c:pt idx="5117">
                  <c:v>255.9</c:v>
                </c:pt>
                <c:pt idx="5118">
                  <c:v>255.95</c:v>
                </c:pt>
                <c:pt idx="5119">
                  <c:v>256</c:v>
                </c:pt>
                <c:pt idx="5120">
                  <c:v>256.05</c:v>
                </c:pt>
                <c:pt idx="5121">
                  <c:v>256.10000000000002</c:v>
                </c:pt>
                <c:pt idx="5122">
                  <c:v>256.14999999999998</c:v>
                </c:pt>
                <c:pt idx="5123">
                  <c:v>256.2</c:v>
                </c:pt>
                <c:pt idx="5124">
                  <c:v>256.25</c:v>
                </c:pt>
                <c:pt idx="5125">
                  <c:v>256.3</c:v>
                </c:pt>
                <c:pt idx="5126">
                  <c:v>256.35000000000002</c:v>
                </c:pt>
                <c:pt idx="5127">
                  <c:v>256.39999999999998</c:v>
                </c:pt>
                <c:pt idx="5128">
                  <c:v>256.45</c:v>
                </c:pt>
                <c:pt idx="5129">
                  <c:v>256.5</c:v>
                </c:pt>
                <c:pt idx="5130">
                  <c:v>256.55</c:v>
                </c:pt>
                <c:pt idx="5131">
                  <c:v>256.60000000000002</c:v>
                </c:pt>
                <c:pt idx="5132">
                  <c:v>256.64999999999998</c:v>
                </c:pt>
                <c:pt idx="5133">
                  <c:v>256.7</c:v>
                </c:pt>
                <c:pt idx="5134">
                  <c:v>256.75</c:v>
                </c:pt>
                <c:pt idx="5135">
                  <c:v>256.8</c:v>
                </c:pt>
                <c:pt idx="5136">
                  <c:v>256.85000000000002</c:v>
                </c:pt>
                <c:pt idx="5137">
                  <c:v>256.89999999999998</c:v>
                </c:pt>
                <c:pt idx="5138">
                  <c:v>256.95</c:v>
                </c:pt>
                <c:pt idx="5139">
                  <c:v>257</c:v>
                </c:pt>
                <c:pt idx="5140">
                  <c:v>257.05</c:v>
                </c:pt>
                <c:pt idx="5141">
                  <c:v>257.10000000000002</c:v>
                </c:pt>
                <c:pt idx="5142">
                  <c:v>257.14999999999998</c:v>
                </c:pt>
                <c:pt idx="5143">
                  <c:v>257.2</c:v>
                </c:pt>
                <c:pt idx="5144">
                  <c:v>257.25</c:v>
                </c:pt>
                <c:pt idx="5145">
                  <c:v>257.3</c:v>
                </c:pt>
                <c:pt idx="5146">
                  <c:v>257.35000000000002</c:v>
                </c:pt>
                <c:pt idx="5147">
                  <c:v>257.39999999999998</c:v>
                </c:pt>
                <c:pt idx="5148">
                  <c:v>257.45</c:v>
                </c:pt>
                <c:pt idx="5149">
                  <c:v>257.5</c:v>
                </c:pt>
                <c:pt idx="5150">
                  <c:v>257.55</c:v>
                </c:pt>
                <c:pt idx="5151">
                  <c:v>257.60000000000002</c:v>
                </c:pt>
                <c:pt idx="5152">
                  <c:v>257.64999999999998</c:v>
                </c:pt>
                <c:pt idx="5153">
                  <c:v>257.7</c:v>
                </c:pt>
                <c:pt idx="5154">
                  <c:v>257.75</c:v>
                </c:pt>
                <c:pt idx="5155">
                  <c:v>257.8</c:v>
                </c:pt>
                <c:pt idx="5156">
                  <c:v>257.85000000000002</c:v>
                </c:pt>
                <c:pt idx="5157">
                  <c:v>257.89999999999998</c:v>
                </c:pt>
                <c:pt idx="5158">
                  <c:v>257.95</c:v>
                </c:pt>
                <c:pt idx="5159">
                  <c:v>258</c:v>
                </c:pt>
                <c:pt idx="5160">
                  <c:v>258.05</c:v>
                </c:pt>
                <c:pt idx="5161">
                  <c:v>258.10000000000002</c:v>
                </c:pt>
                <c:pt idx="5162">
                  <c:v>258.14999999999998</c:v>
                </c:pt>
                <c:pt idx="5163">
                  <c:v>258.2</c:v>
                </c:pt>
                <c:pt idx="5164">
                  <c:v>258.25</c:v>
                </c:pt>
                <c:pt idx="5165">
                  <c:v>258.3</c:v>
                </c:pt>
                <c:pt idx="5166">
                  <c:v>258.35000000000002</c:v>
                </c:pt>
                <c:pt idx="5167">
                  <c:v>258.39999999999998</c:v>
                </c:pt>
                <c:pt idx="5168">
                  <c:v>258.45</c:v>
                </c:pt>
                <c:pt idx="5169">
                  <c:v>258.5</c:v>
                </c:pt>
                <c:pt idx="5170">
                  <c:v>258.55</c:v>
                </c:pt>
                <c:pt idx="5171">
                  <c:v>258.60000000000002</c:v>
                </c:pt>
                <c:pt idx="5172">
                  <c:v>258.64999999999998</c:v>
                </c:pt>
                <c:pt idx="5173">
                  <c:v>258.7</c:v>
                </c:pt>
                <c:pt idx="5174">
                  <c:v>258.75</c:v>
                </c:pt>
                <c:pt idx="5175">
                  <c:v>258.8</c:v>
                </c:pt>
                <c:pt idx="5176">
                  <c:v>258.85000000000002</c:v>
                </c:pt>
                <c:pt idx="5177">
                  <c:v>258.89999999999998</c:v>
                </c:pt>
                <c:pt idx="5178">
                  <c:v>258.95</c:v>
                </c:pt>
                <c:pt idx="5179">
                  <c:v>259</c:v>
                </c:pt>
                <c:pt idx="5180">
                  <c:v>259.05</c:v>
                </c:pt>
                <c:pt idx="5181">
                  <c:v>259.10000000000002</c:v>
                </c:pt>
                <c:pt idx="5182">
                  <c:v>259.14999999999998</c:v>
                </c:pt>
                <c:pt idx="5183">
                  <c:v>259.2</c:v>
                </c:pt>
                <c:pt idx="5184">
                  <c:v>259.25</c:v>
                </c:pt>
                <c:pt idx="5185">
                  <c:v>259.3</c:v>
                </c:pt>
                <c:pt idx="5186">
                  <c:v>259.35000000000002</c:v>
                </c:pt>
                <c:pt idx="5187">
                  <c:v>259.39999999999998</c:v>
                </c:pt>
                <c:pt idx="5188">
                  <c:v>259.45</c:v>
                </c:pt>
                <c:pt idx="5189">
                  <c:v>259.5</c:v>
                </c:pt>
                <c:pt idx="5190">
                  <c:v>259.55</c:v>
                </c:pt>
                <c:pt idx="5191">
                  <c:v>259.60000000000002</c:v>
                </c:pt>
                <c:pt idx="5192">
                  <c:v>259.64999999999998</c:v>
                </c:pt>
                <c:pt idx="5193">
                  <c:v>259.7</c:v>
                </c:pt>
                <c:pt idx="5194">
                  <c:v>259.75</c:v>
                </c:pt>
                <c:pt idx="5195">
                  <c:v>259.8</c:v>
                </c:pt>
                <c:pt idx="5196">
                  <c:v>259.85000000000002</c:v>
                </c:pt>
                <c:pt idx="5197">
                  <c:v>259.89999999999998</c:v>
                </c:pt>
                <c:pt idx="5198">
                  <c:v>259.95</c:v>
                </c:pt>
                <c:pt idx="5199">
                  <c:v>260</c:v>
                </c:pt>
                <c:pt idx="5200">
                  <c:v>260.05</c:v>
                </c:pt>
                <c:pt idx="5201">
                  <c:v>260.10000000000002</c:v>
                </c:pt>
                <c:pt idx="5202">
                  <c:v>260.14999999999998</c:v>
                </c:pt>
                <c:pt idx="5203">
                  <c:v>260.2</c:v>
                </c:pt>
                <c:pt idx="5204">
                  <c:v>260.25</c:v>
                </c:pt>
                <c:pt idx="5205">
                  <c:v>260.3</c:v>
                </c:pt>
                <c:pt idx="5206">
                  <c:v>260.35000000000002</c:v>
                </c:pt>
                <c:pt idx="5207">
                  <c:v>260.39999999999998</c:v>
                </c:pt>
                <c:pt idx="5208">
                  <c:v>260.45</c:v>
                </c:pt>
                <c:pt idx="5209">
                  <c:v>260.5</c:v>
                </c:pt>
                <c:pt idx="5210">
                  <c:v>260.55</c:v>
                </c:pt>
                <c:pt idx="5211">
                  <c:v>260.60000000000002</c:v>
                </c:pt>
                <c:pt idx="5212">
                  <c:v>260.64999999999998</c:v>
                </c:pt>
                <c:pt idx="5213">
                  <c:v>260.7</c:v>
                </c:pt>
                <c:pt idx="5214">
                  <c:v>260.75</c:v>
                </c:pt>
                <c:pt idx="5215">
                  <c:v>260.8</c:v>
                </c:pt>
                <c:pt idx="5216">
                  <c:v>260.85000000000002</c:v>
                </c:pt>
                <c:pt idx="5217">
                  <c:v>260.89999999999998</c:v>
                </c:pt>
                <c:pt idx="5218">
                  <c:v>260.95</c:v>
                </c:pt>
                <c:pt idx="5219">
                  <c:v>261</c:v>
                </c:pt>
                <c:pt idx="5220">
                  <c:v>261.05</c:v>
                </c:pt>
                <c:pt idx="5221">
                  <c:v>261.10000000000002</c:v>
                </c:pt>
                <c:pt idx="5222">
                  <c:v>261.14999999999998</c:v>
                </c:pt>
                <c:pt idx="5223">
                  <c:v>261.2</c:v>
                </c:pt>
                <c:pt idx="5224">
                  <c:v>261.25</c:v>
                </c:pt>
                <c:pt idx="5225">
                  <c:v>261.3</c:v>
                </c:pt>
                <c:pt idx="5226">
                  <c:v>261.35000000000002</c:v>
                </c:pt>
                <c:pt idx="5227">
                  <c:v>261.39999999999998</c:v>
                </c:pt>
                <c:pt idx="5228">
                  <c:v>261.45</c:v>
                </c:pt>
                <c:pt idx="5229">
                  <c:v>261.5</c:v>
                </c:pt>
                <c:pt idx="5230">
                  <c:v>261.55</c:v>
                </c:pt>
                <c:pt idx="5231">
                  <c:v>261.60000000000002</c:v>
                </c:pt>
                <c:pt idx="5232">
                  <c:v>261.64999999999998</c:v>
                </c:pt>
                <c:pt idx="5233">
                  <c:v>261.7</c:v>
                </c:pt>
                <c:pt idx="5234">
                  <c:v>261.75</c:v>
                </c:pt>
                <c:pt idx="5235">
                  <c:v>261.8</c:v>
                </c:pt>
                <c:pt idx="5236">
                  <c:v>261.85000000000002</c:v>
                </c:pt>
                <c:pt idx="5237">
                  <c:v>261.89999999999998</c:v>
                </c:pt>
                <c:pt idx="5238">
                  <c:v>261.95</c:v>
                </c:pt>
                <c:pt idx="5239">
                  <c:v>262</c:v>
                </c:pt>
                <c:pt idx="5240">
                  <c:v>262.05</c:v>
                </c:pt>
                <c:pt idx="5241">
                  <c:v>262.10000000000002</c:v>
                </c:pt>
                <c:pt idx="5242">
                  <c:v>262.14999999999998</c:v>
                </c:pt>
                <c:pt idx="5243">
                  <c:v>262.2</c:v>
                </c:pt>
                <c:pt idx="5244">
                  <c:v>262.25</c:v>
                </c:pt>
                <c:pt idx="5245">
                  <c:v>262.3</c:v>
                </c:pt>
                <c:pt idx="5246">
                  <c:v>262.35000000000002</c:v>
                </c:pt>
                <c:pt idx="5247">
                  <c:v>262.39999999999998</c:v>
                </c:pt>
                <c:pt idx="5248">
                  <c:v>262.45</c:v>
                </c:pt>
                <c:pt idx="5249">
                  <c:v>262.5</c:v>
                </c:pt>
                <c:pt idx="5250">
                  <c:v>262.55</c:v>
                </c:pt>
                <c:pt idx="5251">
                  <c:v>262.60000000000002</c:v>
                </c:pt>
                <c:pt idx="5252">
                  <c:v>262.64999999999998</c:v>
                </c:pt>
                <c:pt idx="5253">
                  <c:v>262.7</c:v>
                </c:pt>
                <c:pt idx="5254">
                  <c:v>262.75</c:v>
                </c:pt>
                <c:pt idx="5255">
                  <c:v>262.8</c:v>
                </c:pt>
                <c:pt idx="5256">
                  <c:v>262.85000000000002</c:v>
                </c:pt>
                <c:pt idx="5257">
                  <c:v>262.89999999999998</c:v>
                </c:pt>
                <c:pt idx="5258">
                  <c:v>262.95</c:v>
                </c:pt>
                <c:pt idx="5259">
                  <c:v>263</c:v>
                </c:pt>
                <c:pt idx="5260">
                  <c:v>263.05</c:v>
                </c:pt>
                <c:pt idx="5261">
                  <c:v>263.10000000000002</c:v>
                </c:pt>
                <c:pt idx="5262">
                  <c:v>263.14999999999998</c:v>
                </c:pt>
                <c:pt idx="5263">
                  <c:v>263.2</c:v>
                </c:pt>
                <c:pt idx="5264">
                  <c:v>263.25</c:v>
                </c:pt>
                <c:pt idx="5265">
                  <c:v>263.3</c:v>
                </c:pt>
                <c:pt idx="5266">
                  <c:v>263.35000000000002</c:v>
                </c:pt>
                <c:pt idx="5267">
                  <c:v>263.39999999999998</c:v>
                </c:pt>
                <c:pt idx="5268">
                  <c:v>263.45</c:v>
                </c:pt>
                <c:pt idx="5269">
                  <c:v>263.5</c:v>
                </c:pt>
                <c:pt idx="5270">
                  <c:v>263.55</c:v>
                </c:pt>
                <c:pt idx="5271">
                  <c:v>263.60000000000002</c:v>
                </c:pt>
                <c:pt idx="5272">
                  <c:v>263.64999999999998</c:v>
                </c:pt>
                <c:pt idx="5273">
                  <c:v>263.7</c:v>
                </c:pt>
                <c:pt idx="5274">
                  <c:v>263.75</c:v>
                </c:pt>
                <c:pt idx="5275">
                  <c:v>263.8</c:v>
                </c:pt>
                <c:pt idx="5276">
                  <c:v>263.85000000000002</c:v>
                </c:pt>
                <c:pt idx="5277">
                  <c:v>263.89999999999998</c:v>
                </c:pt>
                <c:pt idx="5278">
                  <c:v>263.95</c:v>
                </c:pt>
                <c:pt idx="5279">
                  <c:v>264</c:v>
                </c:pt>
                <c:pt idx="5280">
                  <c:v>264.05</c:v>
                </c:pt>
                <c:pt idx="5281">
                  <c:v>264.10000000000002</c:v>
                </c:pt>
                <c:pt idx="5282">
                  <c:v>264.14999999999998</c:v>
                </c:pt>
                <c:pt idx="5283">
                  <c:v>264.2</c:v>
                </c:pt>
                <c:pt idx="5284">
                  <c:v>264.25</c:v>
                </c:pt>
                <c:pt idx="5285">
                  <c:v>264.3</c:v>
                </c:pt>
                <c:pt idx="5286">
                  <c:v>264.35000000000002</c:v>
                </c:pt>
                <c:pt idx="5287">
                  <c:v>264.39999999999998</c:v>
                </c:pt>
                <c:pt idx="5288">
                  <c:v>264.45</c:v>
                </c:pt>
                <c:pt idx="5289">
                  <c:v>264.5</c:v>
                </c:pt>
                <c:pt idx="5290">
                  <c:v>264.55</c:v>
                </c:pt>
                <c:pt idx="5291">
                  <c:v>264.60000000000002</c:v>
                </c:pt>
                <c:pt idx="5292">
                  <c:v>264.64999999999998</c:v>
                </c:pt>
                <c:pt idx="5293">
                  <c:v>264.7</c:v>
                </c:pt>
                <c:pt idx="5294">
                  <c:v>264.75</c:v>
                </c:pt>
                <c:pt idx="5295">
                  <c:v>264.8</c:v>
                </c:pt>
                <c:pt idx="5296">
                  <c:v>264.85000000000002</c:v>
                </c:pt>
                <c:pt idx="5297">
                  <c:v>264.89999999999998</c:v>
                </c:pt>
                <c:pt idx="5298">
                  <c:v>264.95</c:v>
                </c:pt>
                <c:pt idx="5299">
                  <c:v>265</c:v>
                </c:pt>
                <c:pt idx="5300">
                  <c:v>265.05</c:v>
                </c:pt>
                <c:pt idx="5301">
                  <c:v>265.10000000000002</c:v>
                </c:pt>
                <c:pt idx="5302">
                  <c:v>265.14999999999998</c:v>
                </c:pt>
                <c:pt idx="5303">
                  <c:v>265.2</c:v>
                </c:pt>
                <c:pt idx="5304">
                  <c:v>265.25</c:v>
                </c:pt>
                <c:pt idx="5305">
                  <c:v>265.3</c:v>
                </c:pt>
                <c:pt idx="5306">
                  <c:v>265.35000000000002</c:v>
                </c:pt>
                <c:pt idx="5307">
                  <c:v>265.39999999999998</c:v>
                </c:pt>
                <c:pt idx="5308">
                  <c:v>265.45</c:v>
                </c:pt>
                <c:pt idx="5309">
                  <c:v>265.5</c:v>
                </c:pt>
                <c:pt idx="5310">
                  <c:v>265.55</c:v>
                </c:pt>
                <c:pt idx="5311">
                  <c:v>265.60000000000002</c:v>
                </c:pt>
                <c:pt idx="5312">
                  <c:v>265.64999999999998</c:v>
                </c:pt>
                <c:pt idx="5313">
                  <c:v>265.7</c:v>
                </c:pt>
                <c:pt idx="5314">
                  <c:v>265.75</c:v>
                </c:pt>
                <c:pt idx="5315">
                  <c:v>265.8</c:v>
                </c:pt>
                <c:pt idx="5316">
                  <c:v>265.85000000000002</c:v>
                </c:pt>
                <c:pt idx="5317">
                  <c:v>265.89999999999998</c:v>
                </c:pt>
                <c:pt idx="5318">
                  <c:v>265.95</c:v>
                </c:pt>
                <c:pt idx="5319">
                  <c:v>266</c:v>
                </c:pt>
                <c:pt idx="5320">
                  <c:v>266.05</c:v>
                </c:pt>
                <c:pt idx="5321">
                  <c:v>266.10000000000002</c:v>
                </c:pt>
                <c:pt idx="5322">
                  <c:v>266.14999999999998</c:v>
                </c:pt>
                <c:pt idx="5323">
                  <c:v>266.2</c:v>
                </c:pt>
                <c:pt idx="5324">
                  <c:v>266.25</c:v>
                </c:pt>
                <c:pt idx="5325">
                  <c:v>266.3</c:v>
                </c:pt>
                <c:pt idx="5326">
                  <c:v>266.35000000000002</c:v>
                </c:pt>
                <c:pt idx="5327">
                  <c:v>266.39999999999998</c:v>
                </c:pt>
                <c:pt idx="5328">
                  <c:v>266.45</c:v>
                </c:pt>
                <c:pt idx="5329">
                  <c:v>266.5</c:v>
                </c:pt>
                <c:pt idx="5330">
                  <c:v>266.55</c:v>
                </c:pt>
                <c:pt idx="5331">
                  <c:v>266.60000000000002</c:v>
                </c:pt>
                <c:pt idx="5332">
                  <c:v>266.64999999999998</c:v>
                </c:pt>
                <c:pt idx="5333">
                  <c:v>266.7</c:v>
                </c:pt>
                <c:pt idx="5334">
                  <c:v>266.75</c:v>
                </c:pt>
                <c:pt idx="5335">
                  <c:v>266.8</c:v>
                </c:pt>
                <c:pt idx="5336">
                  <c:v>266.85000000000002</c:v>
                </c:pt>
                <c:pt idx="5337">
                  <c:v>266.89999999999998</c:v>
                </c:pt>
                <c:pt idx="5338">
                  <c:v>266.95</c:v>
                </c:pt>
                <c:pt idx="5339">
                  <c:v>267</c:v>
                </c:pt>
                <c:pt idx="5340">
                  <c:v>267.05</c:v>
                </c:pt>
                <c:pt idx="5341">
                  <c:v>267.10000000000002</c:v>
                </c:pt>
                <c:pt idx="5342">
                  <c:v>267.14999999999998</c:v>
                </c:pt>
                <c:pt idx="5343">
                  <c:v>267.2</c:v>
                </c:pt>
                <c:pt idx="5344">
                  <c:v>267.25</c:v>
                </c:pt>
                <c:pt idx="5345">
                  <c:v>267.3</c:v>
                </c:pt>
                <c:pt idx="5346">
                  <c:v>267.35000000000002</c:v>
                </c:pt>
                <c:pt idx="5347">
                  <c:v>267.39999999999998</c:v>
                </c:pt>
                <c:pt idx="5348">
                  <c:v>267.45</c:v>
                </c:pt>
                <c:pt idx="5349">
                  <c:v>267.5</c:v>
                </c:pt>
                <c:pt idx="5350">
                  <c:v>267.55</c:v>
                </c:pt>
                <c:pt idx="5351">
                  <c:v>267.60000000000002</c:v>
                </c:pt>
                <c:pt idx="5352">
                  <c:v>267.64999999999998</c:v>
                </c:pt>
                <c:pt idx="5353">
                  <c:v>267.7</c:v>
                </c:pt>
                <c:pt idx="5354">
                  <c:v>267.75</c:v>
                </c:pt>
                <c:pt idx="5355">
                  <c:v>267.8</c:v>
                </c:pt>
                <c:pt idx="5356">
                  <c:v>267.85000000000002</c:v>
                </c:pt>
                <c:pt idx="5357">
                  <c:v>267.89999999999998</c:v>
                </c:pt>
                <c:pt idx="5358">
                  <c:v>267.95</c:v>
                </c:pt>
                <c:pt idx="5359">
                  <c:v>268</c:v>
                </c:pt>
                <c:pt idx="5360">
                  <c:v>268.05</c:v>
                </c:pt>
                <c:pt idx="5361">
                  <c:v>268.10000000000002</c:v>
                </c:pt>
                <c:pt idx="5362">
                  <c:v>268.14999999999998</c:v>
                </c:pt>
                <c:pt idx="5363">
                  <c:v>268.2</c:v>
                </c:pt>
                <c:pt idx="5364">
                  <c:v>268.25</c:v>
                </c:pt>
                <c:pt idx="5365">
                  <c:v>268.3</c:v>
                </c:pt>
                <c:pt idx="5366">
                  <c:v>268.35000000000002</c:v>
                </c:pt>
                <c:pt idx="5367">
                  <c:v>268.39999999999998</c:v>
                </c:pt>
                <c:pt idx="5368">
                  <c:v>268.45</c:v>
                </c:pt>
                <c:pt idx="5369">
                  <c:v>268.5</c:v>
                </c:pt>
                <c:pt idx="5370">
                  <c:v>268.55</c:v>
                </c:pt>
                <c:pt idx="5371">
                  <c:v>268.60000000000002</c:v>
                </c:pt>
                <c:pt idx="5372">
                  <c:v>268.64999999999998</c:v>
                </c:pt>
                <c:pt idx="5373">
                  <c:v>268.7</c:v>
                </c:pt>
                <c:pt idx="5374">
                  <c:v>268.75</c:v>
                </c:pt>
                <c:pt idx="5375">
                  <c:v>268.8</c:v>
                </c:pt>
                <c:pt idx="5376">
                  <c:v>268.85000000000002</c:v>
                </c:pt>
                <c:pt idx="5377">
                  <c:v>268.89999999999998</c:v>
                </c:pt>
                <c:pt idx="5378">
                  <c:v>268.95</c:v>
                </c:pt>
                <c:pt idx="5379">
                  <c:v>269</c:v>
                </c:pt>
                <c:pt idx="5380">
                  <c:v>269.05</c:v>
                </c:pt>
                <c:pt idx="5381">
                  <c:v>269.10000000000002</c:v>
                </c:pt>
                <c:pt idx="5382">
                  <c:v>269.14999999999998</c:v>
                </c:pt>
                <c:pt idx="5383">
                  <c:v>269.2</c:v>
                </c:pt>
                <c:pt idx="5384">
                  <c:v>269.25</c:v>
                </c:pt>
                <c:pt idx="5385">
                  <c:v>269.3</c:v>
                </c:pt>
                <c:pt idx="5386">
                  <c:v>269.35000000000002</c:v>
                </c:pt>
                <c:pt idx="5387">
                  <c:v>269.39999999999998</c:v>
                </c:pt>
                <c:pt idx="5388">
                  <c:v>269.45</c:v>
                </c:pt>
                <c:pt idx="5389">
                  <c:v>269.5</c:v>
                </c:pt>
                <c:pt idx="5390">
                  <c:v>269.55</c:v>
                </c:pt>
                <c:pt idx="5391">
                  <c:v>269.60000000000002</c:v>
                </c:pt>
                <c:pt idx="5392">
                  <c:v>269.64999999999998</c:v>
                </c:pt>
                <c:pt idx="5393">
                  <c:v>269.7</c:v>
                </c:pt>
                <c:pt idx="5394">
                  <c:v>269.75</c:v>
                </c:pt>
                <c:pt idx="5395">
                  <c:v>269.8</c:v>
                </c:pt>
                <c:pt idx="5396">
                  <c:v>269.85000000000002</c:v>
                </c:pt>
                <c:pt idx="5397">
                  <c:v>269.89999999999998</c:v>
                </c:pt>
                <c:pt idx="5398">
                  <c:v>269.95</c:v>
                </c:pt>
                <c:pt idx="5399">
                  <c:v>270</c:v>
                </c:pt>
                <c:pt idx="5400">
                  <c:v>270.05</c:v>
                </c:pt>
                <c:pt idx="5401">
                  <c:v>270.10000000000002</c:v>
                </c:pt>
                <c:pt idx="5402">
                  <c:v>270.14999999999998</c:v>
                </c:pt>
                <c:pt idx="5403">
                  <c:v>270.2</c:v>
                </c:pt>
                <c:pt idx="5404">
                  <c:v>270.25</c:v>
                </c:pt>
                <c:pt idx="5405">
                  <c:v>270.3</c:v>
                </c:pt>
                <c:pt idx="5406">
                  <c:v>270.35000000000002</c:v>
                </c:pt>
                <c:pt idx="5407">
                  <c:v>270.39999999999998</c:v>
                </c:pt>
                <c:pt idx="5408">
                  <c:v>270.45</c:v>
                </c:pt>
                <c:pt idx="5409">
                  <c:v>270.5</c:v>
                </c:pt>
                <c:pt idx="5410">
                  <c:v>270.55</c:v>
                </c:pt>
                <c:pt idx="5411">
                  <c:v>270.60000000000002</c:v>
                </c:pt>
                <c:pt idx="5412">
                  <c:v>270.64999999999998</c:v>
                </c:pt>
                <c:pt idx="5413">
                  <c:v>270.7</c:v>
                </c:pt>
                <c:pt idx="5414">
                  <c:v>270.75</c:v>
                </c:pt>
                <c:pt idx="5415">
                  <c:v>270.8</c:v>
                </c:pt>
                <c:pt idx="5416">
                  <c:v>270.85000000000002</c:v>
                </c:pt>
                <c:pt idx="5417">
                  <c:v>270.89999999999998</c:v>
                </c:pt>
                <c:pt idx="5418">
                  <c:v>270.95</c:v>
                </c:pt>
                <c:pt idx="5419">
                  <c:v>271</c:v>
                </c:pt>
                <c:pt idx="5420">
                  <c:v>271.05</c:v>
                </c:pt>
                <c:pt idx="5421">
                  <c:v>271.10000000000002</c:v>
                </c:pt>
                <c:pt idx="5422">
                  <c:v>271.14999999999998</c:v>
                </c:pt>
                <c:pt idx="5423">
                  <c:v>271.2</c:v>
                </c:pt>
                <c:pt idx="5424">
                  <c:v>271.25</c:v>
                </c:pt>
                <c:pt idx="5425">
                  <c:v>271.3</c:v>
                </c:pt>
                <c:pt idx="5426">
                  <c:v>271.35000000000002</c:v>
                </c:pt>
                <c:pt idx="5427">
                  <c:v>271.39999999999998</c:v>
                </c:pt>
                <c:pt idx="5428">
                  <c:v>271.45</c:v>
                </c:pt>
                <c:pt idx="5429">
                  <c:v>271.5</c:v>
                </c:pt>
                <c:pt idx="5430">
                  <c:v>271.55</c:v>
                </c:pt>
                <c:pt idx="5431">
                  <c:v>271.60000000000002</c:v>
                </c:pt>
                <c:pt idx="5432">
                  <c:v>271.64999999999998</c:v>
                </c:pt>
                <c:pt idx="5433">
                  <c:v>271.7</c:v>
                </c:pt>
                <c:pt idx="5434">
                  <c:v>271.75</c:v>
                </c:pt>
                <c:pt idx="5435">
                  <c:v>271.8</c:v>
                </c:pt>
                <c:pt idx="5436">
                  <c:v>271.85000000000002</c:v>
                </c:pt>
                <c:pt idx="5437">
                  <c:v>271.89999999999998</c:v>
                </c:pt>
                <c:pt idx="5438">
                  <c:v>271.95</c:v>
                </c:pt>
                <c:pt idx="5439">
                  <c:v>272</c:v>
                </c:pt>
                <c:pt idx="5440">
                  <c:v>272.05</c:v>
                </c:pt>
                <c:pt idx="5441">
                  <c:v>272.10000000000002</c:v>
                </c:pt>
                <c:pt idx="5442">
                  <c:v>272.14999999999998</c:v>
                </c:pt>
                <c:pt idx="5443">
                  <c:v>272.2</c:v>
                </c:pt>
                <c:pt idx="5444">
                  <c:v>272.25</c:v>
                </c:pt>
                <c:pt idx="5445">
                  <c:v>272.3</c:v>
                </c:pt>
                <c:pt idx="5446">
                  <c:v>272.35000000000002</c:v>
                </c:pt>
                <c:pt idx="5447">
                  <c:v>272.39999999999998</c:v>
                </c:pt>
                <c:pt idx="5448">
                  <c:v>272.45</c:v>
                </c:pt>
                <c:pt idx="5449">
                  <c:v>272.5</c:v>
                </c:pt>
                <c:pt idx="5450">
                  <c:v>272.55</c:v>
                </c:pt>
                <c:pt idx="5451">
                  <c:v>272.60000000000002</c:v>
                </c:pt>
                <c:pt idx="5452">
                  <c:v>272.64999999999998</c:v>
                </c:pt>
                <c:pt idx="5453">
                  <c:v>272.7</c:v>
                </c:pt>
                <c:pt idx="5454">
                  <c:v>272.75</c:v>
                </c:pt>
                <c:pt idx="5455">
                  <c:v>272.8</c:v>
                </c:pt>
                <c:pt idx="5456">
                  <c:v>272.85000000000002</c:v>
                </c:pt>
                <c:pt idx="5457">
                  <c:v>272.89999999999998</c:v>
                </c:pt>
                <c:pt idx="5458">
                  <c:v>272.95</c:v>
                </c:pt>
                <c:pt idx="5459">
                  <c:v>273</c:v>
                </c:pt>
                <c:pt idx="5460">
                  <c:v>273.05</c:v>
                </c:pt>
                <c:pt idx="5461">
                  <c:v>273.10000000000002</c:v>
                </c:pt>
                <c:pt idx="5462">
                  <c:v>273.14999999999998</c:v>
                </c:pt>
                <c:pt idx="5463">
                  <c:v>273.2</c:v>
                </c:pt>
                <c:pt idx="5464">
                  <c:v>273.25</c:v>
                </c:pt>
                <c:pt idx="5465">
                  <c:v>273.3</c:v>
                </c:pt>
                <c:pt idx="5466">
                  <c:v>273.35000000000002</c:v>
                </c:pt>
                <c:pt idx="5467">
                  <c:v>273.39999999999998</c:v>
                </c:pt>
                <c:pt idx="5468">
                  <c:v>273.45</c:v>
                </c:pt>
                <c:pt idx="5469">
                  <c:v>273.5</c:v>
                </c:pt>
                <c:pt idx="5470">
                  <c:v>273.55</c:v>
                </c:pt>
                <c:pt idx="5471">
                  <c:v>273.60000000000002</c:v>
                </c:pt>
                <c:pt idx="5472">
                  <c:v>273.64999999999998</c:v>
                </c:pt>
                <c:pt idx="5473">
                  <c:v>273.7</c:v>
                </c:pt>
                <c:pt idx="5474">
                  <c:v>273.75</c:v>
                </c:pt>
                <c:pt idx="5475">
                  <c:v>273.8</c:v>
                </c:pt>
                <c:pt idx="5476">
                  <c:v>273.85000000000002</c:v>
                </c:pt>
                <c:pt idx="5477">
                  <c:v>273.89999999999998</c:v>
                </c:pt>
                <c:pt idx="5478">
                  <c:v>273.95</c:v>
                </c:pt>
                <c:pt idx="5479">
                  <c:v>274</c:v>
                </c:pt>
                <c:pt idx="5480">
                  <c:v>274.05</c:v>
                </c:pt>
                <c:pt idx="5481">
                  <c:v>274.10000000000002</c:v>
                </c:pt>
                <c:pt idx="5482">
                  <c:v>274.14999999999998</c:v>
                </c:pt>
                <c:pt idx="5483">
                  <c:v>274.2</c:v>
                </c:pt>
                <c:pt idx="5484">
                  <c:v>274.25</c:v>
                </c:pt>
                <c:pt idx="5485">
                  <c:v>274.3</c:v>
                </c:pt>
                <c:pt idx="5486">
                  <c:v>274.35000000000002</c:v>
                </c:pt>
                <c:pt idx="5487">
                  <c:v>274.39999999999998</c:v>
                </c:pt>
                <c:pt idx="5488">
                  <c:v>274.45</c:v>
                </c:pt>
                <c:pt idx="5489">
                  <c:v>274.5</c:v>
                </c:pt>
                <c:pt idx="5490">
                  <c:v>274.55</c:v>
                </c:pt>
                <c:pt idx="5491">
                  <c:v>274.60000000000002</c:v>
                </c:pt>
                <c:pt idx="5492">
                  <c:v>274.64999999999998</c:v>
                </c:pt>
                <c:pt idx="5493">
                  <c:v>274.7</c:v>
                </c:pt>
                <c:pt idx="5494">
                  <c:v>274.75</c:v>
                </c:pt>
                <c:pt idx="5495">
                  <c:v>274.8</c:v>
                </c:pt>
                <c:pt idx="5496">
                  <c:v>274.85000000000002</c:v>
                </c:pt>
                <c:pt idx="5497">
                  <c:v>274.89999999999998</c:v>
                </c:pt>
                <c:pt idx="5498">
                  <c:v>274.95</c:v>
                </c:pt>
                <c:pt idx="5499">
                  <c:v>275</c:v>
                </c:pt>
                <c:pt idx="5500">
                  <c:v>275.05</c:v>
                </c:pt>
                <c:pt idx="5501">
                  <c:v>275.10000000000002</c:v>
                </c:pt>
                <c:pt idx="5502">
                  <c:v>275.14999999999998</c:v>
                </c:pt>
                <c:pt idx="5503">
                  <c:v>275.2</c:v>
                </c:pt>
                <c:pt idx="5504">
                  <c:v>275.25</c:v>
                </c:pt>
                <c:pt idx="5505">
                  <c:v>275.3</c:v>
                </c:pt>
                <c:pt idx="5506">
                  <c:v>275.35000000000002</c:v>
                </c:pt>
                <c:pt idx="5507">
                  <c:v>275.39999999999998</c:v>
                </c:pt>
                <c:pt idx="5508">
                  <c:v>275.45</c:v>
                </c:pt>
                <c:pt idx="5509">
                  <c:v>275.5</c:v>
                </c:pt>
                <c:pt idx="5510">
                  <c:v>275.55</c:v>
                </c:pt>
                <c:pt idx="5511">
                  <c:v>275.60000000000002</c:v>
                </c:pt>
                <c:pt idx="5512">
                  <c:v>275.64999999999998</c:v>
                </c:pt>
                <c:pt idx="5513">
                  <c:v>275.7</c:v>
                </c:pt>
                <c:pt idx="5514">
                  <c:v>275.75</c:v>
                </c:pt>
                <c:pt idx="5515">
                  <c:v>275.8</c:v>
                </c:pt>
                <c:pt idx="5516">
                  <c:v>275.85000000000002</c:v>
                </c:pt>
                <c:pt idx="5517">
                  <c:v>275.89999999999998</c:v>
                </c:pt>
                <c:pt idx="5518">
                  <c:v>275.95</c:v>
                </c:pt>
                <c:pt idx="5519">
                  <c:v>276</c:v>
                </c:pt>
                <c:pt idx="5520">
                  <c:v>276.05</c:v>
                </c:pt>
                <c:pt idx="5521">
                  <c:v>276.10000000000002</c:v>
                </c:pt>
                <c:pt idx="5522">
                  <c:v>276.14999999999998</c:v>
                </c:pt>
                <c:pt idx="5523">
                  <c:v>276.2</c:v>
                </c:pt>
                <c:pt idx="5524">
                  <c:v>276.25</c:v>
                </c:pt>
                <c:pt idx="5525">
                  <c:v>276.3</c:v>
                </c:pt>
                <c:pt idx="5526">
                  <c:v>276.35000000000002</c:v>
                </c:pt>
                <c:pt idx="5527">
                  <c:v>276.39999999999998</c:v>
                </c:pt>
                <c:pt idx="5528">
                  <c:v>276.45</c:v>
                </c:pt>
                <c:pt idx="5529">
                  <c:v>276.5</c:v>
                </c:pt>
                <c:pt idx="5530">
                  <c:v>276.55</c:v>
                </c:pt>
                <c:pt idx="5531">
                  <c:v>276.60000000000002</c:v>
                </c:pt>
                <c:pt idx="5532">
                  <c:v>276.64999999999998</c:v>
                </c:pt>
                <c:pt idx="5533">
                  <c:v>276.7</c:v>
                </c:pt>
                <c:pt idx="5534">
                  <c:v>276.75</c:v>
                </c:pt>
                <c:pt idx="5535">
                  <c:v>276.8</c:v>
                </c:pt>
                <c:pt idx="5536">
                  <c:v>276.85000000000002</c:v>
                </c:pt>
                <c:pt idx="5537">
                  <c:v>276.89999999999998</c:v>
                </c:pt>
                <c:pt idx="5538">
                  <c:v>276.95</c:v>
                </c:pt>
                <c:pt idx="5539">
                  <c:v>277</c:v>
                </c:pt>
                <c:pt idx="5540">
                  <c:v>277.05</c:v>
                </c:pt>
                <c:pt idx="5541">
                  <c:v>277.10000000000002</c:v>
                </c:pt>
                <c:pt idx="5542">
                  <c:v>277.14999999999998</c:v>
                </c:pt>
                <c:pt idx="5543">
                  <c:v>277.2</c:v>
                </c:pt>
                <c:pt idx="5544">
                  <c:v>277.25</c:v>
                </c:pt>
                <c:pt idx="5545">
                  <c:v>277.3</c:v>
                </c:pt>
                <c:pt idx="5546">
                  <c:v>277.35000000000002</c:v>
                </c:pt>
                <c:pt idx="5547">
                  <c:v>277.39999999999998</c:v>
                </c:pt>
                <c:pt idx="5548">
                  <c:v>277.45</c:v>
                </c:pt>
                <c:pt idx="5549">
                  <c:v>277.5</c:v>
                </c:pt>
                <c:pt idx="5550">
                  <c:v>277.55</c:v>
                </c:pt>
                <c:pt idx="5551">
                  <c:v>277.60000000000002</c:v>
                </c:pt>
                <c:pt idx="5552">
                  <c:v>277.64999999999998</c:v>
                </c:pt>
                <c:pt idx="5553">
                  <c:v>277.7</c:v>
                </c:pt>
                <c:pt idx="5554">
                  <c:v>277.75</c:v>
                </c:pt>
                <c:pt idx="5555">
                  <c:v>277.8</c:v>
                </c:pt>
                <c:pt idx="5556">
                  <c:v>277.85000000000002</c:v>
                </c:pt>
                <c:pt idx="5557">
                  <c:v>277.89999999999998</c:v>
                </c:pt>
                <c:pt idx="5558">
                  <c:v>277.95</c:v>
                </c:pt>
                <c:pt idx="5559">
                  <c:v>278</c:v>
                </c:pt>
                <c:pt idx="5560">
                  <c:v>278.05</c:v>
                </c:pt>
                <c:pt idx="5561">
                  <c:v>278.10000000000002</c:v>
                </c:pt>
                <c:pt idx="5562">
                  <c:v>278.14999999999998</c:v>
                </c:pt>
                <c:pt idx="5563">
                  <c:v>278.2</c:v>
                </c:pt>
                <c:pt idx="5564">
                  <c:v>278.25</c:v>
                </c:pt>
                <c:pt idx="5565">
                  <c:v>278.3</c:v>
                </c:pt>
                <c:pt idx="5566">
                  <c:v>278.35000000000002</c:v>
                </c:pt>
                <c:pt idx="5567">
                  <c:v>278.39999999999998</c:v>
                </c:pt>
                <c:pt idx="5568">
                  <c:v>278.45</c:v>
                </c:pt>
                <c:pt idx="5569">
                  <c:v>278.5</c:v>
                </c:pt>
                <c:pt idx="5570">
                  <c:v>278.55</c:v>
                </c:pt>
                <c:pt idx="5571">
                  <c:v>278.60000000000002</c:v>
                </c:pt>
                <c:pt idx="5572">
                  <c:v>278.64999999999998</c:v>
                </c:pt>
                <c:pt idx="5573">
                  <c:v>278.7</c:v>
                </c:pt>
                <c:pt idx="5574">
                  <c:v>278.75</c:v>
                </c:pt>
                <c:pt idx="5575">
                  <c:v>278.8</c:v>
                </c:pt>
                <c:pt idx="5576">
                  <c:v>278.85000000000002</c:v>
                </c:pt>
                <c:pt idx="5577">
                  <c:v>278.89999999999998</c:v>
                </c:pt>
                <c:pt idx="5578">
                  <c:v>278.95</c:v>
                </c:pt>
                <c:pt idx="5579">
                  <c:v>279</c:v>
                </c:pt>
                <c:pt idx="5580">
                  <c:v>279.05</c:v>
                </c:pt>
                <c:pt idx="5581">
                  <c:v>279.10000000000002</c:v>
                </c:pt>
                <c:pt idx="5582">
                  <c:v>279.14999999999998</c:v>
                </c:pt>
                <c:pt idx="5583">
                  <c:v>279.2</c:v>
                </c:pt>
                <c:pt idx="5584">
                  <c:v>279.25</c:v>
                </c:pt>
                <c:pt idx="5585">
                  <c:v>279.3</c:v>
                </c:pt>
                <c:pt idx="5586">
                  <c:v>279.35000000000002</c:v>
                </c:pt>
                <c:pt idx="5587">
                  <c:v>279.39999999999998</c:v>
                </c:pt>
                <c:pt idx="5588">
                  <c:v>279.45</c:v>
                </c:pt>
                <c:pt idx="5589">
                  <c:v>279.5</c:v>
                </c:pt>
                <c:pt idx="5590">
                  <c:v>279.55</c:v>
                </c:pt>
                <c:pt idx="5591">
                  <c:v>279.60000000000002</c:v>
                </c:pt>
                <c:pt idx="5592">
                  <c:v>279.64999999999998</c:v>
                </c:pt>
                <c:pt idx="5593">
                  <c:v>279.7</c:v>
                </c:pt>
                <c:pt idx="5594">
                  <c:v>279.75</c:v>
                </c:pt>
                <c:pt idx="5595">
                  <c:v>279.8</c:v>
                </c:pt>
                <c:pt idx="5596">
                  <c:v>279.85000000000002</c:v>
                </c:pt>
                <c:pt idx="5597">
                  <c:v>279.89999999999998</c:v>
                </c:pt>
                <c:pt idx="5598">
                  <c:v>279.95</c:v>
                </c:pt>
                <c:pt idx="5599">
                  <c:v>280</c:v>
                </c:pt>
                <c:pt idx="5600">
                  <c:v>280.05</c:v>
                </c:pt>
                <c:pt idx="5601">
                  <c:v>280.10000000000002</c:v>
                </c:pt>
                <c:pt idx="5602">
                  <c:v>280.14999999999998</c:v>
                </c:pt>
                <c:pt idx="5603">
                  <c:v>280.2</c:v>
                </c:pt>
                <c:pt idx="5604">
                  <c:v>280.25</c:v>
                </c:pt>
                <c:pt idx="5605">
                  <c:v>280.3</c:v>
                </c:pt>
                <c:pt idx="5606">
                  <c:v>280.35000000000002</c:v>
                </c:pt>
                <c:pt idx="5607">
                  <c:v>280.39999999999998</c:v>
                </c:pt>
                <c:pt idx="5608">
                  <c:v>280.45</c:v>
                </c:pt>
                <c:pt idx="5609">
                  <c:v>280.5</c:v>
                </c:pt>
                <c:pt idx="5610">
                  <c:v>280.55</c:v>
                </c:pt>
                <c:pt idx="5611">
                  <c:v>280.60000000000002</c:v>
                </c:pt>
                <c:pt idx="5612">
                  <c:v>280.64999999999998</c:v>
                </c:pt>
                <c:pt idx="5613">
                  <c:v>280.7</c:v>
                </c:pt>
                <c:pt idx="5614">
                  <c:v>280.75</c:v>
                </c:pt>
                <c:pt idx="5615">
                  <c:v>280.8</c:v>
                </c:pt>
                <c:pt idx="5616">
                  <c:v>280.85000000000002</c:v>
                </c:pt>
                <c:pt idx="5617">
                  <c:v>280.89999999999998</c:v>
                </c:pt>
                <c:pt idx="5618">
                  <c:v>280.95</c:v>
                </c:pt>
                <c:pt idx="5619">
                  <c:v>281</c:v>
                </c:pt>
                <c:pt idx="5620">
                  <c:v>281.05</c:v>
                </c:pt>
                <c:pt idx="5621">
                  <c:v>281.10000000000002</c:v>
                </c:pt>
                <c:pt idx="5622">
                  <c:v>281.14999999999998</c:v>
                </c:pt>
                <c:pt idx="5623">
                  <c:v>281.2</c:v>
                </c:pt>
                <c:pt idx="5624">
                  <c:v>281.25</c:v>
                </c:pt>
                <c:pt idx="5625">
                  <c:v>281.3</c:v>
                </c:pt>
                <c:pt idx="5626">
                  <c:v>281.35000000000002</c:v>
                </c:pt>
                <c:pt idx="5627">
                  <c:v>281.39999999999998</c:v>
                </c:pt>
                <c:pt idx="5628">
                  <c:v>281.45</c:v>
                </c:pt>
                <c:pt idx="5629">
                  <c:v>281.5</c:v>
                </c:pt>
                <c:pt idx="5630">
                  <c:v>281.55</c:v>
                </c:pt>
                <c:pt idx="5631">
                  <c:v>281.60000000000002</c:v>
                </c:pt>
                <c:pt idx="5632">
                  <c:v>281.64999999999998</c:v>
                </c:pt>
                <c:pt idx="5633">
                  <c:v>281.7</c:v>
                </c:pt>
                <c:pt idx="5634">
                  <c:v>281.75</c:v>
                </c:pt>
                <c:pt idx="5635">
                  <c:v>281.8</c:v>
                </c:pt>
                <c:pt idx="5636">
                  <c:v>281.85000000000002</c:v>
                </c:pt>
                <c:pt idx="5637">
                  <c:v>281.89999999999998</c:v>
                </c:pt>
                <c:pt idx="5638">
                  <c:v>281.95</c:v>
                </c:pt>
                <c:pt idx="5639">
                  <c:v>282</c:v>
                </c:pt>
                <c:pt idx="5640">
                  <c:v>282.05</c:v>
                </c:pt>
                <c:pt idx="5641">
                  <c:v>282.10000000000002</c:v>
                </c:pt>
                <c:pt idx="5642">
                  <c:v>282.14999999999998</c:v>
                </c:pt>
                <c:pt idx="5643">
                  <c:v>282.2</c:v>
                </c:pt>
                <c:pt idx="5644">
                  <c:v>282.25</c:v>
                </c:pt>
                <c:pt idx="5645">
                  <c:v>282.3</c:v>
                </c:pt>
                <c:pt idx="5646">
                  <c:v>282.35000000000002</c:v>
                </c:pt>
                <c:pt idx="5647">
                  <c:v>282.39999999999998</c:v>
                </c:pt>
                <c:pt idx="5648">
                  <c:v>282.45</c:v>
                </c:pt>
                <c:pt idx="5649">
                  <c:v>282.5</c:v>
                </c:pt>
                <c:pt idx="5650">
                  <c:v>282.55</c:v>
                </c:pt>
                <c:pt idx="5651">
                  <c:v>282.60000000000002</c:v>
                </c:pt>
                <c:pt idx="5652">
                  <c:v>282.64999999999998</c:v>
                </c:pt>
                <c:pt idx="5653">
                  <c:v>282.7</c:v>
                </c:pt>
                <c:pt idx="5654">
                  <c:v>282.75</c:v>
                </c:pt>
                <c:pt idx="5655">
                  <c:v>282.8</c:v>
                </c:pt>
                <c:pt idx="5656">
                  <c:v>282.85000000000002</c:v>
                </c:pt>
                <c:pt idx="5657">
                  <c:v>282.89999999999998</c:v>
                </c:pt>
                <c:pt idx="5658">
                  <c:v>282.95</c:v>
                </c:pt>
                <c:pt idx="5659">
                  <c:v>283</c:v>
                </c:pt>
                <c:pt idx="5660">
                  <c:v>283.05</c:v>
                </c:pt>
                <c:pt idx="5661">
                  <c:v>283.10000000000002</c:v>
                </c:pt>
                <c:pt idx="5662">
                  <c:v>283.14999999999998</c:v>
                </c:pt>
                <c:pt idx="5663">
                  <c:v>283.2</c:v>
                </c:pt>
                <c:pt idx="5664">
                  <c:v>283.25</c:v>
                </c:pt>
                <c:pt idx="5665">
                  <c:v>283.3</c:v>
                </c:pt>
                <c:pt idx="5666">
                  <c:v>283.35000000000002</c:v>
                </c:pt>
                <c:pt idx="5667">
                  <c:v>283.39999999999998</c:v>
                </c:pt>
                <c:pt idx="5668">
                  <c:v>283.45</c:v>
                </c:pt>
                <c:pt idx="5669">
                  <c:v>283.5</c:v>
                </c:pt>
                <c:pt idx="5670">
                  <c:v>283.55</c:v>
                </c:pt>
                <c:pt idx="5671">
                  <c:v>283.60000000000002</c:v>
                </c:pt>
                <c:pt idx="5672">
                  <c:v>283.64999999999998</c:v>
                </c:pt>
                <c:pt idx="5673">
                  <c:v>283.7</c:v>
                </c:pt>
                <c:pt idx="5674">
                  <c:v>283.75</c:v>
                </c:pt>
                <c:pt idx="5675">
                  <c:v>283.8</c:v>
                </c:pt>
                <c:pt idx="5676">
                  <c:v>283.85000000000002</c:v>
                </c:pt>
                <c:pt idx="5677">
                  <c:v>283.89999999999998</c:v>
                </c:pt>
                <c:pt idx="5678">
                  <c:v>283.95</c:v>
                </c:pt>
                <c:pt idx="5679">
                  <c:v>284</c:v>
                </c:pt>
                <c:pt idx="5680">
                  <c:v>284.05</c:v>
                </c:pt>
                <c:pt idx="5681">
                  <c:v>284.10000000000002</c:v>
                </c:pt>
                <c:pt idx="5682">
                  <c:v>284.14999999999998</c:v>
                </c:pt>
                <c:pt idx="5683">
                  <c:v>284.2</c:v>
                </c:pt>
                <c:pt idx="5684">
                  <c:v>284.25</c:v>
                </c:pt>
                <c:pt idx="5685">
                  <c:v>284.3</c:v>
                </c:pt>
                <c:pt idx="5686">
                  <c:v>284.35000000000002</c:v>
                </c:pt>
                <c:pt idx="5687">
                  <c:v>284.39999999999998</c:v>
                </c:pt>
                <c:pt idx="5688">
                  <c:v>284.45</c:v>
                </c:pt>
                <c:pt idx="5689">
                  <c:v>284.5</c:v>
                </c:pt>
                <c:pt idx="5690">
                  <c:v>284.55</c:v>
                </c:pt>
                <c:pt idx="5691">
                  <c:v>284.60000000000002</c:v>
                </c:pt>
                <c:pt idx="5692">
                  <c:v>284.64999999999998</c:v>
                </c:pt>
                <c:pt idx="5693">
                  <c:v>284.7</c:v>
                </c:pt>
                <c:pt idx="5694">
                  <c:v>284.75</c:v>
                </c:pt>
                <c:pt idx="5695">
                  <c:v>284.8</c:v>
                </c:pt>
                <c:pt idx="5696">
                  <c:v>284.85000000000002</c:v>
                </c:pt>
                <c:pt idx="5697">
                  <c:v>284.89999999999998</c:v>
                </c:pt>
                <c:pt idx="5698">
                  <c:v>284.95</c:v>
                </c:pt>
                <c:pt idx="5699">
                  <c:v>285</c:v>
                </c:pt>
                <c:pt idx="5700">
                  <c:v>285.05</c:v>
                </c:pt>
                <c:pt idx="5701">
                  <c:v>285.10000000000002</c:v>
                </c:pt>
                <c:pt idx="5702">
                  <c:v>285.14999999999998</c:v>
                </c:pt>
                <c:pt idx="5703">
                  <c:v>285.2</c:v>
                </c:pt>
                <c:pt idx="5704">
                  <c:v>285.25</c:v>
                </c:pt>
                <c:pt idx="5705">
                  <c:v>285.3</c:v>
                </c:pt>
                <c:pt idx="5706">
                  <c:v>285.35000000000002</c:v>
                </c:pt>
                <c:pt idx="5707">
                  <c:v>285.39999999999998</c:v>
                </c:pt>
                <c:pt idx="5708">
                  <c:v>285.45</c:v>
                </c:pt>
                <c:pt idx="5709">
                  <c:v>285.5</c:v>
                </c:pt>
                <c:pt idx="5710">
                  <c:v>285.55</c:v>
                </c:pt>
                <c:pt idx="5711">
                  <c:v>285.60000000000002</c:v>
                </c:pt>
                <c:pt idx="5712">
                  <c:v>285.64999999999998</c:v>
                </c:pt>
                <c:pt idx="5713">
                  <c:v>285.7</c:v>
                </c:pt>
                <c:pt idx="5714">
                  <c:v>285.75</c:v>
                </c:pt>
                <c:pt idx="5715">
                  <c:v>285.8</c:v>
                </c:pt>
                <c:pt idx="5716">
                  <c:v>285.85000000000002</c:v>
                </c:pt>
                <c:pt idx="5717">
                  <c:v>285.89999999999998</c:v>
                </c:pt>
                <c:pt idx="5718">
                  <c:v>285.95</c:v>
                </c:pt>
                <c:pt idx="5719">
                  <c:v>286</c:v>
                </c:pt>
                <c:pt idx="5720">
                  <c:v>286.05</c:v>
                </c:pt>
                <c:pt idx="5721">
                  <c:v>286.10000000000002</c:v>
                </c:pt>
                <c:pt idx="5722">
                  <c:v>286.14999999999998</c:v>
                </c:pt>
                <c:pt idx="5723">
                  <c:v>286.2</c:v>
                </c:pt>
                <c:pt idx="5724">
                  <c:v>286.25</c:v>
                </c:pt>
                <c:pt idx="5725">
                  <c:v>286.3</c:v>
                </c:pt>
                <c:pt idx="5726">
                  <c:v>286.35000000000002</c:v>
                </c:pt>
                <c:pt idx="5727">
                  <c:v>286.39999999999998</c:v>
                </c:pt>
                <c:pt idx="5728">
                  <c:v>286.45</c:v>
                </c:pt>
                <c:pt idx="5729">
                  <c:v>286.5</c:v>
                </c:pt>
                <c:pt idx="5730">
                  <c:v>286.55</c:v>
                </c:pt>
                <c:pt idx="5731">
                  <c:v>286.60000000000002</c:v>
                </c:pt>
                <c:pt idx="5732">
                  <c:v>286.64999999999998</c:v>
                </c:pt>
                <c:pt idx="5733">
                  <c:v>286.7</c:v>
                </c:pt>
                <c:pt idx="5734">
                  <c:v>286.75</c:v>
                </c:pt>
                <c:pt idx="5735">
                  <c:v>286.8</c:v>
                </c:pt>
                <c:pt idx="5736">
                  <c:v>286.85000000000002</c:v>
                </c:pt>
                <c:pt idx="5737">
                  <c:v>286.89999999999998</c:v>
                </c:pt>
                <c:pt idx="5738">
                  <c:v>286.95</c:v>
                </c:pt>
                <c:pt idx="5739">
                  <c:v>287</c:v>
                </c:pt>
                <c:pt idx="5740">
                  <c:v>287.05</c:v>
                </c:pt>
                <c:pt idx="5741">
                  <c:v>287.10000000000002</c:v>
                </c:pt>
                <c:pt idx="5742">
                  <c:v>287.14999999999998</c:v>
                </c:pt>
                <c:pt idx="5743">
                  <c:v>287.2</c:v>
                </c:pt>
                <c:pt idx="5744">
                  <c:v>287.25</c:v>
                </c:pt>
                <c:pt idx="5745">
                  <c:v>287.3</c:v>
                </c:pt>
                <c:pt idx="5746">
                  <c:v>287.35000000000002</c:v>
                </c:pt>
                <c:pt idx="5747">
                  <c:v>287.39999999999998</c:v>
                </c:pt>
                <c:pt idx="5748">
                  <c:v>287.45</c:v>
                </c:pt>
                <c:pt idx="5749">
                  <c:v>287.5</c:v>
                </c:pt>
                <c:pt idx="5750">
                  <c:v>287.55</c:v>
                </c:pt>
                <c:pt idx="5751">
                  <c:v>287.60000000000002</c:v>
                </c:pt>
                <c:pt idx="5752">
                  <c:v>287.64999999999998</c:v>
                </c:pt>
                <c:pt idx="5753">
                  <c:v>287.7</c:v>
                </c:pt>
                <c:pt idx="5754">
                  <c:v>287.75</c:v>
                </c:pt>
                <c:pt idx="5755">
                  <c:v>287.8</c:v>
                </c:pt>
                <c:pt idx="5756">
                  <c:v>287.85000000000002</c:v>
                </c:pt>
                <c:pt idx="5757">
                  <c:v>287.89999999999998</c:v>
                </c:pt>
                <c:pt idx="5758">
                  <c:v>287.95</c:v>
                </c:pt>
                <c:pt idx="5759">
                  <c:v>288</c:v>
                </c:pt>
                <c:pt idx="5760">
                  <c:v>288.05</c:v>
                </c:pt>
                <c:pt idx="5761">
                  <c:v>288.10000000000002</c:v>
                </c:pt>
                <c:pt idx="5762">
                  <c:v>288.14999999999998</c:v>
                </c:pt>
                <c:pt idx="5763">
                  <c:v>288.2</c:v>
                </c:pt>
                <c:pt idx="5764">
                  <c:v>288.25</c:v>
                </c:pt>
                <c:pt idx="5765">
                  <c:v>288.3</c:v>
                </c:pt>
                <c:pt idx="5766">
                  <c:v>288.35000000000002</c:v>
                </c:pt>
                <c:pt idx="5767">
                  <c:v>288.39999999999998</c:v>
                </c:pt>
                <c:pt idx="5768">
                  <c:v>288.45</c:v>
                </c:pt>
                <c:pt idx="5769">
                  <c:v>288.5</c:v>
                </c:pt>
                <c:pt idx="5770">
                  <c:v>288.55</c:v>
                </c:pt>
                <c:pt idx="5771">
                  <c:v>288.60000000000002</c:v>
                </c:pt>
                <c:pt idx="5772">
                  <c:v>288.64999999999998</c:v>
                </c:pt>
                <c:pt idx="5773">
                  <c:v>288.7</c:v>
                </c:pt>
                <c:pt idx="5774">
                  <c:v>288.75</c:v>
                </c:pt>
                <c:pt idx="5775">
                  <c:v>288.8</c:v>
                </c:pt>
                <c:pt idx="5776">
                  <c:v>288.85000000000002</c:v>
                </c:pt>
                <c:pt idx="5777">
                  <c:v>288.89999999999998</c:v>
                </c:pt>
                <c:pt idx="5778">
                  <c:v>288.95</c:v>
                </c:pt>
                <c:pt idx="5779">
                  <c:v>289</c:v>
                </c:pt>
                <c:pt idx="5780">
                  <c:v>289.05</c:v>
                </c:pt>
                <c:pt idx="5781">
                  <c:v>289.10000000000002</c:v>
                </c:pt>
                <c:pt idx="5782">
                  <c:v>289.14999999999998</c:v>
                </c:pt>
                <c:pt idx="5783">
                  <c:v>289.2</c:v>
                </c:pt>
                <c:pt idx="5784">
                  <c:v>289.25</c:v>
                </c:pt>
                <c:pt idx="5785">
                  <c:v>289.3</c:v>
                </c:pt>
                <c:pt idx="5786">
                  <c:v>289.35000000000002</c:v>
                </c:pt>
                <c:pt idx="5787">
                  <c:v>289.39999999999998</c:v>
                </c:pt>
                <c:pt idx="5788">
                  <c:v>289.45</c:v>
                </c:pt>
                <c:pt idx="5789">
                  <c:v>289.5</c:v>
                </c:pt>
                <c:pt idx="5790">
                  <c:v>289.55</c:v>
                </c:pt>
                <c:pt idx="5791">
                  <c:v>289.60000000000002</c:v>
                </c:pt>
                <c:pt idx="5792">
                  <c:v>289.64999999999998</c:v>
                </c:pt>
                <c:pt idx="5793">
                  <c:v>289.7</c:v>
                </c:pt>
                <c:pt idx="5794">
                  <c:v>289.75</c:v>
                </c:pt>
                <c:pt idx="5795">
                  <c:v>289.8</c:v>
                </c:pt>
                <c:pt idx="5796">
                  <c:v>289.85000000000002</c:v>
                </c:pt>
                <c:pt idx="5797">
                  <c:v>289.89999999999998</c:v>
                </c:pt>
                <c:pt idx="5798">
                  <c:v>289.95</c:v>
                </c:pt>
                <c:pt idx="5799">
                  <c:v>290</c:v>
                </c:pt>
                <c:pt idx="5800">
                  <c:v>290.05</c:v>
                </c:pt>
                <c:pt idx="5801">
                  <c:v>290.10000000000002</c:v>
                </c:pt>
                <c:pt idx="5802">
                  <c:v>290.14999999999998</c:v>
                </c:pt>
                <c:pt idx="5803">
                  <c:v>290.2</c:v>
                </c:pt>
                <c:pt idx="5804">
                  <c:v>290.25</c:v>
                </c:pt>
                <c:pt idx="5805">
                  <c:v>290.3</c:v>
                </c:pt>
                <c:pt idx="5806">
                  <c:v>290.35000000000002</c:v>
                </c:pt>
                <c:pt idx="5807">
                  <c:v>290.39999999999998</c:v>
                </c:pt>
                <c:pt idx="5808">
                  <c:v>290.45</c:v>
                </c:pt>
                <c:pt idx="5809">
                  <c:v>290.5</c:v>
                </c:pt>
                <c:pt idx="5810">
                  <c:v>290.55</c:v>
                </c:pt>
                <c:pt idx="5811">
                  <c:v>290.60000000000002</c:v>
                </c:pt>
                <c:pt idx="5812">
                  <c:v>290.64999999999998</c:v>
                </c:pt>
                <c:pt idx="5813">
                  <c:v>290.7</c:v>
                </c:pt>
                <c:pt idx="5814">
                  <c:v>290.75</c:v>
                </c:pt>
                <c:pt idx="5815">
                  <c:v>290.8</c:v>
                </c:pt>
                <c:pt idx="5816">
                  <c:v>290.85000000000002</c:v>
                </c:pt>
                <c:pt idx="5817">
                  <c:v>290.89999999999998</c:v>
                </c:pt>
                <c:pt idx="5818">
                  <c:v>290.95</c:v>
                </c:pt>
                <c:pt idx="5819">
                  <c:v>291</c:v>
                </c:pt>
                <c:pt idx="5820">
                  <c:v>291.05</c:v>
                </c:pt>
                <c:pt idx="5821">
                  <c:v>291.10000000000002</c:v>
                </c:pt>
                <c:pt idx="5822">
                  <c:v>291.14999999999998</c:v>
                </c:pt>
                <c:pt idx="5823">
                  <c:v>291.2</c:v>
                </c:pt>
                <c:pt idx="5824">
                  <c:v>291.25</c:v>
                </c:pt>
                <c:pt idx="5825">
                  <c:v>291.3</c:v>
                </c:pt>
                <c:pt idx="5826">
                  <c:v>291.35000000000002</c:v>
                </c:pt>
                <c:pt idx="5827">
                  <c:v>291.39999999999998</c:v>
                </c:pt>
                <c:pt idx="5828">
                  <c:v>291.45</c:v>
                </c:pt>
                <c:pt idx="5829">
                  <c:v>291.5</c:v>
                </c:pt>
                <c:pt idx="5830">
                  <c:v>291.55</c:v>
                </c:pt>
                <c:pt idx="5831">
                  <c:v>291.60000000000002</c:v>
                </c:pt>
                <c:pt idx="5832">
                  <c:v>291.64999999999998</c:v>
                </c:pt>
                <c:pt idx="5833">
                  <c:v>291.7</c:v>
                </c:pt>
                <c:pt idx="5834">
                  <c:v>291.75</c:v>
                </c:pt>
                <c:pt idx="5835">
                  <c:v>291.8</c:v>
                </c:pt>
                <c:pt idx="5836">
                  <c:v>291.85000000000002</c:v>
                </c:pt>
                <c:pt idx="5837">
                  <c:v>291.89999999999998</c:v>
                </c:pt>
                <c:pt idx="5838">
                  <c:v>291.95</c:v>
                </c:pt>
                <c:pt idx="5839">
                  <c:v>292</c:v>
                </c:pt>
                <c:pt idx="5840">
                  <c:v>292.05</c:v>
                </c:pt>
                <c:pt idx="5841">
                  <c:v>292.10000000000002</c:v>
                </c:pt>
                <c:pt idx="5842">
                  <c:v>292.14999999999998</c:v>
                </c:pt>
                <c:pt idx="5843">
                  <c:v>292.2</c:v>
                </c:pt>
                <c:pt idx="5844">
                  <c:v>292.25</c:v>
                </c:pt>
                <c:pt idx="5845">
                  <c:v>292.3</c:v>
                </c:pt>
                <c:pt idx="5846">
                  <c:v>292.35000000000002</c:v>
                </c:pt>
                <c:pt idx="5847">
                  <c:v>292.39999999999998</c:v>
                </c:pt>
                <c:pt idx="5848">
                  <c:v>292.45</c:v>
                </c:pt>
                <c:pt idx="5849">
                  <c:v>292.5</c:v>
                </c:pt>
                <c:pt idx="5850">
                  <c:v>292.55</c:v>
                </c:pt>
                <c:pt idx="5851">
                  <c:v>292.60000000000002</c:v>
                </c:pt>
                <c:pt idx="5852">
                  <c:v>292.64999999999998</c:v>
                </c:pt>
                <c:pt idx="5853">
                  <c:v>292.7</c:v>
                </c:pt>
                <c:pt idx="5854">
                  <c:v>292.75</c:v>
                </c:pt>
                <c:pt idx="5855">
                  <c:v>292.8</c:v>
                </c:pt>
                <c:pt idx="5856">
                  <c:v>292.85000000000002</c:v>
                </c:pt>
                <c:pt idx="5857">
                  <c:v>292.89999999999998</c:v>
                </c:pt>
                <c:pt idx="5858">
                  <c:v>292.95</c:v>
                </c:pt>
                <c:pt idx="5859">
                  <c:v>293</c:v>
                </c:pt>
                <c:pt idx="5860">
                  <c:v>293.05</c:v>
                </c:pt>
                <c:pt idx="5861">
                  <c:v>293.10000000000002</c:v>
                </c:pt>
                <c:pt idx="5862">
                  <c:v>293.14999999999998</c:v>
                </c:pt>
                <c:pt idx="5863">
                  <c:v>293.2</c:v>
                </c:pt>
                <c:pt idx="5864">
                  <c:v>293.25</c:v>
                </c:pt>
                <c:pt idx="5865">
                  <c:v>293.3</c:v>
                </c:pt>
                <c:pt idx="5866">
                  <c:v>293.35000000000002</c:v>
                </c:pt>
                <c:pt idx="5867">
                  <c:v>293.39999999999998</c:v>
                </c:pt>
                <c:pt idx="5868">
                  <c:v>293.45</c:v>
                </c:pt>
                <c:pt idx="5869">
                  <c:v>293.5</c:v>
                </c:pt>
                <c:pt idx="5870">
                  <c:v>293.55</c:v>
                </c:pt>
                <c:pt idx="5871">
                  <c:v>293.60000000000002</c:v>
                </c:pt>
                <c:pt idx="5872">
                  <c:v>293.64999999999998</c:v>
                </c:pt>
                <c:pt idx="5873">
                  <c:v>293.7</c:v>
                </c:pt>
                <c:pt idx="5874">
                  <c:v>293.75</c:v>
                </c:pt>
                <c:pt idx="5875">
                  <c:v>293.8</c:v>
                </c:pt>
                <c:pt idx="5876">
                  <c:v>293.85000000000002</c:v>
                </c:pt>
                <c:pt idx="5877">
                  <c:v>293.89999999999998</c:v>
                </c:pt>
                <c:pt idx="5878">
                  <c:v>293.95</c:v>
                </c:pt>
                <c:pt idx="5879">
                  <c:v>294</c:v>
                </c:pt>
                <c:pt idx="5880">
                  <c:v>294.05</c:v>
                </c:pt>
                <c:pt idx="5881">
                  <c:v>294.10000000000002</c:v>
                </c:pt>
                <c:pt idx="5882">
                  <c:v>294.14999999999998</c:v>
                </c:pt>
                <c:pt idx="5883">
                  <c:v>294.2</c:v>
                </c:pt>
                <c:pt idx="5884">
                  <c:v>294.25</c:v>
                </c:pt>
                <c:pt idx="5885">
                  <c:v>294.3</c:v>
                </c:pt>
                <c:pt idx="5886">
                  <c:v>294.35000000000002</c:v>
                </c:pt>
                <c:pt idx="5887">
                  <c:v>294.39999999999998</c:v>
                </c:pt>
                <c:pt idx="5888">
                  <c:v>294.45</c:v>
                </c:pt>
                <c:pt idx="5889">
                  <c:v>294.5</c:v>
                </c:pt>
                <c:pt idx="5890">
                  <c:v>294.55</c:v>
                </c:pt>
                <c:pt idx="5891">
                  <c:v>294.60000000000002</c:v>
                </c:pt>
                <c:pt idx="5892">
                  <c:v>294.64999999999998</c:v>
                </c:pt>
                <c:pt idx="5893">
                  <c:v>294.7</c:v>
                </c:pt>
                <c:pt idx="5894">
                  <c:v>294.75</c:v>
                </c:pt>
                <c:pt idx="5895">
                  <c:v>294.8</c:v>
                </c:pt>
                <c:pt idx="5896">
                  <c:v>294.85000000000002</c:v>
                </c:pt>
                <c:pt idx="5897">
                  <c:v>294.89999999999998</c:v>
                </c:pt>
                <c:pt idx="5898">
                  <c:v>294.95</c:v>
                </c:pt>
                <c:pt idx="5899">
                  <c:v>295</c:v>
                </c:pt>
                <c:pt idx="5900">
                  <c:v>295.05</c:v>
                </c:pt>
                <c:pt idx="5901">
                  <c:v>295.10000000000002</c:v>
                </c:pt>
                <c:pt idx="5902">
                  <c:v>295.14999999999998</c:v>
                </c:pt>
                <c:pt idx="5903">
                  <c:v>295.2</c:v>
                </c:pt>
                <c:pt idx="5904">
                  <c:v>295.25</c:v>
                </c:pt>
                <c:pt idx="5905">
                  <c:v>295.3</c:v>
                </c:pt>
                <c:pt idx="5906">
                  <c:v>295.35000000000002</c:v>
                </c:pt>
                <c:pt idx="5907">
                  <c:v>295.39999999999998</c:v>
                </c:pt>
                <c:pt idx="5908">
                  <c:v>295.45</c:v>
                </c:pt>
                <c:pt idx="5909">
                  <c:v>295.5</c:v>
                </c:pt>
                <c:pt idx="5910">
                  <c:v>295.55</c:v>
                </c:pt>
                <c:pt idx="5911">
                  <c:v>295.60000000000002</c:v>
                </c:pt>
                <c:pt idx="5912">
                  <c:v>295.64999999999998</c:v>
                </c:pt>
                <c:pt idx="5913">
                  <c:v>295.7</c:v>
                </c:pt>
                <c:pt idx="5914">
                  <c:v>295.75</c:v>
                </c:pt>
                <c:pt idx="5915">
                  <c:v>295.8</c:v>
                </c:pt>
                <c:pt idx="5916">
                  <c:v>295.85000000000002</c:v>
                </c:pt>
                <c:pt idx="5917">
                  <c:v>295.89999999999998</c:v>
                </c:pt>
                <c:pt idx="5918">
                  <c:v>295.95</c:v>
                </c:pt>
                <c:pt idx="5919">
                  <c:v>296</c:v>
                </c:pt>
                <c:pt idx="5920">
                  <c:v>296.05</c:v>
                </c:pt>
                <c:pt idx="5921">
                  <c:v>296.10000000000002</c:v>
                </c:pt>
                <c:pt idx="5922">
                  <c:v>296.14999999999998</c:v>
                </c:pt>
                <c:pt idx="5923">
                  <c:v>296.2</c:v>
                </c:pt>
                <c:pt idx="5924">
                  <c:v>296.25</c:v>
                </c:pt>
                <c:pt idx="5925">
                  <c:v>296.3</c:v>
                </c:pt>
                <c:pt idx="5926">
                  <c:v>296.35000000000002</c:v>
                </c:pt>
                <c:pt idx="5927">
                  <c:v>296.39999999999998</c:v>
                </c:pt>
                <c:pt idx="5928">
                  <c:v>296.45</c:v>
                </c:pt>
                <c:pt idx="5929">
                  <c:v>296.5</c:v>
                </c:pt>
                <c:pt idx="5930">
                  <c:v>296.55</c:v>
                </c:pt>
                <c:pt idx="5931">
                  <c:v>296.60000000000002</c:v>
                </c:pt>
                <c:pt idx="5932">
                  <c:v>296.64999999999998</c:v>
                </c:pt>
                <c:pt idx="5933">
                  <c:v>296.7</c:v>
                </c:pt>
                <c:pt idx="5934">
                  <c:v>296.75</c:v>
                </c:pt>
                <c:pt idx="5935">
                  <c:v>296.8</c:v>
                </c:pt>
                <c:pt idx="5936">
                  <c:v>296.85000000000002</c:v>
                </c:pt>
                <c:pt idx="5937">
                  <c:v>296.89999999999998</c:v>
                </c:pt>
                <c:pt idx="5938">
                  <c:v>296.95</c:v>
                </c:pt>
                <c:pt idx="5939">
                  <c:v>297</c:v>
                </c:pt>
                <c:pt idx="5940">
                  <c:v>297.05</c:v>
                </c:pt>
                <c:pt idx="5941">
                  <c:v>297.10000000000002</c:v>
                </c:pt>
                <c:pt idx="5942">
                  <c:v>297.14999999999998</c:v>
                </c:pt>
                <c:pt idx="5943">
                  <c:v>297.2</c:v>
                </c:pt>
                <c:pt idx="5944">
                  <c:v>297.25</c:v>
                </c:pt>
                <c:pt idx="5945">
                  <c:v>297.3</c:v>
                </c:pt>
                <c:pt idx="5946">
                  <c:v>297.35000000000002</c:v>
                </c:pt>
                <c:pt idx="5947">
                  <c:v>297.39999999999998</c:v>
                </c:pt>
                <c:pt idx="5948">
                  <c:v>297.45</c:v>
                </c:pt>
                <c:pt idx="5949">
                  <c:v>297.5</c:v>
                </c:pt>
                <c:pt idx="5950">
                  <c:v>297.55</c:v>
                </c:pt>
                <c:pt idx="5951">
                  <c:v>297.60000000000002</c:v>
                </c:pt>
                <c:pt idx="5952">
                  <c:v>297.64999999999998</c:v>
                </c:pt>
                <c:pt idx="5953">
                  <c:v>297.7</c:v>
                </c:pt>
                <c:pt idx="5954">
                  <c:v>297.75</c:v>
                </c:pt>
                <c:pt idx="5955">
                  <c:v>297.8</c:v>
                </c:pt>
                <c:pt idx="5956">
                  <c:v>297.85000000000002</c:v>
                </c:pt>
                <c:pt idx="5957">
                  <c:v>297.89999999999998</c:v>
                </c:pt>
                <c:pt idx="5958">
                  <c:v>297.95</c:v>
                </c:pt>
                <c:pt idx="5959">
                  <c:v>298</c:v>
                </c:pt>
                <c:pt idx="5960">
                  <c:v>298.05</c:v>
                </c:pt>
                <c:pt idx="5961">
                  <c:v>298.10000000000002</c:v>
                </c:pt>
                <c:pt idx="5962">
                  <c:v>298.14999999999998</c:v>
                </c:pt>
                <c:pt idx="5963">
                  <c:v>298.2</c:v>
                </c:pt>
                <c:pt idx="5964">
                  <c:v>298.25</c:v>
                </c:pt>
                <c:pt idx="5965">
                  <c:v>298.3</c:v>
                </c:pt>
                <c:pt idx="5966">
                  <c:v>298.35000000000002</c:v>
                </c:pt>
                <c:pt idx="5967">
                  <c:v>298.39999999999998</c:v>
                </c:pt>
                <c:pt idx="5968">
                  <c:v>298.45</c:v>
                </c:pt>
                <c:pt idx="5969">
                  <c:v>298.5</c:v>
                </c:pt>
                <c:pt idx="5970">
                  <c:v>298.55</c:v>
                </c:pt>
                <c:pt idx="5971">
                  <c:v>298.60000000000002</c:v>
                </c:pt>
                <c:pt idx="5972">
                  <c:v>298.64999999999998</c:v>
                </c:pt>
                <c:pt idx="5973">
                  <c:v>298.7</c:v>
                </c:pt>
                <c:pt idx="5974">
                  <c:v>298.75</c:v>
                </c:pt>
                <c:pt idx="5975">
                  <c:v>298.8</c:v>
                </c:pt>
                <c:pt idx="5976">
                  <c:v>298.85000000000002</c:v>
                </c:pt>
                <c:pt idx="5977">
                  <c:v>298.89999999999998</c:v>
                </c:pt>
                <c:pt idx="5978">
                  <c:v>298.95</c:v>
                </c:pt>
                <c:pt idx="5979">
                  <c:v>299</c:v>
                </c:pt>
                <c:pt idx="5980">
                  <c:v>299.05</c:v>
                </c:pt>
                <c:pt idx="5981">
                  <c:v>299.10000000000002</c:v>
                </c:pt>
                <c:pt idx="5982">
                  <c:v>299.14999999999998</c:v>
                </c:pt>
                <c:pt idx="5983">
                  <c:v>299.2</c:v>
                </c:pt>
                <c:pt idx="5984">
                  <c:v>299.25</c:v>
                </c:pt>
                <c:pt idx="5985">
                  <c:v>299.3</c:v>
                </c:pt>
                <c:pt idx="5986">
                  <c:v>299.35000000000002</c:v>
                </c:pt>
                <c:pt idx="5987">
                  <c:v>299.39999999999998</c:v>
                </c:pt>
                <c:pt idx="5988">
                  <c:v>299.45</c:v>
                </c:pt>
                <c:pt idx="5989">
                  <c:v>299.5</c:v>
                </c:pt>
                <c:pt idx="5990">
                  <c:v>299.55</c:v>
                </c:pt>
                <c:pt idx="5991">
                  <c:v>299.60000000000002</c:v>
                </c:pt>
                <c:pt idx="5992">
                  <c:v>299.64999999999998</c:v>
                </c:pt>
                <c:pt idx="5993">
                  <c:v>299.7</c:v>
                </c:pt>
                <c:pt idx="5994">
                  <c:v>299.75</c:v>
                </c:pt>
                <c:pt idx="5995">
                  <c:v>299.8</c:v>
                </c:pt>
                <c:pt idx="5996">
                  <c:v>299.85000000000002</c:v>
                </c:pt>
                <c:pt idx="5997">
                  <c:v>299.89999999999998</c:v>
                </c:pt>
                <c:pt idx="5998">
                  <c:v>299.95</c:v>
                </c:pt>
                <c:pt idx="5999">
                  <c:v>300</c:v>
                </c:pt>
                <c:pt idx="6000">
                  <c:v>300.05</c:v>
                </c:pt>
                <c:pt idx="6001">
                  <c:v>300.10000000000002</c:v>
                </c:pt>
                <c:pt idx="6002">
                  <c:v>300.14999999999998</c:v>
                </c:pt>
                <c:pt idx="6003">
                  <c:v>300.2</c:v>
                </c:pt>
                <c:pt idx="6004">
                  <c:v>300.25</c:v>
                </c:pt>
                <c:pt idx="6005">
                  <c:v>300.3</c:v>
                </c:pt>
                <c:pt idx="6006">
                  <c:v>300.35000000000002</c:v>
                </c:pt>
                <c:pt idx="6007">
                  <c:v>300.39999999999998</c:v>
                </c:pt>
                <c:pt idx="6008">
                  <c:v>300.45</c:v>
                </c:pt>
                <c:pt idx="6009">
                  <c:v>300.5</c:v>
                </c:pt>
                <c:pt idx="6010">
                  <c:v>300.55</c:v>
                </c:pt>
                <c:pt idx="6011">
                  <c:v>300.60000000000002</c:v>
                </c:pt>
                <c:pt idx="6012">
                  <c:v>300.64999999999998</c:v>
                </c:pt>
                <c:pt idx="6013">
                  <c:v>300.7</c:v>
                </c:pt>
                <c:pt idx="6014">
                  <c:v>300.75</c:v>
                </c:pt>
                <c:pt idx="6015">
                  <c:v>300.8</c:v>
                </c:pt>
                <c:pt idx="6016">
                  <c:v>300.85000000000002</c:v>
                </c:pt>
                <c:pt idx="6017">
                  <c:v>300.89999999999998</c:v>
                </c:pt>
                <c:pt idx="6018">
                  <c:v>300.95</c:v>
                </c:pt>
                <c:pt idx="6019">
                  <c:v>301</c:v>
                </c:pt>
                <c:pt idx="6020">
                  <c:v>301.05</c:v>
                </c:pt>
                <c:pt idx="6021">
                  <c:v>301.10000000000002</c:v>
                </c:pt>
                <c:pt idx="6022">
                  <c:v>301.14999999999998</c:v>
                </c:pt>
                <c:pt idx="6023">
                  <c:v>301.2</c:v>
                </c:pt>
                <c:pt idx="6024">
                  <c:v>301.25</c:v>
                </c:pt>
                <c:pt idx="6025">
                  <c:v>301.3</c:v>
                </c:pt>
                <c:pt idx="6026">
                  <c:v>301.35000000000002</c:v>
                </c:pt>
                <c:pt idx="6027">
                  <c:v>301.39999999999998</c:v>
                </c:pt>
                <c:pt idx="6028">
                  <c:v>301.45</c:v>
                </c:pt>
                <c:pt idx="6029">
                  <c:v>301.5</c:v>
                </c:pt>
                <c:pt idx="6030">
                  <c:v>301.55</c:v>
                </c:pt>
                <c:pt idx="6031">
                  <c:v>301.60000000000002</c:v>
                </c:pt>
                <c:pt idx="6032">
                  <c:v>301.64999999999998</c:v>
                </c:pt>
                <c:pt idx="6033">
                  <c:v>301.7</c:v>
                </c:pt>
                <c:pt idx="6034">
                  <c:v>301.75</c:v>
                </c:pt>
                <c:pt idx="6035">
                  <c:v>301.8</c:v>
                </c:pt>
                <c:pt idx="6036">
                  <c:v>301.85000000000002</c:v>
                </c:pt>
                <c:pt idx="6037">
                  <c:v>301.89999999999998</c:v>
                </c:pt>
                <c:pt idx="6038">
                  <c:v>301.95</c:v>
                </c:pt>
                <c:pt idx="6039">
                  <c:v>302</c:v>
                </c:pt>
                <c:pt idx="6040">
                  <c:v>302.05</c:v>
                </c:pt>
                <c:pt idx="6041">
                  <c:v>302.10000000000002</c:v>
                </c:pt>
                <c:pt idx="6042">
                  <c:v>302.14999999999998</c:v>
                </c:pt>
                <c:pt idx="6043">
                  <c:v>302.2</c:v>
                </c:pt>
                <c:pt idx="6044">
                  <c:v>302.25</c:v>
                </c:pt>
                <c:pt idx="6045">
                  <c:v>302.3</c:v>
                </c:pt>
                <c:pt idx="6046">
                  <c:v>302.35000000000002</c:v>
                </c:pt>
                <c:pt idx="6047">
                  <c:v>302.39999999999998</c:v>
                </c:pt>
                <c:pt idx="6048">
                  <c:v>302.45</c:v>
                </c:pt>
                <c:pt idx="6049">
                  <c:v>302.5</c:v>
                </c:pt>
                <c:pt idx="6050">
                  <c:v>302.55</c:v>
                </c:pt>
                <c:pt idx="6051">
                  <c:v>302.60000000000002</c:v>
                </c:pt>
                <c:pt idx="6052">
                  <c:v>302.64999999999998</c:v>
                </c:pt>
                <c:pt idx="6053">
                  <c:v>302.7</c:v>
                </c:pt>
                <c:pt idx="6054">
                  <c:v>302.75</c:v>
                </c:pt>
                <c:pt idx="6055">
                  <c:v>302.8</c:v>
                </c:pt>
                <c:pt idx="6056">
                  <c:v>302.85000000000002</c:v>
                </c:pt>
                <c:pt idx="6057">
                  <c:v>302.89999999999998</c:v>
                </c:pt>
                <c:pt idx="6058">
                  <c:v>302.95</c:v>
                </c:pt>
                <c:pt idx="6059">
                  <c:v>303</c:v>
                </c:pt>
                <c:pt idx="6060">
                  <c:v>303.05</c:v>
                </c:pt>
                <c:pt idx="6061">
                  <c:v>303.10000000000002</c:v>
                </c:pt>
                <c:pt idx="6062">
                  <c:v>303.14999999999998</c:v>
                </c:pt>
                <c:pt idx="6063">
                  <c:v>303.2</c:v>
                </c:pt>
                <c:pt idx="6064">
                  <c:v>303.25</c:v>
                </c:pt>
                <c:pt idx="6065">
                  <c:v>303.3</c:v>
                </c:pt>
                <c:pt idx="6066">
                  <c:v>303.35000000000002</c:v>
                </c:pt>
                <c:pt idx="6067">
                  <c:v>303.39999999999998</c:v>
                </c:pt>
                <c:pt idx="6068">
                  <c:v>303.45</c:v>
                </c:pt>
                <c:pt idx="6069">
                  <c:v>303.5</c:v>
                </c:pt>
                <c:pt idx="6070">
                  <c:v>303.55</c:v>
                </c:pt>
                <c:pt idx="6071">
                  <c:v>303.60000000000002</c:v>
                </c:pt>
                <c:pt idx="6072">
                  <c:v>303.64999999999998</c:v>
                </c:pt>
                <c:pt idx="6073">
                  <c:v>303.7</c:v>
                </c:pt>
                <c:pt idx="6074">
                  <c:v>303.75</c:v>
                </c:pt>
                <c:pt idx="6075">
                  <c:v>303.8</c:v>
                </c:pt>
                <c:pt idx="6076">
                  <c:v>303.85000000000002</c:v>
                </c:pt>
                <c:pt idx="6077">
                  <c:v>303.89999999999998</c:v>
                </c:pt>
                <c:pt idx="6078">
                  <c:v>303.95</c:v>
                </c:pt>
                <c:pt idx="6079">
                  <c:v>304</c:v>
                </c:pt>
                <c:pt idx="6080">
                  <c:v>304.05</c:v>
                </c:pt>
                <c:pt idx="6081">
                  <c:v>304.10000000000002</c:v>
                </c:pt>
                <c:pt idx="6082">
                  <c:v>304.14999999999998</c:v>
                </c:pt>
                <c:pt idx="6083">
                  <c:v>304.2</c:v>
                </c:pt>
                <c:pt idx="6084">
                  <c:v>304.25</c:v>
                </c:pt>
                <c:pt idx="6085">
                  <c:v>304.3</c:v>
                </c:pt>
                <c:pt idx="6086">
                  <c:v>304.35000000000002</c:v>
                </c:pt>
                <c:pt idx="6087">
                  <c:v>304.39999999999998</c:v>
                </c:pt>
                <c:pt idx="6088">
                  <c:v>304.45</c:v>
                </c:pt>
                <c:pt idx="6089">
                  <c:v>304.5</c:v>
                </c:pt>
                <c:pt idx="6090">
                  <c:v>304.55</c:v>
                </c:pt>
                <c:pt idx="6091">
                  <c:v>304.60000000000002</c:v>
                </c:pt>
                <c:pt idx="6092">
                  <c:v>304.64999999999998</c:v>
                </c:pt>
                <c:pt idx="6093">
                  <c:v>304.7</c:v>
                </c:pt>
                <c:pt idx="6094">
                  <c:v>304.75</c:v>
                </c:pt>
                <c:pt idx="6095">
                  <c:v>304.8</c:v>
                </c:pt>
                <c:pt idx="6096">
                  <c:v>304.85000000000002</c:v>
                </c:pt>
                <c:pt idx="6097">
                  <c:v>304.89999999999998</c:v>
                </c:pt>
                <c:pt idx="6098">
                  <c:v>304.95</c:v>
                </c:pt>
                <c:pt idx="6099">
                  <c:v>305</c:v>
                </c:pt>
                <c:pt idx="6100">
                  <c:v>305.05</c:v>
                </c:pt>
                <c:pt idx="6101">
                  <c:v>305.10000000000002</c:v>
                </c:pt>
                <c:pt idx="6102">
                  <c:v>305.14999999999998</c:v>
                </c:pt>
                <c:pt idx="6103">
                  <c:v>305.2</c:v>
                </c:pt>
                <c:pt idx="6104">
                  <c:v>305.25</c:v>
                </c:pt>
                <c:pt idx="6105">
                  <c:v>305.3</c:v>
                </c:pt>
                <c:pt idx="6106">
                  <c:v>305.35000000000002</c:v>
                </c:pt>
                <c:pt idx="6107">
                  <c:v>305.39999999999998</c:v>
                </c:pt>
                <c:pt idx="6108">
                  <c:v>305.45</c:v>
                </c:pt>
                <c:pt idx="6109">
                  <c:v>305.5</c:v>
                </c:pt>
                <c:pt idx="6110">
                  <c:v>305.55</c:v>
                </c:pt>
                <c:pt idx="6111">
                  <c:v>305.60000000000002</c:v>
                </c:pt>
                <c:pt idx="6112">
                  <c:v>305.64999999999998</c:v>
                </c:pt>
                <c:pt idx="6113">
                  <c:v>305.7</c:v>
                </c:pt>
                <c:pt idx="6114">
                  <c:v>305.75</c:v>
                </c:pt>
                <c:pt idx="6115">
                  <c:v>305.8</c:v>
                </c:pt>
                <c:pt idx="6116">
                  <c:v>305.85000000000002</c:v>
                </c:pt>
                <c:pt idx="6117">
                  <c:v>305.89999999999998</c:v>
                </c:pt>
                <c:pt idx="6118">
                  <c:v>305.95</c:v>
                </c:pt>
                <c:pt idx="6119">
                  <c:v>306</c:v>
                </c:pt>
                <c:pt idx="6120">
                  <c:v>306.05</c:v>
                </c:pt>
                <c:pt idx="6121">
                  <c:v>306.10000000000002</c:v>
                </c:pt>
                <c:pt idx="6122">
                  <c:v>306.14999999999998</c:v>
                </c:pt>
                <c:pt idx="6123">
                  <c:v>306.2</c:v>
                </c:pt>
                <c:pt idx="6124">
                  <c:v>306.25</c:v>
                </c:pt>
                <c:pt idx="6125">
                  <c:v>306.3</c:v>
                </c:pt>
                <c:pt idx="6126">
                  <c:v>306.35000000000002</c:v>
                </c:pt>
                <c:pt idx="6127">
                  <c:v>306.39999999999998</c:v>
                </c:pt>
                <c:pt idx="6128">
                  <c:v>306.45</c:v>
                </c:pt>
                <c:pt idx="6129">
                  <c:v>306.5</c:v>
                </c:pt>
                <c:pt idx="6130">
                  <c:v>306.55</c:v>
                </c:pt>
                <c:pt idx="6131">
                  <c:v>306.60000000000002</c:v>
                </c:pt>
                <c:pt idx="6132">
                  <c:v>306.64999999999998</c:v>
                </c:pt>
                <c:pt idx="6133">
                  <c:v>306.7</c:v>
                </c:pt>
                <c:pt idx="6134">
                  <c:v>306.75</c:v>
                </c:pt>
                <c:pt idx="6135">
                  <c:v>306.8</c:v>
                </c:pt>
                <c:pt idx="6136">
                  <c:v>306.85000000000002</c:v>
                </c:pt>
                <c:pt idx="6137">
                  <c:v>306.89999999999998</c:v>
                </c:pt>
                <c:pt idx="6138">
                  <c:v>306.95</c:v>
                </c:pt>
                <c:pt idx="6139">
                  <c:v>307</c:v>
                </c:pt>
                <c:pt idx="6140">
                  <c:v>307.05</c:v>
                </c:pt>
                <c:pt idx="6141">
                  <c:v>307.10000000000002</c:v>
                </c:pt>
                <c:pt idx="6142">
                  <c:v>307.14999999999998</c:v>
                </c:pt>
                <c:pt idx="6143">
                  <c:v>307.2</c:v>
                </c:pt>
                <c:pt idx="6144">
                  <c:v>307.25</c:v>
                </c:pt>
                <c:pt idx="6145">
                  <c:v>307.3</c:v>
                </c:pt>
                <c:pt idx="6146">
                  <c:v>307.35000000000002</c:v>
                </c:pt>
                <c:pt idx="6147">
                  <c:v>307.39999999999998</c:v>
                </c:pt>
                <c:pt idx="6148">
                  <c:v>307.45</c:v>
                </c:pt>
                <c:pt idx="6149">
                  <c:v>307.5</c:v>
                </c:pt>
                <c:pt idx="6150">
                  <c:v>307.55</c:v>
                </c:pt>
                <c:pt idx="6151">
                  <c:v>307.60000000000002</c:v>
                </c:pt>
                <c:pt idx="6152">
                  <c:v>307.64999999999998</c:v>
                </c:pt>
                <c:pt idx="6153">
                  <c:v>307.7</c:v>
                </c:pt>
                <c:pt idx="6154">
                  <c:v>307.75</c:v>
                </c:pt>
                <c:pt idx="6155">
                  <c:v>307.8</c:v>
                </c:pt>
                <c:pt idx="6156">
                  <c:v>307.85000000000002</c:v>
                </c:pt>
                <c:pt idx="6157">
                  <c:v>307.89999999999998</c:v>
                </c:pt>
                <c:pt idx="6158">
                  <c:v>307.95</c:v>
                </c:pt>
                <c:pt idx="6159">
                  <c:v>308</c:v>
                </c:pt>
                <c:pt idx="6160">
                  <c:v>308.05</c:v>
                </c:pt>
                <c:pt idx="6161">
                  <c:v>308.10000000000002</c:v>
                </c:pt>
                <c:pt idx="6162">
                  <c:v>308.14999999999998</c:v>
                </c:pt>
                <c:pt idx="6163">
                  <c:v>308.2</c:v>
                </c:pt>
                <c:pt idx="6164">
                  <c:v>308.25</c:v>
                </c:pt>
                <c:pt idx="6165">
                  <c:v>308.3</c:v>
                </c:pt>
                <c:pt idx="6166">
                  <c:v>308.35000000000002</c:v>
                </c:pt>
                <c:pt idx="6167">
                  <c:v>308.39999999999998</c:v>
                </c:pt>
                <c:pt idx="6168">
                  <c:v>308.45</c:v>
                </c:pt>
                <c:pt idx="6169">
                  <c:v>308.5</c:v>
                </c:pt>
                <c:pt idx="6170">
                  <c:v>308.55</c:v>
                </c:pt>
                <c:pt idx="6171">
                  <c:v>308.60000000000002</c:v>
                </c:pt>
                <c:pt idx="6172">
                  <c:v>308.64999999999998</c:v>
                </c:pt>
                <c:pt idx="6173">
                  <c:v>308.7</c:v>
                </c:pt>
                <c:pt idx="6174">
                  <c:v>308.75</c:v>
                </c:pt>
                <c:pt idx="6175">
                  <c:v>308.8</c:v>
                </c:pt>
                <c:pt idx="6176">
                  <c:v>308.85000000000002</c:v>
                </c:pt>
                <c:pt idx="6177">
                  <c:v>308.89999999999998</c:v>
                </c:pt>
                <c:pt idx="6178">
                  <c:v>308.95</c:v>
                </c:pt>
                <c:pt idx="6179">
                  <c:v>309</c:v>
                </c:pt>
                <c:pt idx="6180">
                  <c:v>309.05</c:v>
                </c:pt>
                <c:pt idx="6181">
                  <c:v>309.10000000000002</c:v>
                </c:pt>
                <c:pt idx="6182">
                  <c:v>309.14999999999998</c:v>
                </c:pt>
                <c:pt idx="6183">
                  <c:v>309.2</c:v>
                </c:pt>
                <c:pt idx="6184">
                  <c:v>309.25</c:v>
                </c:pt>
                <c:pt idx="6185">
                  <c:v>309.3</c:v>
                </c:pt>
                <c:pt idx="6186">
                  <c:v>309.35000000000002</c:v>
                </c:pt>
                <c:pt idx="6187">
                  <c:v>309.39999999999998</c:v>
                </c:pt>
                <c:pt idx="6188">
                  <c:v>309.45</c:v>
                </c:pt>
                <c:pt idx="6189">
                  <c:v>309.5</c:v>
                </c:pt>
                <c:pt idx="6190">
                  <c:v>309.55</c:v>
                </c:pt>
                <c:pt idx="6191">
                  <c:v>309.60000000000002</c:v>
                </c:pt>
                <c:pt idx="6192">
                  <c:v>309.64999999999998</c:v>
                </c:pt>
                <c:pt idx="6193">
                  <c:v>309.7</c:v>
                </c:pt>
                <c:pt idx="6194">
                  <c:v>309.75</c:v>
                </c:pt>
                <c:pt idx="6195">
                  <c:v>309.8</c:v>
                </c:pt>
                <c:pt idx="6196">
                  <c:v>309.85000000000002</c:v>
                </c:pt>
                <c:pt idx="6197">
                  <c:v>309.89999999999998</c:v>
                </c:pt>
                <c:pt idx="6198">
                  <c:v>309.95</c:v>
                </c:pt>
                <c:pt idx="6199">
                  <c:v>310</c:v>
                </c:pt>
                <c:pt idx="6200">
                  <c:v>310.05</c:v>
                </c:pt>
                <c:pt idx="6201">
                  <c:v>310.10000000000002</c:v>
                </c:pt>
                <c:pt idx="6202">
                  <c:v>310.14999999999998</c:v>
                </c:pt>
                <c:pt idx="6203">
                  <c:v>310.2</c:v>
                </c:pt>
                <c:pt idx="6204">
                  <c:v>310.25</c:v>
                </c:pt>
                <c:pt idx="6205">
                  <c:v>310.3</c:v>
                </c:pt>
                <c:pt idx="6206">
                  <c:v>310.35000000000002</c:v>
                </c:pt>
                <c:pt idx="6207">
                  <c:v>310.39999999999998</c:v>
                </c:pt>
                <c:pt idx="6208">
                  <c:v>310.45</c:v>
                </c:pt>
                <c:pt idx="6209">
                  <c:v>310.5</c:v>
                </c:pt>
                <c:pt idx="6210">
                  <c:v>310.55</c:v>
                </c:pt>
                <c:pt idx="6211">
                  <c:v>310.60000000000002</c:v>
                </c:pt>
                <c:pt idx="6212">
                  <c:v>310.64999999999998</c:v>
                </c:pt>
                <c:pt idx="6213">
                  <c:v>310.7</c:v>
                </c:pt>
                <c:pt idx="6214">
                  <c:v>310.75</c:v>
                </c:pt>
                <c:pt idx="6215">
                  <c:v>310.8</c:v>
                </c:pt>
                <c:pt idx="6216">
                  <c:v>310.85000000000002</c:v>
                </c:pt>
                <c:pt idx="6217">
                  <c:v>310.89999999999998</c:v>
                </c:pt>
                <c:pt idx="6218">
                  <c:v>310.95</c:v>
                </c:pt>
                <c:pt idx="6219">
                  <c:v>311</c:v>
                </c:pt>
                <c:pt idx="6220">
                  <c:v>311.05</c:v>
                </c:pt>
                <c:pt idx="6221">
                  <c:v>311.10000000000002</c:v>
                </c:pt>
                <c:pt idx="6222">
                  <c:v>311.14999999999998</c:v>
                </c:pt>
                <c:pt idx="6223">
                  <c:v>311.2</c:v>
                </c:pt>
                <c:pt idx="6224">
                  <c:v>311.25</c:v>
                </c:pt>
                <c:pt idx="6225">
                  <c:v>311.3</c:v>
                </c:pt>
                <c:pt idx="6226">
                  <c:v>311.35000000000002</c:v>
                </c:pt>
                <c:pt idx="6227">
                  <c:v>311.39999999999998</c:v>
                </c:pt>
                <c:pt idx="6228">
                  <c:v>311.45</c:v>
                </c:pt>
                <c:pt idx="6229">
                  <c:v>311.5</c:v>
                </c:pt>
                <c:pt idx="6230">
                  <c:v>311.55</c:v>
                </c:pt>
                <c:pt idx="6231">
                  <c:v>311.60000000000002</c:v>
                </c:pt>
                <c:pt idx="6232">
                  <c:v>311.64999999999998</c:v>
                </c:pt>
                <c:pt idx="6233">
                  <c:v>311.7</c:v>
                </c:pt>
                <c:pt idx="6234">
                  <c:v>311.75</c:v>
                </c:pt>
                <c:pt idx="6235">
                  <c:v>311.8</c:v>
                </c:pt>
                <c:pt idx="6236">
                  <c:v>311.85000000000002</c:v>
                </c:pt>
                <c:pt idx="6237">
                  <c:v>311.89999999999998</c:v>
                </c:pt>
                <c:pt idx="6238">
                  <c:v>311.95</c:v>
                </c:pt>
                <c:pt idx="6239">
                  <c:v>312</c:v>
                </c:pt>
                <c:pt idx="6240">
                  <c:v>312.05</c:v>
                </c:pt>
                <c:pt idx="6241">
                  <c:v>312.10000000000002</c:v>
                </c:pt>
                <c:pt idx="6242">
                  <c:v>312.14999999999998</c:v>
                </c:pt>
                <c:pt idx="6243">
                  <c:v>312.2</c:v>
                </c:pt>
                <c:pt idx="6244">
                  <c:v>312.25</c:v>
                </c:pt>
                <c:pt idx="6245">
                  <c:v>312.3</c:v>
                </c:pt>
                <c:pt idx="6246">
                  <c:v>312.35000000000002</c:v>
                </c:pt>
                <c:pt idx="6247">
                  <c:v>312.39999999999998</c:v>
                </c:pt>
                <c:pt idx="6248">
                  <c:v>312.45</c:v>
                </c:pt>
                <c:pt idx="6249">
                  <c:v>312.5</c:v>
                </c:pt>
                <c:pt idx="6250">
                  <c:v>312.55</c:v>
                </c:pt>
                <c:pt idx="6251">
                  <c:v>312.60000000000002</c:v>
                </c:pt>
                <c:pt idx="6252">
                  <c:v>312.64999999999998</c:v>
                </c:pt>
                <c:pt idx="6253">
                  <c:v>312.7</c:v>
                </c:pt>
                <c:pt idx="6254">
                  <c:v>312.75</c:v>
                </c:pt>
                <c:pt idx="6255">
                  <c:v>312.8</c:v>
                </c:pt>
                <c:pt idx="6256">
                  <c:v>312.85000000000002</c:v>
                </c:pt>
                <c:pt idx="6257">
                  <c:v>312.89999999999998</c:v>
                </c:pt>
                <c:pt idx="6258">
                  <c:v>312.95</c:v>
                </c:pt>
                <c:pt idx="6259">
                  <c:v>313</c:v>
                </c:pt>
                <c:pt idx="6260">
                  <c:v>313.05</c:v>
                </c:pt>
                <c:pt idx="6261">
                  <c:v>313.10000000000002</c:v>
                </c:pt>
                <c:pt idx="6262">
                  <c:v>313.14999999999998</c:v>
                </c:pt>
                <c:pt idx="6263">
                  <c:v>313.2</c:v>
                </c:pt>
                <c:pt idx="6264">
                  <c:v>313.25</c:v>
                </c:pt>
                <c:pt idx="6265">
                  <c:v>313.3</c:v>
                </c:pt>
                <c:pt idx="6266">
                  <c:v>313.35000000000002</c:v>
                </c:pt>
                <c:pt idx="6267">
                  <c:v>313.39999999999998</c:v>
                </c:pt>
                <c:pt idx="6268">
                  <c:v>313.45</c:v>
                </c:pt>
                <c:pt idx="6269">
                  <c:v>313.5</c:v>
                </c:pt>
                <c:pt idx="6270">
                  <c:v>313.55</c:v>
                </c:pt>
                <c:pt idx="6271">
                  <c:v>313.60000000000002</c:v>
                </c:pt>
                <c:pt idx="6272">
                  <c:v>313.64999999999998</c:v>
                </c:pt>
                <c:pt idx="6273">
                  <c:v>313.7</c:v>
                </c:pt>
                <c:pt idx="6274">
                  <c:v>313.75</c:v>
                </c:pt>
                <c:pt idx="6275">
                  <c:v>313.8</c:v>
                </c:pt>
                <c:pt idx="6276">
                  <c:v>313.85000000000002</c:v>
                </c:pt>
                <c:pt idx="6277">
                  <c:v>313.89999999999998</c:v>
                </c:pt>
                <c:pt idx="6278">
                  <c:v>313.95</c:v>
                </c:pt>
                <c:pt idx="6279">
                  <c:v>314</c:v>
                </c:pt>
                <c:pt idx="6280">
                  <c:v>314.05</c:v>
                </c:pt>
                <c:pt idx="6281">
                  <c:v>314.10000000000002</c:v>
                </c:pt>
                <c:pt idx="6282">
                  <c:v>314.14999999999998</c:v>
                </c:pt>
                <c:pt idx="6283">
                  <c:v>314.2</c:v>
                </c:pt>
                <c:pt idx="6284">
                  <c:v>314.25</c:v>
                </c:pt>
                <c:pt idx="6285">
                  <c:v>314.3</c:v>
                </c:pt>
                <c:pt idx="6286">
                  <c:v>314.35000000000002</c:v>
                </c:pt>
                <c:pt idx="6287">
                  <c:v>314.39999999999998</c:v>
                </c:pt>
                <c:pt idx="6288">
                  <c:v>314.45</c:v>
                </c:pt>
                <c:pt idx="6289">
                  <c:v>314.5</c:v>
                </c:pt>
                <c:pt idx="6290">
                  <c:v>314.55</c:v>
                </c:pt>
                <c:pt idx="6291">
                  <c:v>314.60000000000002</c:v>
                </c:pt>
                <c:pt idx="6292">
                  <c:v>314.64999999999998</c:v>
                </c:pt>
                <c:pt idx="6293">
                  <c:v>314.7</c:v>
                </c:pt>
                <c:pt idx="6294">
                  <c:v>314.75</c:v>
                </c:pt>
                <c:pt idx="6295">
                  <c:v>314.8</c:v>
                </c:pt>
                <c:pt idx="6296">
                  <c:v>314.85000000000002</c:v>
                </c:pt>
                <c:pt idx="6297">
                  <c:v>314.89999999999998</c:v>
                </c:pt>
                <c:pt idx="6298">
                  <c:v>314.95</c:v>
                </c:pt>
                <c:pt idx="6299">
                  <c:v>315</c:v>
                </c:pt>
                <c:pt idx="6300">
                  <c:v>315.05</c:v>
                </c:pt>
                <c:pt idx="6301">
                  <c:v>315.10000000000002</c:v>
                </c:pt>
                <c:pt idx="6302">
                  <c:v>315.14999999999998</c:v>
                </c:pt>
                <c:pt idx="6303">
                  <c:v>315.2</c:v>
                </c:pt>
                <c:pt idx="6304">
                  <c:v>315.25</c:v>
                </c:pt>
                <c:pt idx="6305">
                  <c:v>315.3</c:v>
                </c:pt>
                <c:pt idx="6306">
                  <c:v>315.35000000000002</c:v>
                </c:pt>
                <c:pt idx="6307">
                  <c:v>315.39999999999998</c:v>
                </c:pt>
                <c:pt idx="6308">
                  <c:v>315.45</c:v>
                </c:pt>
                <c:pt idx="6309">
                  <c:v>315.5</c:v>
                </c:pt>
                <c:pt idx="6310">
                  <c:v>315.55</c:v>
                </c:pt>
                <c:pt idx="6311">
                  <c:v>315.60000000000002</c:v>
                </c:pt>
                <c:pt idx="6312">
                  <c:v>315.64999999999998</c:v>
                </c:pt>
                <c:pt idx="6313">
                  <c:v>315.7</c:v>
                </c:pt>
                <c:pt idx="6314">
                  <c:v>315.75</c:v>
                </c:pt>
                <c:pt idx="6315">
                  <c:v>315.8</c:v>
                </c:pt>
                <c:pt idx="6316">
                  <c:v>315.85000000000002</c:v>
                </c:pt>
                <c:pt idx="6317">
                  <c:v>315.89999999999998</c:v>
                </c:pt>
                <c:pt idx="6318">
                  <c:v>315.95</c:v>
                </c:pt>
                <c:pt idx="6319">
                  <c:v>316</c:v>
                </c:pt>
                <c:pt idx="6320">
                  <c:v>316.05</c:v>
                </c:pt>
                <c:pt idx="6321">
                  <c:v>316.10000000000002</c:v>
                </c:pt>
                <c:pt idx="6322">
                  <c:v>316.14999999999998</c:v>
                </c:pt>
                <c:pt idx="6323">
                  <c:v>316.2</c:v>
                </c:pt>
                <c:pt idx="6324">
                  <c:v>316.25</c:v>
                </c:pt>
                <c:pt idx="6325">
                  <c:v>316.3</c:v>
                </c:pt>
                <c:pt idx="6326">
                  <c:v>316.35000000000002</c:v>
                </c:pt>
                <c:pt idx="6327">
                  <c:v>316.39999999999998</c:v>
                </c:pt>
                <c:pt idx="6328">
                  <c:v>316.45</c:v>
                </c:pt>
                <c:pt idx="6329">
                  <c:v>316.5</c:v>
                </c:pt>
                <c:pt idx="6330">
                  <c:v>316.55</c:v>
                </c:pt>
                <c:pt idx="6331">
                  <c:v>316.60000000000002</c:v>
                </c:pt>
                <c:pt idx="6332">
                  <c:v>316.64999999999998</c:v>
                </c:pt>
                <c:pt idx="6333">
                  <c:v>316.7</c:v>
                </c:pt>
                <c:pt idx="6334">
                  <c:v>316.75</c:v>
                </c:pt>
                <c:pt idx="6335">
                  <c:v>316.8</c:v>
                </c:pt>
                <c:pt idx="6336">
                  <c:v>316.85000000000002</c:v>
                </c:pt>
                <c:pt idx="6337">
                  <c:v>316.89999999999998</c:v>
                </c:pt>
                <c:pt idx="6338">
                  <c:v>316.95</c:v>
                </c:pt>
                <c:pt idx="6339">
                  <c:v>317</c:v>
                </c:pt>
                <c:pt idx="6340">
                  <c:v>317.05</c:v>
                </c:pt>
                <c:pt idx="6341">
                  <c:v>317.10000000000002</c:v>
                </c:pt>
                <c:pt idx="6342">
                  <c:v>317.14999999999998</c:v>
                </c:pt>
                <c:pt idx="6343">
                  <c:v>317.2</c:v>
                </c:pt>
                <c:pt idx="6344">
                  <c:v>317.25</c:v>
                </c:pt>
                <c:pt idx="6345">
                  <c:v>317.3</c:v>
                </c:pt>
                <c:pt idx="6346">
                  <c:v>317.35000000000002</c:v>
                </c:pt>
                <c:pt idx="6347">
                  <c:v>317.39999999999998</c:v>
                </c:pt>
                <c:pt idx="6348">
                  <c:v>317.45</c:v>
                </c:pt>
                <c:pt idx="6349">
                  <c:v>317.5</c:v>
                </c:pt>
                <c:pt idx="6350">
                  <c:v>317.55</c:v>
                </c:pt>
                <c:pt idx="6351">
                  <c:v>317.60000000000002</c:v>
                </c:pt>
                <c:pt idx="6352">
                  <c:v>317.64999999999998</c:v>
                </c:pt>
                <c:pt idx="6353">
                  <c:v>317.7</c:v>
                </c:pt>
                <c:pt idx="6354">
                  <c:v>317.75</c:v>
                </c:pt>
                <c:pt idx="6355">
                  <c:v>317.8</c:v>
                </c:pt>
                <c:pt idx="6356">
                  <c:v>317.85000000000002</c:v>
                </c:pt>
                <c:pt idx="6357">
                  <c:v>317.89999999999998</c:v>
                </c:pt>
                <c:pt idx="6358">
                  <c:v>317.95</c:v>
                </c:pt>
                <c:pt idx="6359">
                  <c:v>318</c:v>
                </c:pt>
                <c:pt idx="6360">
                  <c:v>318.05</c:v>
                </c:pt>
                <c:pt idx="6361">
                  <c:v>318.10000000000002</c:v>
                </c:pt>
                <c:pt idx="6362">
                  <c:v>318.14999999999998</c:v>
                </c:pt>
                <c:pt idx="6363">
                  <c:v>318.2</c:v>
                </c:pt>
                <c:pt idx="6364">
                  <c:v>318.25</c:v>
                </c:pt>
                <c:pt idx="6365">
                  <c:v>318.3</c:v>
                </c:pt>
                <c:pt idx="6366">
                  <c:v>318.35000000000002</c:v>
                </c:pt>
                <c:pt idx="6367">
                  <c:v>318.39999999999998</c:v>
                </c:pt>
                <c:pt idx="6368">
                  <c:v>318.45</c:v>
                </c:pt>
                <c:pt idx="6369">
                  <c:v>318.5</c:v>
                </c:pt>
                <c:pt idx="6370">
                  <c:v>318.55</c:v>
                </c:pt>
                <c:pt idx="6371">
                  <c:v>318.60000000000002</c:v>
                </c:pt>
                <c:pt idx="6372">
                  <c:v>318.64999999999998</c:v>
                </c:pt>
                <c:pt idx="6373">
                  <c:v>318.7</c:v>
                </c:pt>
                <c:pt idx="6374">
                  <c:v>318.75</c:v>
                </c:pt>
                <c:pt idx="6375">
                  <c:v>318.8</c:v>
                </c:pt>
                <c:pt idx="6376">
                  <c:v>318.85000000000002</c:v>
                </c:pt>
                <c:pt idx="6377">
                  <c:v>318.89999999999998</c:v>
                </c:pt>
                <c:pt idx="6378">
                  <c:v>318.95</c:v>
                </c:pt>
                <c:pt idx="6379">
                  <c:v>319</c:v>
                </c:pt>
                <c:pt idx="6380">
                  <c:v>319.05</c:v>
                </c:pt>
                <c:pt idx="6381">
                  <c:v>319.10000000000002</c:v>
                </c:pt>
                <c:pt idx="6382">
                  <c:v>319.14999999999998</c:v>
                </c:pt>
                <c:pt idx="6383">
                  <c:v>319.2</c:v>
                </c:pt>
                <c:pt idx="6384">
                  <c:v>319.25</c:v>
                </c:pt>
                <c:pt idx="6385">
                  <c:v>319.3</c:v>
                </c:pt>
                <c:pt idx="6386">
                  <c:v>319.35000000000002</c:v>
                </c:pt>
                <c:pt idx="6387">
                  <c:v>319.39999999999998</c:v>
                </c:pt>
                <c:pt idx="6388">
                  <c:v>319.45</c:v>
                </c:pt>
                <c:pt idx="6389">
                  <c:v>319.5</c:v>
                </c:pt>
                <c:pt idx="6390">
                  <c:v>319.55</c:v>
                </c:pt>
                <c:pt idx="6391">
                  <c:v>319.60000000000002</c:v>
                </c:pt>
                <c:pt idx="6392">
                  <c:v>319.64999999999998</c:v>
                </c:pt>
                <c:pt idx="6393">
                  <c:v>319.7</c:v>
                </c:pt>
                <c:pt idx="6394">
                  <c:v>319.75</c:v>
                </c:pt>
                <c:pt idx="6395">
                  <c:v>319.8</c:v>
                </c:pt>
                <c:pt idx="6396">
                  <c:v>319.85000000000002</c:v>
                </c:pt>
                <c:pt idx="6397">
                  <c:v>319.89999999999998</c:v>
                </c:pt>
                <c:pt idx="6398">
                  <c:v>319.95</c:v>
                </c:pt>
                <c:pt idx="6399">
                  <c:v>320</c:v>
                </c:pt>
                <c:pt idx="6400">
                  <c:v>320.05</c:v>
                </c:pt>
                <c:pt idx="6401">
                  <c:v>320.10000000000002</c:v>
                </c:pt>
                <c:pt idx="6402">
                  <c:v>320.14999999999998</c:v>
                </c:pt>
                <c:pt idx="6403">
                  <c:v>320.2</c:v>
                </c:pt>
                <c:pt idx="6404">
                  <c:v>320.25</c:v>
                </c:pt>
                <c:pt idx="6405">
                  <c:v>320.3</c:v>
                </c:pt>
                <c:pt idx="6406">
                  <c:v>320.35000000000002</c:v>
                </c:pt>
                <c:pt idx="6407">
                  <c:v>320.39999999999998</c:v>
                </c:pt>
                <c:pt idx="6408">
                  <c:v>320.45</c:v>
                </c:pt>
                <c:pt idx="6409">
                  <c:v>320.5</c:v>
                </c:pt>
                <c:pt idx="6410">
                  <c:v>320.55</c:v>
                </c:pt>
                <c:pt idx="6411">
                  <c:v>320.60000000000002</c:v>
                </c:pt>
                <c:pt idx="6412">
                  <c:v>320.64999999999998</c:v>
                </c:pt>
                <c:pt idx="6413">
                  <c:v>320.7</c:v>
                </c:pt>
                <c:pt idx="6414">
                  <c:v>320.75</c:v>
                </c:pt>
                <c:pt idx="6415">
                  <c:v>320.8</c:v>
                </c:pt>
                <c:pt idx="6416">
                  <c:v>320.85000000000002</c:v>
                </c:pt>
                <c:pt idx="6417">
                  <c:v>320.89999999999998</c:v>
                </c:pt>
                <c:pt idx="6418">
                  <c:v>320.95</c:v>
                </c:pt>
                <c:pt idx="6419">
                  <c:v>321</c:v>
                </c:pt>
                <c:pt idx="6420">
                  <c:v>321.05</c:v>
                </c:pt>
                <c:pt idx="6421">
                  <c:v>321.10000000000002</c:v>
                </c:pt>
                <c:pt idx="6422">
                  <c:v>321.14999999999998</c:v>
                </c:pt>
                <c:pt idx="6423">
                  <c:v>321.2</c:v>
                </c:pt>
                <c:pt idx="6424">
                  <c:v>321.25</c:v>
                </c:pt>
                <c:pt idx="6425">
                  <c:v>321.3</c:v>
                </c:pt>
                <c:pt idx="6426">
                  <c:v>321.35000000000002</c:v>
                </c:pt>
                <c:pt idx="6427">
                  <c:v>321.39999999999998</c:v>
                </c:pt>
                <c:pt idx="6428">
                  <c:v>321.45</c:v>
                </c:pt>
                <c:pt idx="6429">
                  <c:v>321.5</c:v>
                </c:pt>
                <c:pt idx="6430">
                  <c:v>321.55</c:v>
                </c:pt>
                <c:pt idx="6431">
                  <c:v>321.60000000000002</c:v>
                </c:pt>
                <c:pt idx="6432">
                  <c:v>321.64999999999998</c:v>
                </c:pt>
                <c:pt idx="6433">
                  <c:v>321.7</c:v>
                </c:pt>
                <c:pt idx="6434">
                  <c:v>321.75</c:v>
                </c:pt>
                <c:pt idx="6435">
                  <c:v>321.8</c:v>
                </c:pt>
                <c:pt idx="6436">
                  <c:v>321.85000000000002</c:v>
                </c:pt>
                <c:pt idx="6437">
                  <c:v>321.89999999999998</c:v>
                </c:pt>
                <c:pt idx="6438">
                  <c:v>321.95</c:v>
                </c:pt>
                <c:pt idx="6439">
                  <c:v>322</c:v>
                </c:pt>
                <c:pt idx="6440">
                  <c:v>322.05</c:v>
                </c:pt>
                <c:pt idx="6441">
                  <c:v>322.10000000000002</c:v>
                </c:pt>
                <c:pt idx="6442">
                  <c:v>322.14999999999998</c:v>
                </c:pt>
                <c:pt idx="6443">
                  <c:v>322.2</c:v>
                </c:pt>
                <c:pt idx="6444">
                  <c:v>322.25</c:v>
                </c:pt>
                <c:pt idx="6445">
                  <c:v>322.3</c:v>
                </c:pt>
                <c:pt idx="6446">
                  <c:v>322.35000000000002</c:v>
                </c:pt>
                <c:pt idx="6447">
                  <c:v>322.39999999999998</c:v>
                </c:pt>
                <c:pt idx="6448">
                  <c:v>322.45</c:v>
                </c:pt>
                <c:pt idx="6449">
                  <c:v>322.5</c:v>
                </c:pt>
                <c:pt idx="6450">
                  <c:v>322.55</c:v>
                </c:pt>
                <c:pt idx="6451">
                  <c:v>322.60000000000002</c:v>
                </c:pt>
                <c:pt idx="6452">
                  <c:v>322.64999999999998</c:v>
                </c:pt>
                <c:pt idx="6453">
                  <c:v>322.7</c:v>
                </c:pt>
                <c:pt idx="6454">
                  <c:v>322.75</c:v>
                </c:pt>
                <c:pt idx="6455">
                  <c:v>322.8</c:v>
                </c:pt>
                <c:pt idx="6456">
                  <c:v>322.85000000000002</c:v>
                </c:pt>
                <c:pt idx="6457">
                  <c:v>322.89999999999998</c:v>
                </c:pt>
                <c:pt idx="6458">
                  <c:v>322.95</c:v>
                </c:pt>
                <c:pt idx="6459">
                  <c:v>323</c:v>
                </c:pt>
                <c:pt idx="6460">
                  <c:v>323.05</c:v>
                </c:pt>
                <c:pt idx="6461">
                  <c:v>323.10000000000002</c:v>
                </c:pt>
                <c:pt idx="6462">
                  <c:v>323.14999999999998</c:v>
                </c:pt>
                <c:pt idx="6463">
                  <c:v>323.2</c:v>
                </c:pt>
                <c:pt idx="6464">
                  <c:v>323.25</c:v>
                </c:pt>
                <c:pt idx="6465">
                  <c:v>323.3</c:v>
                </c:pt>
                <c:pt idx="6466">
                  <c:v>323.35000000000002</c:v>
                </c:pt>
                <c:pt idx="6467">
                  <c:v>323.39999999999998</c:v>
                </c:pt>
                <c:pt idx="6468">
                  <c:v>323.45</c:v>
                </c:pt>
                <c:pt idx="6469">
                  <c:v>323.5</c:v>
                </c:pt>
                <c:pt idx="6470">
                  <c:v>323.55</c:v>
                </c:pt>
                <c:pt idx="6471">
                  <c:v>323.60000000000002</c:v>
                </c:pt>
                <c:pt idx="6472">
                  <c:v>323.64999999999998</c:v>
                </c:pt>
                <c:pt idx="6473">
                  <c:v>323.7</c:v>
                </c:pt>
                <c:pt idx="6474">
                  <c:v>323.75</c:v>
                </c:pt>
                <c:pt idx="6475">
                  <c:v>323.8</c:v>
                </c:pt>
                <c:pt idx="6476">
                  <c:v>323.85000000000002</c:v>
                </c:pt>
                <c:pt idx="6477">
                  <c:v>323.89999999999998</c:v>
                </c:pt>
                <c:pt idx="6478">
                  <c:v>323.95</c:v>
                </c:pt>
                <c:pt idx="6479">
                  <c:v>324</c:v>
                </c:pt>
                <c:pt idx="6480">
                  <c:v>324.05</c:v>
                </c:pt>
                <c:pt idx="6481">
                  <c:v>324.10000000000002</c:v>
                </c:pt>
                <c:pt idx="6482">
                  <c:v>324.14999999999998</c:v>
                </c:pt>
                <c:pt idx="6483">
                  <c:v>324.2</c:v>
                </c:pt>
                <c:pt idx="6484">
                  <c:v>324.25</c:v>
                </c:pt>
                <c:pt idx="6485">
                  <c:v>324.3</c:v>
                </c:pt>
                <c:pt idx="6486">
                  <c:v>324.35000000000002</c:v>
                </c:pt>
                <c:pt idx="6487">
                  <c:v>324.39999999999998</c:v>
                </c:pt>
                <c:pt idx="6488">
                  <c:v>324.45</c:v>
                </c:pt>
                <c:pt idx="6489">
                  <c:v>324.5</c:v>
                </c:pt>
                <c:pt idx="6490">
                  <c:v>324.55</c:v>
                </c:pt>
                <c:pt idx="6491">
                  <c:v>324.60000000000002</c:v>
                </c:pt>
                <c:pt idx="6492">
                  <c:v>324.64999999999998</c:v>
                </c:pt>
                <c:pt idx="6493">
                  <c:v>324.7</c:v>
                </c:pt>
                <c:pt idx="6494">
                  <c:v>324.75</c:v>
                </c:pt>
                <c:pt idx="6495">
                  <c:v>324.8</c:v>
                </c:pt>
                <c:pt idx="6496">
                  <c:v>324.85000000000002</c:v>
                </c:pt>
                <c:pt idx="6497">
                  <c:v>324.89999999999998</c:v>
                </c:pt>
                <c:pt idx="6498">
                  <c:v>324.95</c:v>
                </c:pt>
                <c:pt idx="6499">
                  <c:v>325</c:v>
                </c:pt>
                <c:pt idx="6500">
                  <c:v>325.05</c:v>
                </c:pt>
                <c:pt idx="6501">
                  <c:v>325.10000000000002</c:v>
                </c:pt>
                <c:pt idx="6502">
                  <c:v>325.14999999999998</c:v>
                </c:pt>
                <c:pt idx="6503">
                  <c:v>325.2</c:v>
                </c:pt>
                <c:pt idx="6504">
                  <c:v>325.25</c:v>
                </c:pt>
                <c:pt idx="6505">
                  <c:v>325.3</c:v>
                </c:pt>
                <c:pt idx="6506">
                  <c:v>325.35000000000002</c:v>
                </c:pt>
                <c:pt idx="6507">
                  <c:v>325.39999999999998</c:v>
                </c:pt>
                <c:pt idx="6508">
                  <c:v>325.45</c:v>
                </c:pt>
                <c:pt idx="6509">
                  <c:v>325.5</c:v>
                </c:pt>
                <c:pt idx="6510">
                  <c:v>325.55</c:v>
                </c:pt>
                <c:pt idx="6511">
                  <c:v>325.60000000000002</c:v>
                </c:pt>
                <c:pt idx="6512">
                  <c:v>325.64999999999998</c:v>
                </c:pt>
                <c:pt idx="6513">
                  <c:v>325.7</c:v>
                </c:pt>
                <c:pt idx="6514">
                  <c:v>325.75</c:v>
                </c:pt>
                <c:pt idx="6515">
                  <c:v>325.8</c:v>
                </c:pt>
                <c:pt idx="6516">
                  <c:v>325.85000000000002</c:v>
                </c:pt>
                <c:pt idx="6517">
                  <c:v>325.89999999999998</c:v>
                </c:pt>
                <c:pt idx="6518">
                  <c:v>325.95</c:v>
                </c:pt>
                <c:pt idx="6519">
                  <c:v>326</c:v>
                </c:pt>
                <c:pt idx="6520">
                  <c:v>326.05</c:v>
                </c:pt>
                <c:pt idx="6521">
                  <c:v>326.10000000000002</c:v>
                </c:pt>
                <c:pt idx="6522">
                  <c:v>326.14999999999998</c:v>
                </c:pt>
                <c:pt idx="6523">
                  <c:v>326.2</c:v>
                </c:pt>
                <c:pt idx="6524">
                  <c:v>326.25</c:v>
                </c:pt>
                <c:pt idx="6525">
                  <c:v>326.3</c:v>
                </c:pt>
                <c:pt idx="6526">
                  <c:v>326.35000000000002</c:v>
                </c:pt>
                <c:pt idx="6527">
                  <c:v>326.39999999999998</c:v>
                </c:pt>
                <c:pt idx="6528">
                  <c:v>326.45</c:v>
                </c:pt>
                <c:pt idx="6529">
                  <c:v>326.5</c:v>
                </c:pt>
                <c:pt idx="6530">
                  <c:v>326.55</c:v>
                </c:pt>
                <c:pt idx="6531">
                  <c:v>326.60000000000002</c:v>
                </c:pt>
                <c:pt idx="6532">
                  <c:v>326.64999999999998</c:v>
                </c:pt>
                <c:pt idx="6533">
                  <c:v>326.7</c:v>
                </c:pt>
                <c:pt idx="6534">
                  <c:v>326.75</c:v>
                </c:pt>
                <c:pt idx="6535">
                  <c:v>326.8</c:v>
                </c:pt>
                <c:pt idx="6536">
                  <c:v>326.85000000000002</c:v>
                </c:pt>
                <c:pt idx="6537">
                  <c:v>326.89999999999998</c:v>
                </c:pt>
                <c:pt idx="6538">
                  <c:v>326.95</c:v>
                </c:pt>
                <c:pt idx="6539">
                  <c:v>327</c:v>
                </c:pt>
                <c:pt idx="6540">
                  <c:v>327.05</c:v>
                </c:pt>
                <c:pt idx="6541">
                  <c:v>327.10000000000002</c:v>
                </c:pt>
                <c:pt idx="6542">
                  <c:v>327.14999999999998</c:v>
                </c:pt>
                <c:pt idx="6543">
                  <c:v>327.2</c:v>
                </c:pt>
                <c:pt idx="6544">
                  <c:v>327.25</c:v>
                </c:pt>
                <c:pt idx="6545">
                  <c:v>327.3</c:v>
                </c:pt>
                <c:pt idx="6546">
                  <c:v>327.35000000000002</c:v>
                </c:pt>
                <c:pt idx="6547">
                  <c:v>327.39999999999998</c:v>
                </c:pt>
                <c:pt idx="6548">
                  <c:v>327.45</c:v>
                </c:pt>
                <c:pt idx="6549">
                  <c:v>327.5</c:v>
                </c:pt>
                <c:pt idx="6550">
                  <c:v>327.55</c:v>
                </c:pt>
                <c:pt idx="6551">
                  <c:v>327.60000000000002</c:v>
                </c:pt>
                <c:pt idx="6552">
                  <c:v>327.64999999999998</c:v>
                </c:pt>
                <c:pt idx="6553">
                  <c:v>327.7</c:v>
                </c:pt>
                <c:pt idx="6554">
                  <c:v>327.75</c:v>
                </c:pt>
                <c:pt idx="6555">
                  <c:v>327.8</c:v>
                </c:pt>
                <c:pt idx="6556">
                  <c:v>327.85</c:v>
                </c:pt>
                <c:pt idx="6557">
                  <c:v>327.9</c:v>
                </c:pt>
                <c:pt idx="6558">
                  <c:v>327.95</c:v>
                </c:pt>
                <c:pt idx="6559">
                  <c:v>328</c:v>
                </c:pt>
                <c:pt idx="6560">
                  <c:v>328.05</c:v>
                </c:pt>
                <c:pt idx="6561">
                  <c:v>328.1</c:v>
                </c:pt>
                <c:pt idx="6562">
                  <c:v>328.15</c:v>
                </c:pt>
                <c:pt idx="6563">
                  <c:v>328.2</c:v>
                </c:pt>
                <c:pt idx="6564">
                  <c:v>328.25</c:v>
                </c:pt>
                <c:pt idx="6565">
                  <c:v>328.3</c:v>
                </c:pt>
                <c:pt idx="6566">
                  <c:v>328.35</c:v>
                </c:pt>
                <c:pt idx="6567">
                  <c:v>328.4</c:v>
                </c:pt>
                <c:pt idx="6568">
                  <c:v>328.45</c:v>
                </c:pt>
                <c:pt idx="6569">
                  <c:v>328.5</c:v>
                </c:pt>
                <c:pt idx="6570">
                  <c:v>328.55</c:v>
                </c:pt>
                <c:pt idx="6571">
                  <c:v>328.6</c:v>
                </c:pt>
                <c:pt idx="6572">
                  <c:v>328.65</c:v>
                </c:pt>
                <c:pt idx="6573">
                  <c:v>328.7</c:v>
                </c:pt>
                <c:pt idx="6574">
                  <c:v>328.75</c:v>
                </c:pt>
                <c:pt idx="6575">
                  <c:v>328.8</c:v>
                </c:pt>
                <c:pt idx="6576">
                  <c:v>328.85</c:v>
                </c:pt>
                <c:pt idx="6577">
                  <c:v>328.9</c:v>
                </c:pt>
                <c:pt idx="6578">
                  <c:v>328.95</c:v>
                </c:pt>
                <c:pt idx="6579">
                  <c:v>329</c:v>
                </c:pt>
                <c:pt idx="6580">
                  <c:v>329.05</c:v>
                </c:pt>
                <c:pt idx="6581">
                  <c:v>329.1</c:v>
                </c:pt>
                <c:pt idx="6582">
                  <c:v>329.15</c:v>
                </c:pt>
                <c:pt idx="6583">
                  <c:v>329.2</c:v>
                </c:pt>
                <c:pt idx="6584">
                  <c:v>329.25</c:v>
                </c:pt>
                <c:pt idx="6585">
                  <c:v>329.3</c:v>
                </c:pt>
                <c:pt idx="6586">
                  <c:v>329.35</c:v>
                </c:pt>
                <c:pt idx="6587">
                  <c:v>329.4</c:v>
                </c:pt>
                <c:pt idx="6588">
                  <c:v>329.45</c:v>
                </c:pt>
                <c:pt idx="6589">
                  <c:v>329.5</c:v>
                </c:pt>
                <c:pt idx="6590">
                  <c:v>329.55</c:v>
                </c:pt>
                <c:pt idx="6591">
                  <c:v>329.6</c:v>
                </c:pt>
                <c:pt idx="6592">
                  <c:v>329.65</c:v>
                </c:pt>
                <c:pt idx="6593">
                  <c:v>329.7</c:v>
                </c:pt>
                <c:pt idx="6594">
                  <c:v>329.75</c:v>
                </c:pt>
                <c:pt idx="6595">
                  <c:v>329.8</c:v>
                </c:pt>
                <c:pt idx="6596">
                  <c:v>329.85</c:v>
                </c:pt>
                <c:pt idx="6597">
                  <c:v>329.9</c:v>
                </c:pt>
                <c:pt idx="6598">
                  <c:v>329.95</c:v>
                </c:pt>
                <c:pt idx="6599">
                  <c:v>330</c:v>
                </c:pt>
                <c:pt idx="6600">
                  <c:v>330.05</c:v>
                </c:pt>
                <c:pt idx="6601">
                  <c:v>330.1</c:v>
                </c:pt>
                <c:pt idx="6602">
                  <c:v>330.15</c:v>
                </c:pt>
                <c:pt idx="6603">
                  <c:v>330.2</c:v>
                </c:pt>
                <c:pt idx="6604">
                  <c:v>330.25</c:v>
                </c:pt>
                <c:pt idx="6605">
                  <c:v>330.3</c:v>
                </c:pt>
                <c:pt idx="6606">
                  <c:v>330.35</c:v>
                </c:pt>
                <c:pt idx="6607">
                  <c:v>330.4</c:v>
                </c:pt>
                <c:pt idx="6608">
                  <c:v>330.45</c:v>
                </c:pt>
                <c:pt idx="6609">
                  <c:v>330.5</c:v>
                </c:pt>
                <c:pt idx="6610">
                  <c:v>330.55</c:v>
                </c:pt>
                <c:pt idx="6611">
                  <c:v>330.6</c:v>
                </c:pt>
                <c:pt idx="6612">
                  <c:v>330.65</c:v>
                </c:pt>
                <c:pt idx="6613">
                  <c:v>330.7</c:v>
                </c:pt>
                <c:pt idx="6614">
                  <c:v>330.75</c:v>
                </c:pt>
                <c:pt idx="6615">
                  <c:v>330.8</c:v>
                </c:pt>
                <c:pt idx="6616">
                  <c:v>330.85</c:v>
                </c:pt>
                <c:pt idx="6617">
                  <c:v>330.9</c:v>
                </c:pt>
                <c:pt idx="6618">
                  <c:v>330.95</c:v>
                </c:pt>
                <c:pt idx="6619">
                  <c:v>331</c:v>
                </c:pt>
                <c:pt idx="6620">
                  <c:v>331.05</c:v>
                </c:pt>
                <c:pt idx="6621">
                  <c:v>331.1</c:v>
                </c:pt>
                <c:pt idx="6622">
                  <c:v>331.15</c:v>
                </c:pt>
                <c:pt idx="6623">
                  <c:v>331.2</c:v>
                </c:pt>
                <c:pt idx="6624">
                  <c:v>331.25</c:v>
                </c:pt>
                <c:pt idx="6625">
                  <c:v>331.3</c:v>
                </c:pt>
                <c:pt idx="6626">
                  <c:v>331.35</c:v>
                </c:pt>
                <c:pt idx="6627">
                  <c:v>331.4</c:v>
                </c:pt>
                <c:pt idx="6628">
                  <c:v>331.45</c:v>
                </c:pt>
                <c:pt idx="6629">
                  <c:v>331.5</c:v>
                </c:pt>
                <c:pt idx="6630">
                  <c:v>331.55</c:v>
                </c:pt>
                <c:pt idx="6631">
                  <c:v>331.6</c:v>
                </c:pt>
                <c:pt idx="6632">
                  <c:v>331.65</c:v>
                </c:pt>
                <c:pt idx="6633">
                  <c:v>331.7</c:v>
                </c:pt>
                <c:pt idx="6634">
                  <c:v>331.75</c:v>
                </c:pt>
                <c:pt idx="6635">
                  <c:v>331.8</c:v>
                </c:pt>
                <c:pt idx="6636">
                  <c:v>331.85</c:v>
                </c:pt>
                <c:pt idx="6637">
                  <c:v>331.9</c:v>
                </c:pt>
                <c:pt idx="6638">
                  <c:v>331.95</c:v>
                </c:pt>
                <c:pt idx="6639">
                  <c:v>332</c:v>
                </c:pt>
                <c:pt idx="6640">
                  <c:v>332.05</c:v>
                </c:pt>
                <c:pt idx="6641">
                  <c:v>332.1</c:v>
                </c:pt>
                <c:pt idx="6642">
                  <c:v>332.15</c:v>
                </c:pt>
                <c:pt idx="6643">
                  <c:v>332.2</c:v>
                </c:pt>
                <c:pt idx="6644">
                  <c:v>332.25</c:v>
                </c:pt>
                <c:pt idx="6645">
                  <c:v>332.3</c:v>
                </c:pt>
                <c:pt idx="6646">
                  <c:v>332.35</c:v>
                </c:pt>
                <c:pt idx="6647">
                  <c:v>332.4</c:v>
                </c:pt>
                <c:pt idx="6648">
                  <c:v>332.45</c:v>
                </c:pt>
                <c:pt idx="6649">
                  <c:v>332.5</c:v>
                </c:pt>
                <c:pt idx="6650">
                  <c:v>332.55</c:v>
                </c:pt>
                <c:pt idx="6651">
                  <c:v>332.6</c:v>
                </c:pt>
                <c:pt idx="6652">
                  <c:v>332.65</c:v>
                </c:pt>
                <c:pt idx="6653">
                  <c:v>332.7</c:v>
                </c:pt>
                <c:pt idx="6654">
                  <c:v>332.75</c:v>
                </c:pt>
                <c:pt idx="6655">
                  <c:v>332.8</c:v>
                </c:pt>
                <c:pt idx="6656">
                  <c:v>332.85</c:v>
                </c:pt>
                <c:pt idx="6657">
                  <c:v>332.9</c:v>
                </c:pt>
                <c:pt idx="6658">
                  <c:v>332.95</c:v>
                </c:pt>
                <c:pt idx="6659">
                  <c:v>333</c:v>
                </c:pt>
                <c:pt idx="6660">
                  <c:v>333.05</c:v>
                </c:pt>
                <c:pt idx="6661">
                  <c:v>333.1</c:v>
                </c:pt>
                <c:pt idx="6662">
                  <c:v>333.15</c:v>
                </c:pt>
                <c:pt idx="6663">
                  <c:v>333.2</c:v>
                </c:pt>
                <c:pt idx="6664">
                  <c:v>333.25</c:v>
                </c:pt>
                <c:pt idx="6665">
                  <c:v>333.3</c:v>
                </c:pt>
                <c:pt idx="6666">
                  <c:v>333.35</c:v>
                </c:pt>
                <c:pt idx="6667">
                  <c:v>333.4</c:v>
                </c:pt>
                <c:pt idx="6668">
                  <c:v>333.45</c:v>
                </c:pt>
                <c:pt idx="6669">
                  <c:v>333.5</c:v>
                </c:pt>
                <c:pt idx="6670">
                  <c:v>333.55</c:v>
                </c:pt>
                <c:pt idx="6671">
                  <c:v>333.6</c:v>
                </c:pt>
                <c:pt idx="6672">
                  <c:v>333.65</c:v>
                </c:pt>
                <c:pt idx="6673">
                  <c:v>333.7</c:v>
                </c:pt>
                <c:pt idx="6674">
                  <c:v>333.75</c:v>
                </c:pt>
                <c:pt idx="6675">
                  <c:v>333.8</c:v>
                </c:pt>
                <c:pt idx="6676">
                  <c:v>333.85</c:v>
                </c:pt>
                <c:pt idx="6677">
                  <c:v>333.9</c:v>
                </c:pt>
                <c:pt idx="6678">
                  <c:v>333.95</c:v>
                </c:pt>
                <c:pt idx="6679">
                  <c:v>334</c:v>
                </c:pt>
                <c:pt idx="6680">
                  <c:v>334.05</c:v>
                </c:pt>
                <c:pt idx="6681">
                  <c:v>334.1</c:v>
                </c:pt>
                <c:pt idx="6682">
                  <c:v>334.15</c:v>
                </c:pt>
                <c:pt idx="6683">
                  <c:v>334.2</c:v>
                </c:pt>
                <c:pt idx="6684">
                  <c:v>334.25</c:v>
                </c:pt>
                <c:pt idx="6685">
                  <c:v>334.3</c:v>
                </c:pt>
                <c:pt idx="6686">
                  <c:v>334.35</c:v>
                </c:pt>
                <c:pt idx="6687">
                  <c:v>334.4</c:v>
                </c:pt>
                <c:pt idx="6688">
                  <c:v>334.45</c:v>
                </c:pt>
                <c:pt idx="6689">
                  <c:v>334.5</c:v>
                </c:pt>
                <c:pt idx="6690">
                  <c:v>334.55</c:v>
                </c:pt>
                <c:pt idx="6691">
                  <c:v>334.6</c:v>
                </c:pt>
                <c:pt idx="6692">
                  <c:v>334.65</c:v>
                </c:pt>
                <c:pt idx="6693">
                  <c:v>334.7</c:v>
                </c:pt>
                <c:pt idx="6694">
                  <c:v>334.75</c:v>
                </c:pt>
                <c:pt idx="6695">
                  <c:v>334.8</c:v>
                </c:pt>
                <c:pt idx="6696">
                  <c:v>334.85</c:v>
                </c:pt>
                <c:pt idx="6697">
                  <c:v>334.9</c:v>
                </c:pt>
                <c:pt idx="6698">
                  <c:v>334.95</c:v>
                </c:pt>
                <c:pt idx="6699">
                  <c:v>335</c:v>
                </c:pt>
                <c:pt idx="6700">
                  <c:v>335.05</c:v>
                </c:pt>
                <c:pt idx="6701">
                  <c:v>335.1</c:v>
                </c:pt>
                <c:pt idx="6702">
                  <c:v>335.15</c:v>
                </c:pt>
                <c:pt idx="6703">
                  <c:v>335.2</c:v>
                </c:pt>
                <c:pt idx="6704">
                  <c:v>335.25</c:v>
                </c:pt>
                <c:pt idx="6705">
                  <c:v>335.3</c:v>
                </c:pt>
                <c:pt idx="6706">
                  <c:v>335.35</c:v>
                </c:pt>
                <c:pt idx="6707">
                  <c:v>335.4</c:v>
                </c:pt>
                <c:pt idx="6708">
                  <c:v>335.45</c:v>
                </c:pt>
                <c:pt idx="6709">
                  <c:v>335.5</c:v>
                </c:pt>
                <c:pt idx="6710">
                  <c:v>335.55</c:v>
                </c:pt>
                <c:pt idx="6711">
                  <c:v>335.6</c:v>
                </c:pt>
                <c:pt idx="6712">
                  <c:v>335.65</c:v>
                </c:pt>
                <c:pt idx="6713">
                  <c:v>335.7</c:v>
                </c:pt>
                <c:pt idx="6714">
                  <c:v>335.75</c:v>
                </c:pt>
                <c:pt idx="6715">
                  <c:v>335.8</c:v>
                </c:pt>
                <c:pt idx="6716">
                  <c:v>335.85</c:v>
                </c:pt>
                <c:pt idx="6717">
                  <c:v>335.9</c:v>
                </c:pt>
                <c:pt idx="6718">
                  <c:v>335.95</c:v>
                </c:pt>
                <c:pt idx="6719">
                  <c:v>336</c:v>
                </c:pt>
                <c:pt idx="6720">
                  <c:v>336.05</c:v>
                </c:pt>
                <c:pt idx="6721">
                  <c:v>336.1</c:v>
                </c:pt>
                <c:pt idx="6722">
                  <c:v>336.15</c:v>
                </c:pt>
                <c:pt idx="6723">
                  <c:v>336.2</c:v>
                </c:pt>
                <c:pt idx="6724">
                  <c:v>336.25</c:v>
                </c:pt>
                <c:pt idx="6725">
                  <c:v>336.3</c:v>
                </c:pt>
                <c:pt idx="6726">
                  <c:v>336.35</c:v>
                </c:pt>
                <c:pt idx="6727">
                  <c:v>336.4</c:v>
                </c:pt>
                <c:pt idx="6728">
                  <c:v>336.45</c:v>
                </c:pt>
                <c:pt idx="6729">
                  <c:v>336.5</c:v>
                </c:pt>
                <c:pt idx="6730">
                  <c:v>336.55</c:v>
                </c:pt>
                <c:pt idx="6731">
                  <c:v>336.6</c:v>
                </c:pt>
                <c:pt idx="6732">
                  <c:v>336.65</c:v>
                </c:pt>
                <c:pt idx="6733">
                  <c:v>336.7</c:v>
                </c:pt>
                <c:pt idx="6734">
                  <c:v>336.75</c:v>
                </c:pt>
                <c:pt idx="6735">
                  <c:v>336.8</c:v>
                </c:pt>
                <c:pt idx="6736">
                  <c:v>336.85</c:v>
                </c:pt>
                <c:pt idx="6737">
                  <c:v>336.9</c:v>
                </c:pt>
                <c:pt idx="6738">
                  <c:v>336.95</c:v>
                </c:pt>
                <c:pt idx="6739">
                  <c:v>337</c:v>
                </c:pt>
                <c:pt idx="6740">
                  <c:v>337.05</c:v>
                </c:pt>
                <c:pt idx="6741">
                  <c:v>337.1</c:v>
                </c:pt>
                <c:pt idx="6742">
                  <c:v>337.15</c:v>
                </c:pt>
                <c:pt idx="6743">
                  <c:v>337.2</c:v>
                </c:pt>
                <c:pt idx="6744">
                  <c:v>337.25</c:v>
                </c:pt>
                <c:pt idx="6745">
                  <c:v>337.3</c:v>
                </c:pt>
                <c:pt idx="6746">
                  <c:v>337.35</c:v>
                </c:pt>
                <c:pt idx="6747">
                  <c:v>337.4</c:v>
                </c:pt>
                <c:pt idx="6748">
                  <c:v>337.45</c:v>
                </c:pt>
                <c:pt idx="6749">
                  <c:v>337.5</c:v>
                </c:pt>
                <c:pt idx="6750">
                  <c:v>337.55</c:v>
                </c:pt>
                <c:pt idx="6751">
                  <c:v>337.6</c:v>
                </c:pt>
                <c:pt idx="6752">
                  <c:v>337.65</c:v>
                </c:pt>
                <c:pt idx="6753">
                  <c:v>337.7</c:v>
                </c:pt>
                <c:pt idx="6754">
                  <c:v>337.75</c:v>
                </c:pt>
                <c:pt idx="6755">
                  <c:v>337.8</c:v>
                </c:pt>
                <c:pt idx="6756">
                  <c:v>337.85</c:v>
                </c:pt>
                <c:pt idx="6757">
                  <c:v>337.9</c:v>
                </c:pt>
                <c:pt idx="6758">
                  <c:v>337.95</c:v>
                </c:pt>
                <c:pt idx="6759">
                  <c:v>338</c:v>
                </c:pt>
                <c:pt idx="6760">
                  <c:v>338.05</c:v>
                </c:pt>
                <c:pt idx="6761">
                  <c:v>338.1</c:v>
                </c:pt>
                <c:pt idx="6762">
                  <c:v>338.15</c:v>
                </c:pt>
                <c:pt idx="6763">
                  <c:v>338.2</c:v>
                </c:pt>
                <c:pt idx="6764">
                  <c:v>338.25</c:v>
                </c:pt>
                <c:pt idx="6765">
                  <c:v>338.3</c:v>
                </c:pt>
                <c:pt idx="6766">
                  <c:v>338.35</c:v>
                </c:pt>
                <c:pt idx="6767">
                  <c:v>338.4</c:v>
                </c:pt>
                <c:pt idx="6768">
                  <c:v>338.45</c:v>
                </c:pt>
                <c:pt idx="6769">
                  <c:v>338.5</c:v>
                </c:pt>
                <c:pt idx="6770">
                  <c:v>338.55</c:v>
                </c:pt>
                <c:pt idx="6771">
                  <c:v>338.6</c:v>
                </c:pt>
                <c:pt idx="6772">
                  <c:v>338.65</c:v>
                </c:pt>
                <c:pt idx="6773">
                  <c:v>338.7</c:v>
                </c:pt>
                <c:pt idx="6774">
                  <c:v>338.75</c:v>
                </c:pt>
                <c:pt idx="6775">
                  <c:v>338.8</c:v>
                </c:pt>
                <c:pt idx="6776">
                  <c:v>338.85</c:v>
                </c:pt>
                <c:pt idx="6777">
                  <c:v>338.9</c:v>
                </c:pt>
                <c:pt idx="6778">
                  <c:v>338.95</c:v>
                </c:pt>
                <c:pt idx="6779">
                  <c:v>339</c:v>
                </c:pt>
                <c:pt idx="6780">
                  <c:v>339.05</c:v>
                </c:pt>
                <c:pt idx="6781">
                  <c:v>339.1</c:v>
                </c:pt>
                <c:pt idx="6782">
                  <c:v>339.15</c:v>
                </c:pt>
                <c:pt idx="6783">
                  <c:v>339.2</c:v>
                </c:pt>
                <c:pt idx="6784">
                  <c:v>339.25</c:v>
                </c:pt>
                <c:pt idx="6785">
                  <c:v>339.3</c:v>
                </c:pt>
                <c:pt idx="6786">
                  <c:v>339.35</c:v>
                </c:pt>
                <c:pt idx="6787">
                  <c:v>339.4</c:v>
                </c:pt>
                <c:pt idx="6788">
                  <c:v>339.45</c:v>
                </c:pt>
                <c:pt idx="6789">
                  <c:v>339.5</c:v>
                </c:pt>
                <c:pt idx="6790">
                  <c:v>339.55</c:v>
                </c:pt>
                <c:pt idx="6791">
                  <c:v>339.6</c:v>
                </c:pt>
                <c:pt idx="6792">
                  <c:v>339.65</c:v>
                </c:pt>
                <c:pt idx="6793">
                  <c:v>339.7</c:v>
                </c:pt>
                <c:pt idx="6794">
                  <c:v>339.75</c:v>
                </c:pt>
                <c:pt idx="6795">
                  <c:v>339.8</c:v>
                </c:pt>
                <c:pt idx="6796">
                  <c:v>339.85</c:v>
                </c:pt>
                <c:pt idx="6797">
                  <c:v>339.9</c:v>
                </c:pt>
                <c:pt idx="6798">
                  <c:v>339.95</c:v>
                </c:pt>
                <c:pt idx="6799">
                  <c:v>340</c:v>
                </c:pt>
                <c:pt idx="6800">
                  <c:v>340.05</c:v>
                </c:pt>
                <c:pt idx="6801">
                  <c:v>340.1</c:v>
                </c:pt>
                <c:pt idx="6802">
                  <c:v>340.15</c:v>
                </c:pt>
                <c:pt idx="6803">
                  <c:v>340.2</c:v>
                </c:pt>
                <c:pt idx="6804">
                  <c:v>340.25</c:v>
                </c:pt>
                <c:pt idx="6805">
                  <c:v>340.3</c:v>
                </c:pt>
                <c:pt idx="6806">
                  <c:v>340.35</c:v>
                </c:pt>
                <c:pt idx="6807">
                  <c:v>340.4</c:v>
                </c:pt>
                <c:pt idx="6808">
                  <c:v>340.45</c:v>
                </c:pt>
                <c:pt idx="6809">
                  <c:v>340.5</c:v>
                </c:pt>
                <c:pt idx="6810">
                  <c:v>340.55</c:v>
                </c:pt>
                <c:pt idx="6811">
                  <c:v>340.6</c:v>
                </c:pt>
                <c:pt idx="6812">
                  <c:v>340.65</c:v>
                </c:pt>
                <c:pt idx="6813">
                  <c:v>340.7</c:v>
                </c:pt>
                <c:pt idx="6814">
                  <c:v>340.75</c:v>
                </c:pt>
                <c:pt idx="6815">
                  <c:v>340.8</c:v>
                </c:pt>
                <c:pt idx="6816">
                  <c:v>340.85</c:v>
                </c:pt>
                <c:pt idx="6817">
                  <c:v>340.9</c:v>
                </c:pt>
                <c:pt idx="6818">
                  <c:v>340.95</c:v>
                </c:pt>
                <c:pt idx="6819">
                  <c:v>341</c:v>
                </c:pt>
                <c:pt idx="6820">
                  <c:v>341.05</c:v>
                </c:pt>
                <c:pt idx="6821">
                  <c:v>341.1</c:v>
                </c:pt>
                <c:pt idx="6822">
                  <c:v>341.15</c:v>
                </c:pt>
                <c:pt idx="6823">
                  <c:v>341.2</c:v>
                </c:pt>
                <c:pt idx="6824">
                  <c:v>341.25</c:v>
                </c:pt>
                <c:pt idx="6825">
                  <c:v>341.3</c:v>
                </c:pt>
                <c:pt idx="6826">
                  <c:v>341.35</c:v>
                </c:pt>
                <c:pt idx="6827">
                  <c:v>341.4</c:v>
                </c:pt>
                <c:pt idx="6828">
                  <c:v>341.45</c:v>
                </c:pt>
                <c:pt idx="6829">
                  <c:v>341.5</c:v>
                </c:pt>
                <c:pt idx="6830">
                  <c:v>341.55</c:v>
                </c:pt>
                <c:pt idx="6831">
                  <c:v>341.6</c:v>
                </c:pt>
                <c:pt idx="6832">
                  <c:v>341.65</c:v>
                </c:pt>
                <c:pt idx="6833">
                  <c:v>341.7</c:v>
                </c:pt>
                <c:pt idx="6834">
                  <c:v>341.75</c:v>
                </c:pt>
                <c:pt idx="6835">
                  <c:v>341.8</c:v>
                </c:pt>
                <c:pt idx="6836">
                  <c:v>341.85</c:v>
                </c:pt>
                <c:pt idx="6837">
                  <c:v>341.9</c:v>
                </c:pt>
                <c:pt idx="6838">
                  <c:v>341.95</c:v>
                </c:pt>
                <c:pt idx="6839">
                  <c:v>342</c:v>
                </c:pt>
                <c:pt idx="6840">
                  <c:v>342.05</c:v>
                </c:pt>
                <c:pt idx="6841">
                  <c:v>342.1</c:v>
                </c:pt>
                <c:pt idx="6842">
                  <c:v>342.15</c:v>
                </c:pt>
                <c:pt idx="6843">
                  <c:v>342.2</c:v>
                </c:pt>
                <c:pt idx="6844">
                  <c:v>342.25</c:v>
                </c:pt>
                <c:pt idx="6845">
                  <c:v>342.3</c:v>
                </c:pt>
                <c:pt idx="6846">
                  <c:v>342.35</c:v>
                </c:pt>
                <c:pt idx="6847">
                  <c:v>342.4</c:v>
                </c:pt>
                <c:pt idx="6848">
                  <c:v>342.45</c:v>
                </c:pt>
                <c:pt idx="6849">
                  <c:v>342.5</c:v>
                </c:pt>
                <c:pt idx="6850">
                  <c:v>342.55</c:v>
                </c:pt>
                <c:pt idx="6851">
                  <c:v>342.6</c:v>
                </c:pt>
                <c:pt idx="6852">
                  <c:v>342.65</c:v>
                </c:pt>
                <c:pt idx="6853">
                  <c:v>342.7</c:v>
                </c:pt>
                <c:pt idx="6854">
                  <c:v>342.75</c:v>
                </c:pt>
                <c:pt idx="6855">
                  <c:v>342.8</c:v>
                </c:pt>
                <c:pt idx="6856">
                  <c:v>342.85</c:v>
                </c:pt>
                <c:pt idx="6857">
                  <c:v>342.9</c:v>
                </c:pt>
                <c:pt idx="6858">
                  <c:v>342.95</c:v>
                </c:pt>
                <c:pt idx="6859">
                  <c:v>343</c:v>
                </c:pt>
                <c:pt idx="6860">
                  <c:v>343.05</c:v>
                </c:pt>
                <c:pt idx="6861">
                  <c:v>343.1</c:v>
                </c:pt>
                <c:pt idx="6862">
                  <c:v>343.15</c:v>
                </c:pt>
                <c:pt idx="6863">
                  <c:v>343.2</c:v>
                </c:pt>
                <c:pt idx="6864">
                  <c:v>343.25</c:v>
                </c:pt>
                <c:pt idx="6865">
                  <c:v>343.3</c:v>
                </c:pt>
                <c:pt idx="6866">
                  <c:v>343.35</c:v>
                </c:pt>
                <c:pt idx="6867">
                  <c:v>343.4</c:v>
                </c:pt>
                <c:pt idx="6868">
                  <c:v>343.45</c:v>
                </c:pt>
                <c:pt idx="6869">
                  <c:v>343.5</c:v>
                </c:pt>
                <c:pt idx="6870">
                  <c:v>343.55</c:v>
                </c:pt>
                <c:pt idx="6871">
                  <c:v>343.6</c:v>
                </c:pt>
                <c:pt idx="6872">
                  <c:v>343.65</c:v>
                </c:pt>
                <c:pt idx="6873">
                  <c:v>343.7</c:v>
                </c:pt>
                <c:pt idx="6874">
                  <c:v>343.75</c:v>
                </c:pt>
                <c:pt idx="6875">
                  <c:v>343.8</c:v>
                </c:pt>
                <c:pt idx="6876">
                  <c:v>343.85</c:v>
                </c:pt>
                <c:pt idx="6877">
                  <c:v>343.9</c:v>
                </c:pt>
                <c:pt idx="6878">
                  <c:v>343.95</c:v>
                </c:pt>
                <c:pt idx="6879">
                  <c:v>344</c:v>
                </c:pt>
                <c:pt idx="6880">
                  <c:v>344.05</c:v>
                </c:pt>
                <c:pt idx="6881">
                  <c:v>344.1</c:v>
                </c:pt>
                <c:pt idx="6882">
                  <c:v>344.15</c:v>
                </c:pt>
                <c:pt idx="6883">
                  <c:v>344.2</c:v>
                </c:pt>
                <c:pt idx="6884">
                  <c:v>344.25</c:v>
                </c:pt>
                <c:pt idx="6885">
                  <c:v>344.3</c:v>
                </c:pt>
                <c:pt idx="6886">
                  <c:v>344.35</c:v>
                </c:pt>
                <c:pt idx="6887">
                  <c:v>344.4</c:v>
                </c:pt>
                <c:pt idx="6888">
                  <c:v>344.45</c:v>
                </c:pt>
                <c:pt idx="6889">
                  <c:v>344.5</c:v>
                </c:pt>
                <c:pt idx="6890">
                  <c:v>344.55</c:v>
                </c:pt>
                <c:pt idx="6891">
                  <c:v>344.6</c:v>
                </c:pt>
                <c:pt idx="6892">
                  <c:v>344.65</c:v>
                </c:pt>
                <c:pt idx="6893">
                  <c:v>344.7</c:v>
                </c:pt>
                <c:pt idx="6894">
                  <c:v>344.75</c:v>
                </c:pt>
                <c:pt idx="6895">
                  <c:v>344.8</c:v>
                </c:pt>
                <c:pt idx="6896">
                  <c:v>344.85</c:v>
                </c:pt>
                <c:pt idx="6897">
                  <c:v>344.9</c:v>
                </c:pt>
                <c:pt idx="6898">
                  <c:v>344.95</c:v>
                </c:pt>
                <c:pt idx="6899">
                  <c:v>345</c:v>
                </c:pt>
                <c:pt idx="6900">
                  <c:v>345.05</c:v>
                </c:pt>
                <c:pt idx="6901">
                  <c:v>345.1</c:v>
                </c:pt>
                <c:pt idx="6902">
                  <c:v>345.15</c:v>
                </c:pt>
                <c:pt idx="6903">
                  <c:v>345.2</c:v>
                </c:pt>
                <c:pt idx="6904">
                  <c:v>345.25</c:v>
                </c:pt>
                <c:pt idx="6905">
                  <c:v>345.3</c:v>
                </c:pt>
                <c:pt idx="6906">
                  <c:v>345.35</c:v>
                </c:pt>
                <c:pt idx="6907">
                  <c:v>345.4</c:v>
                </c:pt>
                <c:pt idx="6908">
                  <c:v>345.45</c:v>
                </c:pt>
                <c:pt idx="6909">
                  <c:v>345.5</c:v>
                </c:pt>
                <c:pt idx="6910">
                  <c:v>345.55</c:v>
                </c:pt>
                <c:pt idx="6911">
                  <c:v>345.6</c:v>
                </c:pt>
                <c:pt idx="6912">
                  <c:v>345.65</c:v>
                </c:pt>
                <c:pt idx="6913">
                  <c:v>345.7</c:v>
                </c:pt>
                <c:pt idx="6914">
                  <c:v>345.75</c:v>
                </c:pt>
                <c:pt idx="6915">
                  <c:v>345.8</c:v>
                </c:pt>
                <c:pt idx="6916">
                  <c:v>345.85</c:v>
                </c:pt>
                <c:pt idx="6917">
                  <c:v>345.9</c:v>
                </c:pt>
                <c:pt idx="6918">
                  <c:v>345.95</c:v>
                </c:pt>
                <c:pt idx="6919">
                  <c:v>346</c:v>
                </c:pt>
                <c:pt idx="6920">
                  <c:v>346.05</c:v>
                </c:pt>
                <c:pt idx="6921">
                  <c:v>346.1</c:v>
                </c:pt>
                <c:pt idx="6922">
                  <c:v>346.15</c:v>
                </c:pt>
                <c:pt idx="6923">
                  <c:v>346.2</c:v>
                </c:pt>
                <c:pt idx="6924">
                  <c:v>346.25</c:v>
                </c:pt>
                <c:pt idx="6925">
                  <c:v>346.3</c:v>
                </c:pt>
                <c:pt idx="6926">
                  <c:v>346.35</c:v>
                </c:pt>
                <c:pt idx="6927">
                  <c:v>346.4</c:v>
                </c:pt>
                <c:pt idx="6928">
                  <c:v>346.45</c:v>
                </c:pt>
                <c:pt idx="6929">
                  <c:v>346.5</c:v>
                </c:pt>
                <c:pt idx="6930">
                  <c:v>346.55</c:v>
                </c:pt>
                <c:pt idx="6931">
                  <c:v>346.6</c:v>
                </c:pt>
                <c:pt idx="6932">
                  <c:v>346.65</c:v>
                </c:pt>
                <c:pt idx="6933">
                  <c:v>346.7</c:v>
                </c:pt>
                <c:pt idx="6934">
                  <c:v>346.75</c:v>
                </c:pt>
                <c:pt idx="6935">
                  <c:v>346.8</c:v>
                </c:pt>
                <c:pt idx="6936">
                  <c:v>346.85</c:v>
                </c:pt>
                <c:pt idx="6937">
                  <c:v>346.9</c:v>
                </c:pt>
                <c:pt idx="6938">
                  <c:v>346.95</c:v>
                </c:pt>
                <c:pt idx="6939">
                  <c:v>347</c:v>
                </c:pt>
                <c:pt idx="6940">
                  <c:v>347.05</c:v>
                </c:pt>
                <c:pt idx="6941">
                  <c:v>347.1</c:v>
                </c:pt>
                <c:pt idx="6942">
                  <c:v>347.15</c:v>
                </c:pt>
                <c:pt idx="6943">
                  <c:v>347.2</c:v>
                </c:pt>
                <c:pt idx="6944">
                  <c:v>347.25</c:v>
                </c:pt>
                <c:pt idx="6945">
                  <c:v>347.3</c:v>
                </c:pt>
                <c:pt idx="6946">
                  <c:v>347.35</c:v>
                </c:pt>
                <c:pt idx="6947">
                  <c:v>347.4</c:v>
                </c:pt>
                <c:pt idx="6948">
                  <c:v>347.45</c:v>
                </c:pt>
                <c:pt idx="6949">
                  <c:v>347.5</c:v>
                </c:pt>
                <c:pt idx="6950">
                  <c:v>347.55</c:v>
                </c:pt>
                <c:pt idx="6951">
                  <c:v>347.6</c:v>
                </c:pt>
                <c:pt idx="6952">
                  <c:v>347.65</c:v>
                </c:pt>
                <c:pt idx="6953">
                  <c:v>347.7</c:v>
                </c:pt>
                <c:pt idx="6954">
                  <c:v>347.75</c:v>
                </c:pt>
                <c:pt idx="6955">
                  <c:v>347.8</c:v>
                </c:pt>
                <c:pt idx="6956">
                  <c:v>347.85</c:v>
                </c:pt>
                <c:pt idx="6957">
                  <c:v>347.9</c:v>
                </c:pt>
                <c:pt idx="6958">
                  <c:v>347.95</c:v>
                </c:pt>
                <c:pt idx="6959">
                  <c:v>348</c:v>
                </c:pt>
                <c:pt idx="6960">
                  <c:v>348.05</c:v>
                </c:pt>
                <c:pt idx="6961">
                  <c:v>348.1</c:v>
                </c:pt>
                <c:pt idx="6962">
                  <c:v>348.15</c:v>
                </c:pt>
                <c:pt idx="6963">
                  <c:v>348.2</c:v>
                </c:pt>
                <c:pt idx="6964">
                  <c:v>348.25</c:v>
                </c:pt>
                <c:pt idx="6965">
                  <c:v>348.3</c:v>
                </c:pt>
                <c:pt idx="6966">
                  <c:v>348.35</c:v>
                </c:pt>
                <c:pt idx="6967">
                  <c:v>348.4</c:v>
                </c:pt>
                <c:pt idx="6968">
                  <c:v>348.45</c:v>
                </c:pt>
                <c:pt idx="6969">
                  <c:v>348.5</c:v>
                </c:pt>
                <c:pt idx="6970">
                  <c:v>348.55</c:v>
                </c:pt>
                <c:pt idx="6971">
                  <c:v>348.6</c:v>
                </c:pt>
                <c:pt idx="6972">
                  <c:v>348.65</c:v>
                </c:pt>
                <c:pt idx="6973">
                  <c:v>348.7</c:v>
                </c:pt>
                <c:pt idx="6974">
                  <c:v>348.75</c:v>
                </c:pt>
                <c:pt idx="6975">
                  <c:v>348.8</c:v>
                </c:pt>
                <c:pt idx="6976">
                  <c:v>348.85</c:v>
                </c:pt>
                <c:pt idx="6977">
                  <c:v>348.9</c:v>
                </c:pt>
                <c:pt idx="6978">
                  <c:v>348.95</c:v>
                </c:pt>
                <c:pt idx="6979">
                  <c:v>349</c:v>
                </c:pt>
                <c:pt idx="6980">
                  <c:v>349.05</c:v>
                </c:pt>
                <c:pt idx="6981">
                  <c:v>349.1</c:v>
                </c:pt>
                <c:pt idx="6982">
                  <c:v>349.15</c:v>
                </c:pt>
                <c:pt idx="6983">
                  <c:v>349.2</c:v>
                </c:pt>
                <c:pt idx="6984">
                  <c:v>349.25</c:v>
                </c:pt>
                <c:pt idx="6985">
                  <c:v>349.3</c:v>
                </c:pt>
                <c:pt idx="6986">
                  <c:v>349.35</c:v>
                </c:pt>
                <c:pt idx="6987">
                  <c:v>349.4</c:v>
                </c:pt>
                <c:pt idx="6988">
                  <c:v>349.45</c:v>
                </c:pt>
                <c:pt idx="6989">
                  <c:v>349.5</c:v>
                </c:pt>
                <c:pt idx="6990">
                  <c:v>349.55</c:v>
                </c:pt>
                <c:pt idx="6991">
                  <c:v>349.6</c:v>
                </c:pt>
                <c:pt idx="6992">
                  <c:v>349.65</c:v>
                </c:pt>
                <c:pt idx="6993">
                  <c:v>349.7</c:v>
                </c:pt>
                <c:pt idx="6994">
                  <c:v>349.75</c:v>
                </c:pt>
                <c:pt idx="6995">
                  <c:v>349.8</c:v>
                </c:pt>
                <c:pt idx="6996">
                  <c:v>349.85</c:v>
                </c:pt>
                <c:pt idx="6997">
                  <c:v>349.9</c:v>
                </c:pt>
                <c:pt idx="6998">
                  <c:v>349.95</c:v>
                </c:pt>
                <c:pt idx="6999">
                  <c:v>350</c:v>
                </c:pt>
                <c:pt idx="7000">
                  <c:v>350.05</c:v>
                </c:pt>
                <c:pt idx="7001">
                  <c:v>350.1</c:v>
                </c:pt>
                <c:pt idx="7002">
                  <c:v>350.15</c:v>
                </c:pt>
                <c:pt idx="7003">
                  <c:v>350.2</c:v>
                </c:pt>
                <c:pt idx="7004">
                  <c:v>350.25</c:v>
                </c:pt>
                <c:pt idx="7005">
                  <c:v>350.3</c:v>
                </c:pt>
                <c:pt idx="7006">
                  <c:v>350.35</c:v>
                </c:pt>
                <c:pt idx="7007">
                  <c:v>350.4</c:v>
                </c:pt>
                <c:pt idx="7008">
                  <c:v>350.45</c:v>
                </c:pt>
                <c:pt idx="7009">
                  <c:v>350.5</c:v>
                </c:pt>
                <c:pt idx="7010">
                  <c:v>350.55</c:v>
                </c:pt>
                <c:pt idx="7011">
                  <c:v>350.6</c:v>
                </c:pt>
                <c:pt idx="7012">
                  <c:v>350.65</c:v>
                </c:pt>
                <c:pt idx="7013">
                  <c:v>350.7</c:v>
                </c:pt>
                <c:pt idx="7014">
                  <c:v>350.75</c:v>
                </c:pt>
                <c:pt idx="7015">
                  <c:v>350.8</c:v>
                </c:pt>
                <c:pt idx="7016">
                  <c:v>350.85</c:v>
                </c:pt>
                <c:pt idx="7017">
                  <c:v>350.9</c:v>
                </c:pt>
                <c:pt idx="7018">
                  <c:v>350.95</c:v>
                </c:pt>
                <c:pt idx="7019">
                  <c:v>351</c:v>
                </c:pt>
                <c:pt idx="7020">
                  <c:v>351.05</c:v>
                </c:pt>
                <c:pt idx="7021">
                  <c:v>351.1</c:v>
                </c:pt>
                <c:pt idx="7022">
                  <c:v>351.15</c:v>
                </c:pt>
                <c:pt idx="7023">
                  <c:v>351.2</c:v>
                </c:pt>
                <c:pt idx="7024">
                  <c:v>351.25</c:v>
                </c:pt>
                <c:pt idx="7025">
                  <c:v>351.3</c:v>
                </c:pt>
                <c:pt idx="7026">
                  <c:v>351.35</c:v>
                </c:pt>
                <c:pt idx="7027">
                  <c:v>351.4</c:v>
                </c:pt>
                <c:pt idx="7028">
                  <c:v>351.45</c:v>
                </c:pt>
                <c:pt idx="7029">
                  <c:v>351.5</c:v>
                </c:pt>
                <c:pt idx="7030">
                  <c:v>351.55</c:v>
                </c:pt>
                <c:pt idx="7031">
                  <c:v>351.6</c:v>
                </c:pt>
                <c:pt idx="7032">
                  <c:v>351.65</c:v>
                </c:pt>
                <c:pt idx="7033">
                  <c:v>351.7</c:v>
                </c:pt>
                <c:pt idx="7034">
                  <c:v>351.75</c:v>
                </c:pt>
                <c:pt idx="7035">
                  <c:v>351.8</c:v>
                </c:pt>
                <c:pt idx="7036">
                  <c:v>351.85</c:v>
                </c:pt>
                <c:pt idx="7037">
                  <c:v>351.9</c:v>
                </c:pt>
                <c:pt idx="7038">
                  <c:v>351.95</c:v>
                </c:pt>
                <c:pt idx="7039">
                  <c:v>352</c:v>
                </c:pt>
                <c:pt idx="7040">
                  <c:v>352.05</c:v>
                </c:pt>
                <c:pt idx="7041">
                  <c:v>352.1</c:v>
                </c:pt>
                <c:pt idx="7042">
                  <c:v>352.15</c:v>
                </c:pt>
                <c:pt idx="7043">
                  <c:v>352.2</c:v>
                </c:pt>
                <c:pt idx="7044">
                  <c:v>352.25</c:v>
                </c:pt>
                <c:pt idx="7045">
                  <c:v>352.3</c:v>
                </c:pt>
                <c:pt idx="7046">
                  <c:v>352.35</c:v>
                </c:pt>
                <c:pt idx="7047">
                  <c:v>352.4</c:v>
                </c:pt>
                <c:pt idx="7048">
                  <c:v>352.45</c:v>
                </c:pt>
                <c:pt idx="7049">
                  <c:v>352.5</c:v>
                </c:pt>
                <c:pt idx="7050">
                  <c:v>352.55</c:v>
                </c:pt>
                <c:pt idx="7051">
                  <c:v>352.6</c:v>
                </c:pt>
                <c:pt idx="7052">
                  <c:v>352.65</c:v>
                </c:pt>
                <c:pt idx="7053">
                  <c:v>352.7</c:v>
                </c:pt>
                <c:pt idx="7054">
                  <c:v>352.75</c:v>
                </c:pt>
                <c:pt idx="7055">
                  <c:v>352.8</c:v>
                </c:pt>
                <c:pt idx="7056">
                  <c:v>352.85</c:v>
                </c:pt>
                <c:pt idx="7057">
                  <c:v>352.9</c:v>
                </c:pt>
                <c:pt idx="7058">
                  <c:v>352.95</c:v>
                </c:pt>
                <c:pt idx="7059">
                  <c:v>353</c:v>
                </c:pt>
                <c:pt idx="7060">
                  <c:v>353.05</c:v>
                </c:pt>
                <c:pt idx="7061">
                  <c:v>353.1</c:v>
                </c:pt>
                <c:pt idx="7062">
                  <c:v>353.15</c:v>
                </c:pt>
                <c:pt idx="7063">
                  <c:v>353.2</c:v>
                </c:pt>
                <c:pt idx="7064">
                  <c:v>353.25</c:v>
                </c:pt>
                <c:pt idx="7065">
                  <c:v>353.3</c:v>
                </c:pt>
                <c:pt idx="7066">
                  <c:v>353.35</c:v>
                </c:pt>
                <c:pt idx="7067">
                  <c:v>353.4</c:v>
                </c:pt>
                <c:pt idx="7068">
                  <c:v>353.45</c:v>
                </c:pt>
                <c:pt idx="7069">
                  <c:v>353.5</c:v>
                </c:pt>
                <c:pt idx="7070">
                  <c:v>353.55</c:v>
                </c:pt>
                <c:pt idx="7071">
                  <c:v>353.6</c:v>
                </c:pt>
                <c:pt idx="7072">
                  <c:v>353.65</c:v>
                </c:pt>
                <c:pt idx="7073">
                  <c:v>353.7</c:v>
                </c:pt>
                <c:pt idx="7074">
                  <c:v>353.75</c:v>
                </c:pt>
                <c:pt idx="7075">
                  <c:v>353.8</c:v>
                </c:pt>
                <c:pt idx="7076">
                  <c:v>353.85</c:v>
                </c:pt>
                <c:pt idx="7077">
                  <c:v>353.9</c:v>
                </c:pt>
                <c:pt idx="7078">
                  <c:v>353.95</c:v>
                </c:pt>
                <c:pt idx="7079">
                  <c:v>354</c:v>
                </c:pt>
                <c:pt idx="7080">
                  <c:v>354.05</c:v>
                </c:pt>
                <c:pt idx="7081">
                  <c:v>354.1</c:v>
                </c:pt>
                <c:pt idx="7082">
                  <c:v>354.15</c:v>
                </c:pt>
                <c:pt idx="7083">
                  <c:v>354.2</c:v>
                </c:pt>
                <c:pt idx="7084">
                  <c:v>354.25</c:v>
                </c:pt>
                <c:pt idx="7085">
                  <c:v>354.3</c:v>
                </c:pt>
                <c:pt idx="7086">
                  <c:v>354.35</c:v>
                </c:pt>
                <c:pt idx="7087">
                  <c:v>354.4</c:v>
                </c:pt>
                <c:pt idx="7088">
                  <c:v>354.45</c:v>
                </c:pt>
                <c:pt idx="7089">
                  <c:v>354.5</c:v>
                </c:pt>
                <c:pt idx="7090">
                  <c:v>354.55</c:v>
                </c:pt>
                <c:pt idx="7091">
                  <c:v>354.6</c:v>
                </c:pt>
                <c:pt idx="7092">
                  <c:v>354.65</c:v>
                </c:pt>
                <c:pt idx="7093">
                  <c:v>354.7</c:v>
                </c:pt>
                <c:pt idx="7094">
                  <c:v>354.75</c:v>
                </c:pt>
                <c:pt idx="7095">
                  <c:v>354.8</c:v>
                </c:pt>
                <c:pt idx="7096">
                  <c:v>354.85</c:v>
                </c:pt>
                <c:pt idx="7097">
                  <c:v>354.9</c:v>
                </c:pt>
                <c:pt idx="7098">
                  <c:v>354.95</c:v>
                </c:pt>
                <c:pt idx="7099">
                  <c:v>355</c:v>
                </c:pt>
                <c:pt idx="7100">
                  <c:v>355.05</c:v>
                </c:pt>
                <c:pt idx="7101">
                  <c:v>355.1</c:v>
                </c:pt>
                <c:pt idx="7102">
                  <c:v>355.15</c:v>
                </c:pt>
                <c:pt idx="7103">
                  <c:v>355.2</c:v>
                </c:pt>
                <c:pt idx="7104">
                  <c:v>355.25</c:v>
                </c:pt>
                <c:pt idx="7105">
                  <c:v>355.3</c:v>
                </c:pt>
                <c:pt idx="7106">
                  <c:v>355.35</c:v>
                </c:pt>
                <c:pt idx="7107">
                  <c:v>355.4</c:v>
                </c:pt>
                <c:pt idx="7108">
                  <c:v>355.45</c:v>
                </c:pt>
                <c:pt idx="7109">
                  <c:v>355.5</c:v>
                </c:pt>
                <c:pt idx="7110">
                  <c:v>355.55</c:v>
                </c:pt>
                <c:pt idx="7111">
                  <c:v>355.6</c:v>
                </c:pt>
                <c:pt idx="7112">
                  <c:v>355.65</c:v>
                </c:pt>
                <c:pt idx="7113">
                  <c:v>355.7</c:v>
                </c:pt>
                <c:pt idx="7114">
                  <c:v>355.75</c:v>
                </c:pt>
                <c:pt idx="7115">
                  <c:v>355.8</c:v>
                </c:pt>
                <c:pt idx="7116">
                  <c:v>355.85</c:v>
                </c:pt>
                <c:pt idx="7117">
                  <c:v>355.9</c:v>
                </c:pt>
                <c:pt idx="7118">
                  <c:v>355.95</c:v>
                </c:pt>
                <c:pt idx="7119">
                  <c:v>356</c:v>
                </c:pt>
                <c:pt idx="7120">
                  <c:v>356.05</c:v>
                </c:pt>
                <c:pt idx="7121">
                  <c:v>356.1</c:v>
                </c:pt>
                <c:pt idx="7122">
                  <c:v>356.15</c:v>
                </c:pt>
                <c:pt idx="7123">
                  <c:v>356.2</c:v>
                </c:pt>
                <c:pt idx="7124">
                  <c:v>356.25</c:v>
                </c:pt>
                <c:pt idx="7125">
                  <c:v>356.3</c:v>
                </c:pt>
                <c:pt idx="7126">
                  <c:v>356.35</c:v>
                </c:pt>
                <c:pt idx="7127">
                  <c:v>356.4</c:v>
                </c:pt>
                <c:pt idx="7128">
                  <c:v>356.45</c:v>
                </c:pt>
                <c:pt idx="7129">
                  <c:v>356.5</c:v>
                </c:pt>
                <c:pt idx="7130">
                  <c:v>356.55</c:v>
                </c:pt>
                <c:pt idx="7131">
                  <c:v>356.6</c:v>
                </c:pt>
                <c:pt idx="7132">
                  <c:v>356.65</c:v>
                </c:pt>
                <c:pt idx="7133">
                  <c:v>356.7</c:v>
                </c:pt>
                <c:pt idx="7134">
                  <c:v>356.75</c:v>
                </c:pt>
                <c:pt idx="7135">
                  <c:v>356.8</c:v>
                </c:pt>
                <c:pt idx="7136">
                  <c:v>356.85</c:v>
                </c:pt>
                <c:pt idx="7137">
                  <c:v>356.9</c:v>
                </c:pt>
                <c:pt idx="7138">
                  <c:v>356.95</c:v>
                </c:pt>
                <c:pt idx="7139">
                  <c:v>357</c:v>
                </c:pt>
                <c:pt idx="7140">
                  <c:v>357.05</c:v>
                </c:pt>
                <c:pt idx="7141">
                  <c:v>357.1</c:v>
                </c:pt>
                <c:pt idx="7142">
                  <c:v>357.15</c:v>
                </c:pt>
                <c:pt idx="7143">
                  <c:v>357.2</c:v>
                </c:pt>
                <c:pt idx="7144">
                  <c:v>357.25</c:v>
                </c:pt>
                <c:pt idx="7145">
                  <c:v>357.3</c:v>
                </c:pt>
                <c:pt idx="7146">
                  <c:v>357.35</c:v>
                </c:pt>
                <c:pt idx="7147">
                  <c:v>357.4</c:v>
                </c:pt>
                <c:pt idx="7148">
                  <c:v>357.45</c:v>
                </c:pt>
                <c:pt idx="7149">
                  <c:v>357.5</c:v>
                </c:pt>
                <c:pt idx="7150">
                  <c:v>357.55</c:v>
                </c:pt>
                <c:pt idx="7151">
                  <c:v>357.6</c:v>
                </c:pt>
                <c:pt idx="7152">
                  <c:v>357.65</c:v>
                </c:pt>
                <c:pt idx="7153">
                  <c:v>357.7</c:v>
                </c:pt>
                <c:pt idx="7154">
                  <c:v>357.75</c:v>
                </c:pt>
                <c:pt idx="7155">
                  <c:v>357.8</c:v>
                </c:pt>
                <c:pt idx="7156">
                  <c:v>357.85</c:v>
                </c:pt>
                <c:pt idx="7157">
                  <c:v>357.9</c:v>
                </c:pt>
                <c:pt idx="7158">
                  <c:v>357.95</c:v>
                </c:pt>
                <c:pt idx="7159">
                  <c:v>358</c:v>
                </c:pt>
                <c:pt idx="7160">
                  <c:v>358.05</c:v>
                </c:pt>
                <c:pt idx="7161">
                  <c:v>358.1</c:v>
                </c:pt>
                <c:pt idx="7162">
                  <c:v>358.15</c:v>
                </c:pt>
                <c:pt idx="7163">
                  <c:v>358.2</c:v>
                </c:pt>
                <c:pt idx="7164">
                  <c:v>358.25</c:v>
                </c:pt>
                <c:pt idx="7165">
                  <c:v>358.3</c:v>
                </c:pt>
                <c:pt idx="7166">
                  <c:v>358.35</c:v>
                </c:pt>
                <c:pt idx="7167">
                  <c:v>358.4</c:v>
                </c:pt>
                <c:pt idx="7168">
                  <c:v>358.45</c:v>
                </c:pt>
                <c:pt idx="7169">
                  <c:v>358.5</c:v>
                </c:pt>
                <c:pt idx="7170">
                  <c:v>358.55</c:v>
                </c:pt>
                <c:pt idx="7171">
                  <c:v>358.6</c:v>
                </c:pt>
                <c:pt idx="7172">
                  <c:v>358.65</c:v>
                </c:pt>
                <c:pt idx="7173">
                  <c:v>358.7</c:v>
                </c:pt>
                <c:pt idx="7174">
                  <c:v>358.75</c:v>
                </c:pt>
                <c:pt idx="7175">
                  <c:v>358.8</c:v>
                </c:pt>
                <c:pt idx="7176">
                  <c:v>358.85</c:v>
                </c:pt>
                <c:pt idx="7177">
                  <c:v>358.9</c:v>
                </c:pt>
                <c:pt idx="7178">
                  <c:v>358.95</c:v>
                </c:pt>
                <c:pt idx="7179">
                  <c:v>359</c:v>
                </c:pt>
                <c:pt idx="7180">
                  <c:v>359.05</c:v>
                </c:pt>
                <c:pt idx="7181">
                  <c:v>359.1</c:v>
                </c:pt>
                <c:pt idx="7182">
                  <c:v>359.15</c:v>
                </c:pt>
                <c:pt idx="7183">
                  <c:v>359.2</c:v>
                </c:pt>
                <c:pt idx="7184">
                  <c:v>359.25</c:v>
                </c:pt>
                <c:pt idx="7185">
                  <c:v>359.3</c:v>
                </c:pt>
                <c:pt idx="7186">
                  <c:v>359.35</c:v>
                </c:pt>
                <c:pt idx="7187">
                  <c:v>359.4</c:v>
                </c:pt>
                <c:pt idx="7188">
                  <c:v>359.45</c:v>
                </c:pt>
                <c:pt idx="7189">
                  <c:v>359.5</c:v>
                </c:pt>
                <c:pt idx="7190">
                  <c:v>359.55</c:v>
                </c:pt>
                <c:pt idx="7191">
                  <c:v>359.6</c:v>
                </c:pt>
                <c:pt idx="7192">
                  <c:v>359.65</c:v>
                </c:pt>
                <c:pt idx="7193">
                  <c:v>359.7</c:v>
                </c:pt>
                <c:pt idx="7194">
                  <c:v>359.75</c:v>
                </c:pt>
                <c:pt idx="7195">
                  <c:v>359.8</c:v>
                </c:pt>
                <c:pt idx="7196">
                  <c:v>359.85</c:v>
                </c:pt>
                <c:pt idx="7197">
                  <c:v>359.9</c:v>
                </c:pt>
                <c:pt idx="7198">
                  <c:v>359.95</c:v>
                </c:pt>
                <c:pt idx="7199">
                  <c:v>360</c:v>
                </c:pt>
                <c:pt idx="7200">
                  <c:v>360.05</c:v>
                </c:pt>
                <c:pt idx="7201">
                  <c:v>360.1</c:v>
                </c:pt>
                <c:pt idx="7202">
                  <c:v>360.15</c:v>
                </c:pt>
                <c:pt idx="7203">
                  <c:v>360.2</c:v>
                </c:pt>
                <c:pt idx="7204">
                  <c:v>360.25</c:v>
                </c:pt>
                <c:pt idx="7205">
                  <c:v>360.3</c:v>
                </c:pt>
                <c:pt idx="7206">
                  <c:v>360.35</c:v>
                </c:pt>
                <c:pt idx="7207">
                  <c:v>360.4</c:v>
                </c:pt>
                <c:pt idx="7208">
                  <c:v>360.45</c:v>
                </c:pt>
                <c:pt idx="7209">
                  <c:v>360.5</c:v>
                </c:pt>
                <c:pt idx="7210">
                  <c:v>360.55</c:v>
                </c:pt>
                <c:pt idx="7211">
                  <c:v>360.6</c:v>
                </c:pt>
                <c:pt idx="7212">
                  <c:v>360.65</c:v>
                </c:pt>
                <c:pt idx="7213">
                  <c:v>360.7</c:v>
                </c:pt>
                <c:pt idx="7214">
                  <c:v>360.75</c:v>
                </c:pt>
                <c:pt idx="7215">
                  <c:v>360.8</c:v>
                </c:pt>
                <c:pt idx="7216">
                  <c:v>360.85</c:v>
                </c:pt>
                <c:pt idx="7217">
                  <c:v>360.9</c:v>
                </c:pt>
                <c:pt idx="7218">
                  <c:v>360.95</c:v>
                </c:pt>
                <c:pt idx="7219">
                  <c:v>361</c:v>
                </c:pt>
                <c:pt idx="7220">
                  <c:v>361.05</c:v>
                </c:pt>
                <c:pt idx="7221">
                  <c:v>361.1</c:v>
                </c:pt>
                <c:pt idx="7222">
                  <c:v>361.15</c:v>
                </c:pt>
                <c:pt idx="7223">
                  <c:v>361.2</c:v>
                </c:pt>
                <c:pt idx="7224">
                  <c:v>361.25</c:v>
                </c:pt>
                <c:pt idx="7225">
                  <c:v>361.3</c:v>
                </c:pt>
                <c:pt idx="7226">
                  <c:v>361.35</c:v>
                </c:pt>
                <c:pt idx="7227">
                  <c:v>361.4</c:v>
                </c:pt>
                <c:pt idx="7228">
                  <c:v>361.45</c:v>
                </c:pt>
                <c:pt idx="7229">
                  <c:v>361.5</c:v>
                </c:pt>
                <c:pt idx="7230">
                  <c:v>361.55</c:v>
                </c:pt>
                <c:pt idx="7231">
                  <c:v>361.6</c:v>
                </c:pt>
                <c:pt idx="7232">
                  <c:v>361.65</c:v>
                </c:pt>
                <c:pt idx="7233">
                  <c:v>361.7</c:v>
                </c:pt>
                <c:pt idx="7234">
                  <c:v>361.75</c:v>
                </c:pt>
                <c:pt idx="7235">
                  <c:v>361.8</c:v>
                </c:pt>
                <c:pt idx="7236">
                  <c:v>361.85</c:v>
                </c:pt>
                <c:pt idx="7237">
                  <c:v>361.9</c:v>
                </c:pt>
                <c:pt idx="7238">
                  <c:v>361.95</c:v>
                </c:pt>
                <c:pt idx="7239">
                  <c:v>362</c:v>
                </c:pt>
                <c:pt idx="7240">
                  <c:v>362.05</c:v>
                </c:pt>
                <c:pt idx="7241">
                  <c:v>362.1</c:v>
                </c:pt>
                <c:pt idx="7242">
                  <c:v>362.15</c:v>
                </c:pt>
                <c:pt idx="7243">
                  <c:v>362.2</c:v>
                </c:pt>
                <c:pt idx="7244">
                  <c:v>362.25</c:v>
                </c:pt>
                <c:pt idx="7245">
                  <c:v>362.3</c:v>
                </c:pt>
                <c:pt idx="7246">
                  <c:v>362.35</c:v>
                </c:pt>
                <c:pt idx="7247">
                  <c:v>362.4</c:v>
                </c:pt>
                <c:pt idx="7248">
                  <c:v>362.45</c:v>
                </c:pt>
                <c:pt idx="7249">
                  <c:v>362.5</c:v>
                </c:pt>
                <c:pt idx="7250">
                  <c:v>362.55</c:v>
                </c:pt>
                <c:pt idx="7251">
                  <c:v>362.6</c:v>
                </c:pt>
                <c:pt idx="7252">
                  <c:v>362.65</c:v>
                </c:pt>
                <c:pt idx="7253">
                  <c:v>362.7</c:v>
                </c:pt>
                <c:pt idx="7254">
                  <c:v>362.75</c:v>
                </c:pt>
                <c:pt idx="7255">
                  <c:v>362.8</c:v>
                </c:pt>
                <c:pt idx="7256">
                  <c:v>362.85</c:v>
                </c:pt>
                <c:pt idx="7257">
                  <c:v>362.9</c:v>
                </c:pt>
                <c:pt idx="7258">
                  <c:v>362.95</c:v>
                </c:pt>
                <c:pt idx="7259">
                  <c:v>363</c:v>
                </c:pt>
                <c:pt idx="7260">
                  <c:v>363.05</c:v>
                </c:pt>
                <c:pt idx="7261">
                  <c:v>363.1</c:v>
                </c:pt>
                <c:pt idx="7262">
                  <c:v>363.15</c:v>
                </c:pt>
                <c:pt idx="7263">
                  <c:v>363.2</c:v>
                </c:pt>
                <c:pt idx="7264">
                  <c:v>363.25</c:v>
                </c:pt>
                <c:pt idx="7265">
                  <c:v>363.3</c:v>
                </c:pt>
                <c:pt idx="7266">
                  <c:v>363.35</c:v>
                </c:pt>
                <c:pt idx="7267">
                  <c:v>363.4</c:v>
                </c:pt>
                <c:pt idx="7268">
                  <c:v>363.45</c:v>
                </c:pt>
                <c:pt idx="7269">
                  <c:v>363.5</c:v>
                </c:pt>
                <c:pt idx="7270">
                  <c:v>363.55</c:v>
                </c:pt>
                <c:pt idx="7271">
                  <c:v>363.6</c:v>
                </c:pt>
                <c:pt idx="7272">
                  <c:v>363.65</c:v>
                </c:pt>
                <c:pt idx="7273">
                  <c:v>363.7</c:v>
                </c:pt>
                <c:pt idx="7274">
                  <c:v>363.75</c:v>
                </c:pt>
                <c:pt idx="7275">
                  <c:v>363.8</c:v>
                </c:pt>
                <c:pt idx="7276">
                  <c:v>363.85</c:v>
                </c:pt>
                <c:pt idx="7277">
                  <c:v>363.9</c:v>
                </c:pt>
                <c:pt idx="7278">
                  <c:v>363.95</c:v>
                </c:pt>
                <c:pt idx="7279">
                  <c:v>364</c:v>
                </c:pt>
                <c:pt idx="7280">
                  <c:v>364.05</c:v>
                </c:pt>
                <c:pt idx="7281">
                  <c:v>364.1</c:v>
                </c:pt>
                <c:pt idx="7282">
                  <c:v>364.15</c:v>
                </c:pt>
                <c:pt idx="7283">
                  <c:v>364.2</c:v>
                </c:pt>
                <c:pt idx="7284">
                  <c:v>364.25</c:v>
                </c:pt>
                <c:pt idx="7285">
                  <c:v>364.3</c:v>
                </c:pt>
                <c:pt idx="7286">
                  <c:v>364.35</c:v>
                </c:pt>
                <c:pt idx="7287">
                  <c:v>364.4</c:v>
                </c:pt>
                <c:pt idx="7288">
                  <c:v>364.45</c:v>
                </c:pt>
                <c:pt idx="7289">
                  <c:v>364.5</c:v>
                </c:pt>
                <c:pt idx="7290">
                  <c:v>364.55</c:v>
                </c:pt>
                <c:pt idx="7291">
                  <c:v>364.6</c:v>
                </c:pt>
                <c:pt idx="7292">
                  <c:v>364.65</c:v>
                </c:pt>
                <c:pt idx="7293">
                  <c:v>364.7</c:v>
                </c:pt>
                <c:pt idx="7294">
                  <c:v>364.75</c:v>
                </c:pt>
                <c:pt idx="7295">
                  <c:v>364.8</c:v>
                </c:pt>
                <c:pt idx="7296">
                  <c:v>364.85</c:v>
                </c:pt>
                <c:pt idx="7297">
                  <c:v>364.9</c:v>
                </c:pt>
                <c:pt idx="7298">
                  <c:v>364.95</c:v>
                </c:pt>
                <c:pt idx="7299">
                  <c:v>365</c:v>
                </c:pt>
                <c:pt idx="7300">
                  <c:v>365.05</c:v>
                </c:pt>
                <c:pt idx="7301">
                  <c:v>365.1</c:v>
                </c:pt>
                <c:pt idx="7302">
                  <c:v>365.15</c:v>
                </c:pt>
                <c:pt idx="7303">
                  <c:v>365.2</c:v>
                </c:pt>
                <c:pt idx="7304">
                  <c:v>365.25</c:v>
                </c:pt>
                <c:pt idx="7305">
                  <c:v>365.3</c:v>
                </c:pt>
                <c:pt idx="7306">
                  <c:v>365.35</c:v>
                </c:pt>
                <c:pt idx="7307">
                  <c:v>365.4</c:v>
                </c:pt>
                <c:pt idx="7308">
                  <c:v>365.45</c:v>
                </c:pt>
                <c:pt idx="7309">
                  <c:v>365.5</c:v>
                </c:pt>
                <c:pt idx="7310">
                  <c:v>365.55</c:v>
                </c:pt>
                <c:pt idx="7311">
                  <c:v>365.6</c:v>
                </c:pt>
                <c:pt idx="7312">
                  <c:v>365.65</c:v>
                </c:pt>
                <c:pt idx="7313">
                  <c:v>365.7</c:v>
                </c:pt>
                <c:pt idx="7314">
                  <c:v>365.75</c:v>
                </c:pt>
                <c:pt idx="7315">
                  <c:v>365.8</c:v>
                </c:pt>
                <c:pt idx="7316">
                  <c:v>365.85</c:v>
                </c:pt>
                <c:pt idx="7317">
                  <c:v>365.9</c:v>
                </c:pt>
                <c:pt idx="7318">
                  <c:v>365.95</c:v>
                </c:pt>
                <c:pt idx="7319">
                  <c:v>366</c:v>
                </c:pt>
                <c:pt idx="7320">
                  <c:v>366.05</c:v>
                </c:pt>
                <c:pt idx="7321">
                  <c:v>366.1</c:v>
                </c:pt>
                <c:pt idx="7322">
                  <c:v>366.15</c:v>
                </c:pt>
                <c:pt idx="7323">
                  <c:v>366.2</c:v>
                </c:pt>
                <c:pt idx="7324">
                  <c:v>366.25</c:v>
                </c:pt>
                <c:pt idx="7325">
                  <c:v>366.3</c:v>
                </c:pt>
                <c:pt idx="7326">
                  <c:v>366.35</c:v>
                </c:pt>
                <c:pt idx="7327">
                  <c:v>366.4</c:v>
                </c:pt>
                <c:pt idx="7328">
                  <c:v>366.45</c:v>
                </c:pt>
                <c:pt idx="7329">
                  <c:v>366.5</c:v>
                </c:pt>
                <c:pt idx="7330">
                  <c:v>366.55</c:v>
                </c:pt>
                <c:pt idx="7331">
                  <c:v>366.6</c:v>
                </c:pt>
                <c:pt idx="7332">
                  <c:v>366.65</c:v>
                </c:pt>
                <c:pt idx="7333">
                  <c:v>366.7</c:v>
                </c:pt>
                <c:pt idx="7334">
                  <c:v>366.75</c:v>
                </c:pt>
                <c:pt idx="7335">
                  <c:v>366.8</c:v>
                </c:pt>
                <c:pt idx="7336">
                  <c:v>366.85</c:v>
                </c:pt>
                <c:pt idx="7337">
                  <c:v>366.9</c:v>
                </c:pt>
                <c:pt idx="7338">
                  <c:v>366.95</c:v>
                </c:pt>
                <c:pt idx="7339">
                  <c:v>367</c:v>
                </c:pt>
                <c:pt idx="7340">
                  <c:v>367.05</c:v>
                </c:pt>
                <c:pt idx="7341">
                  <c:v>367.1</c:v>
                </c:pt>
                <c:pt idx="7342">
                  <c:v>367.15</c:v>
                </c:pt>
                <c:pt idx="7343">
                  <c:v>367.2</c:v>
                </c:pt>
                <c:pt idx="7344">
                  <c:v>367.25</c:v>
                </c:pt>
                <c:pt idx="7345">
                  <c:v>367.3</c:v>
                </c:pt>
                <c:pt idx="7346">
                  <c:v>367.35</c:v>
                </c:pt>
                <c:pt idx="7347">
                  <c:v>367.4</c:v>
                </c:pt>
                <c:pt idx="7348">
                  <c:v>367.45</c:v>
                </c:pt>
                <c:pt idx="7349">
                  <c:v>367.5</c:v>
                </c:pt>
                <c:pt idx="7350">
                  <c:v>367.55</c:v>
                </c:pt>
                <c:pt idx="7351">
                  <c:v>367.6</c:v>
                </c:pt>
                <c:pt idx="7352">
                  <c:v>367.65</c:v>
                </c:pt>
                <c:pt idx="7353">
                  <c:v>367.7</c:v>
                </c:pt>
                <c:pt idx="7354">
                  <c:v>367.75</c:v>
                </c:pt>
                <c:pt idx="7355">
                  <c:v>367.8</c:v>
                </c:pt>
                <c:pt idx="7356">
                  <c:v>367.85</c:v>
                </c:pt>
                <c:pt idx="7357">
                  <c:v>367.9</c:v>
                </c:pt>
                <c:pt idx="7358">
                  <c:v>367.95</c:v>
                </c:pt>
                <c:pt idx="7359">
                  <c:v>368</c:v>
                </c:pt>
                <c:pt idx="7360">
                  <c:v>368.05</c:v>
                </c:pt>
                <c:pt idx="7361">
                  <c:v>368.1</c:v>
                </c:pt>
                <c:pt idx="7362">
                  <c:v>368.15</c:v>
                </c:pt>
                <c:pt idx="7363">
                  <c:v>368.2</c:v>
                </c:pt>
                <c:pt idx="7364">
                  <c:v>368.25</c:v>
                </c:pt>
                <c:pt idx="7365">
                  <c:v>368.3</c:v>
                </c:pt>
                <c:pt idx="7366">
                  <c:v>368.35</c:v>
                </c:pt>
                <c:pt idx="7367">
                  <c:v>368.4</c:v>
                </c:pt>
                <c:pt idx="7368">
                  <c:v>368.45</c:v>
                </c:pt>
                <c:pt idx="7369">
                  <c:v>368.5</c:v>
                </c:pt>
                <c:pt idx="7370">
                  <c:v>368.55</c:v>
                </c:pt>
                <c:pt idx="7371">
                  <c:v>368.6</c:v>
                </c:pt>
                <c:pt idx="7372">
                  <c:v>368.65</c:v>
                </c:pt>
                <c:pt idx="7373">
                  <c:v>368.7</c:v>
                </c:pt>
                <c:pt idx="7374">
                  <c:v>368.75</c:v>
                </c:pt>
                <c:pt idx="7375">
                  <c:v>368.8</c:v>
                </c:pt>
                <c:pt idx="7376">
                  <c:v>368.85</c:v>
                </c:pt>
                <c:pt idx="7377">
                  <c:v>368.9</c:v>
                </c:pt>
                <c:pt idx="7378">
                  <c:v>368.95</c:v>
                </c:pt>
                <c:pt idx="7379">
                  <c:v>369</c:v>
                </c:pt>
                <c:pt idx="7380">
                  <c:v>369.05</c:v>
                </c:pt>
                <c:pt idx="7381">
                  <c:v>369.1</c:v>
                </c:pt>
                <c:pt idx="7382">
                  <c:v>369.15</c:v>
                </c:pt>
                <c:pt idx="7383">
                  <c:v>369.2</c:v>
                </c:pt>
                <c:pt idx="7384">
                  <c:v>369.25</c:v>
                </c:pt>
                <c:pt idx="7385">
                  <c:v>369.3</c:v>
                </c:pt>
                <c:pt idx="7386">
                  <c:v>369.35</c:v>
                </c:pt>
                <c:pt idx="7387">
                  <c:v>369.4</c:v>
                </c:pt>
                <c:pt idx="7388">
                  <c:v>369.45</c:v>
                </c:pt>
                <c:pt idx="7389">
                  <c:v>369.5</c:v>
                </c:pt>
                <c:pt idx="7390">
                  <c:v>369.55</c:v>
                </c:pt>
                <c:pt idx="7391">
                  <c:v>369.6</c:v>
                </c:pt>
                <c:pt idx="7392">
                  <c:v>369.65</c:v>
                </c:pt>
                <c:pt idx="7393">
                  <c:v>369.7</c:v>
                </c:pt>
                <c:pt idx="7394">
                  <c:v>369.75</c:v>
                </c:pt>
                <c:pt idx="7395">
                  <c:v>369.8</c:v>
                </c:pt>
                <c:pt idx="7396">
                  <c:v>369.85</c:v>
                </c:pt>
                <c:pt idx="7397">
                  <c:v>369.9</c:v>
                </c:pt>
                <c:pt idx="7398">
                  <c:v>369.95</c:v>
                </c:pt>
                <c:pt idx="7399">
                  <c:v>370</c:v>
                </c:pt>
                <c:pt idx="7400">
                  <c:v>370.05</c:v>
                </c:pt>
                <c:pt idx="7401">
                  <c:v>370.1</c:v>
                </c:pt>
                <c:pt idx="7402">
                  <c:v>370.15</c:v>
                </c:pt>
                <c:pt idx="7403">
                  <c:v>370.2</c:v>
                </c:pt>
                <c:pt idx="7404">
                  <c:v>370.25</c:v>
                </c:pt>
                <c:pt idx="7405">
                  <c:v>370.3</c:v>
                </c:pt>
                <c:pt idx="7406">
                  <c:v>370.35</c:v>
                </c:pt>
                <c:pt idx="7407">
                  <c:v>370.4</c:v>
                </c:pt>
                <c:pt idx="7408">
                  <c:v>370.45</c:v>
                </c:pt>
                <c:pt idx="7409">
                  <c:v>370.5</c:v>
                </c:pt>
                <c:pt idx="7410">
                  <c:v>370.55</c:v>
                </c:pt>
                <c:pt idx="7411">
                  <c:v>370.6</c:v>
                </c:pt>
                <c:pt idx="7412">
                  <c:v>370.65</c:v>
                </c:pt>
                <c:pt idx="7413">
                  <c:v>370.7</c:v>
                </c:pt>
                <c:pt idx="7414">
                  <c:v>370.75</c:v>
                </c:pt>
                <c:pt idx="7415">
                  <c:v>370.8</c:v>
                </c:pt>
                <c:pt idx="7416">
                  <c:v>370.85</c:v>
                </c:pt>
                <c:pt idx="7417">
                  <c:v>370.9</c:v>
                </c:pt>
                <c:pt idx="7418">
                  <c:v>370.95</c:v>
                </c:pt>
                <c:pt idx="7419">
                  <c:v>371</c:v>
                </c:pt>
                <c:pt idx="7420">
                  <c:v>371.05</c:v>
                </c:pt>
                <c:pt idx="7421">
                  <c:v>371.1</c:v>
                </c:pt>
                <c:pt idx="7422">
                  <c:v>371.15</c:v>
                </c:pt>
                <c:pt idx="7423">
                  <c:v>371.2</c:v>
                </c:pt>
                <c:pt idx="7424">
                  <c:v>371.25</c:v>
                </c:pt>
                <c:pt idx="7425">
                  <c:v>371.3</c:v>
                </c:pt>
                <c:pt idx="7426">
                  <c:v>371.35</c:v>
                </c:pt>
                <c:pt idx="7427">
                  <c:v>371.4</c:v>
                </c:pt>
                <c:pt idx="7428">
                  <c:v>371.45</c:v>
                </c:pt>
                <c:pt idx="7429">
                  <c:v>371.5</c:v>
                </c:pt>
                <c:pt idx="7430">
                  <c:v>371.55</c:v>
                </c:pt>
                <c:pt idx="7431">
                  <c:v>371.6</c:v>
                </c:pt>
                <c:pt idx="7432">
                  <c:v>371.65</c:v>
                </c:pt>
                <c:pt idx="7433">
                  <c:v>371.7</c:v>
                </c:pt>
                <c:pt idx="7434">
                  <c:v>371.75</c:v>
                </c:pt>
                <c:pt idx="7435">
                  <c:v>371.8</c:v>
                </c:pt>
                <c:pt idx="7436">
                  <c:v>371.85</c:v>
                </c:pt>
                <c:pt idx="7437">
                  <c:v>371.9</c:v>
                </c:pt>
                <c:pt idx="7438">
                  <c:v>371.95</c:v>
                </c:pt>
                <c:pt idx="7439">
                  <c:v>372</c:v>
                </c:pt>
                <c:pt idx="7440">
                  <c:v>372.05</c:v>
                </c:pt>
                <c:pt idx="7441">
                  <c:v>372.1</c:v>
                </c:pt>
                <c:pt idx="7442">
                  <c:v>372.15</c:v>
                </c:pt>
                <c:pt idx="7443">
                  <c:v>372.2</c:v>
                </c:pt>
                <c:pt idx="7444">
                  <c:v>372.25</c:v>
                </c:pt>
                <c:pt idx="7445">
                  <c:v>372.3</c:v>
                </c:pt>
                <c:pt idx="7446">
                  <c:v>372.35</c:v>
                </c:pt>
                <c:pt idx="7447">
                  <c:v>372.4</c:v>
                </c:pt>
                <c:pt idx="7448">
                  <c:v>372.45</c:v>
                </c:pt>
                <c:pt idx="7449">
                  <c:v>372.5</c:v>
                </c:pt>
                <c:pt idx="7450">
                  <c:v>372.55</c:v>
                </c:pt>
                <c:pt idx="7451">
                  <c:v>372.6</c:v>
                </c:pt>
                <c:pt idx="7452">
                  <c:v>372.65</c:v>
                </c:pt>
                <c:pt idx="7453">
                  <c:v>372.7</c:v>
                </c:pt>
                <c:pt idx="7454">
                  <c:v>372.75</c:v>
                </c:pt>
                <c:pt idx="7455">
                  <c:v>372.8</c:v>
                </c:pt>
                <c:pt idx="7456">
                  <c:v>372.85</c:v>
                </c:pt>
                <c:pt idx="7457">
                  <c:v>372.9</c:v>
                </c:pt>
                <c:pt idx="7458">
                  <c:v>372.95</c:v>
                </c:pt>
                <c:pt idx="7459">
                  <c:v>373</c:v>
                </c:pt>
                <c:pt idx="7460">
                  <c:v>373.05</c:v>
                </c:pt>
                <c:pt idx="7461">
                  <c:v>373.1</c:v>
                </c:pt>
                <c:pt idx="7462">
                  <c:v>373.15</c:v>
                </c:pt>
                <c:pt idx="7463">
                  <c:v>373.2</c:v>
                </c:pt>
                <c:pt idx="7464">
                  <c:v>373.25</c:v>
                </c:pt>
                <c:pt idx="7465">
                  <c:v>373.3</c:v>
                </c:pt>
                <c:pt idx="7466">
                  <c:v>373.35</c:v>
                </c:pt>
                <c:pt idx="7467">
                  <c:v>373.4</c:v>
                </c:pt>
                <c:pt idx="7468">
                  <c:v>373.45</c:v>
                </c:pt>
                <c:pt idx="7469">
                  <c:v>373.5</c:v>
                </c:pt>
                <c:pt idx="7470">
                  <c:v>373.55</c:v>
                </c:pt>
                <c:pt idx="7471">
                  <c:v>373.6</c:v>
                </c:pt>
                <c:pt idx="7472">
                  <c:v>373.65</c:v>
                </c:pt>
                <c:pt idx="7473">
                  <c:v>373.7</c:v>
                </c:pt>
                <c:pt idx="7474">
                  <c:v>373.75</c:v>
                </c:pt>
                <c:pt idx="7475">
                  <c:v>373.8</c:v>
                </c:pt>
                <c:pt idx="7476">
                  <c:v>373.85</c:v>
                </c:pt>
                <c:pt idx="7477">
                  <c:v>373.9</c:v>
                </c:pt>
                <c:pt idx="7478">
                  <c:v>373.95</c:v>
                </c:pt>
                <c:pt idx="7479">
                  <c:v>374</c:v>
                </c:pt>
                <c:pt idx="7480">
                  <c:v>374.05</c:v>
                </c:pt>
                <c:pt idx="7481">
                  <c:v>374.1</c:v>
                </c:pt>
                <c:pt idx="7482">
                  <c:v>374.15</c:v>
                </c:pt>
                <c:pt idx="7483">
                  <c:v>374.2</c:v>
                </c:pt>
                <c:pt idx="7484">
                  <c:v>374.25</c:v>
                </c:pt>
                <c:pt idx="7485">
                  <c:v>374.3</c:v>
                </c:pt>
                <c:pt idx="7486">
                  <c:v>374.35</c:v>
                </c:pt>
                <c:pt idx="7487">
                  <c:v>374.4</c:v>
                </c:pt>
                <c:pt idx="7488">
                  <c:v>374.45</c:v>
                </c:pt>
                <c:pt idx="7489">
                  <c:v>374.5</c:v>
                </c:pt>
                <c:pt idx="7490">
                  <c:v>374.55</c:v>
                </c:pt>
                <c:pt idx="7491">
                  <c:v>374.6</c:v>
                </c:pt>
                <c:pt idx="7492">
                  <c:v>374.65</c:v>
                </c:pt>
                <c:pt idx="7493">
                  <c:v>374.7</c:v>
                </c:pt>
                <c:pt idx="7494">
                  <c:v>374.75</c:v>
                </c:pt>
                <c:pt idx="7495">
                  <c:v>374.8</c:v>
                </c:pt>
                <c:pt idx="7496">
                  <c:v>374.85</c:v>
                </c:pt>
                <c:pt idx="7497">
                  <c:v>374.9</c:v>
                </c:pt>
                <c:pt idx="7498">
                  <c:v>374.95</c:v>
                </c:pt>
                <c:pt idx="7499">
                  <c:v>375</c:v>
                </c:pt>
                <c:pt idx="7500">
                  <c:v>375.05</c:v>
                </c:pt>
                <c:pt idx="7501">
                  <c:v>375.1</c:v>
                </c:pt>
                <c:pt idx="7502">
                  <c:v>375.15</c:v>
                </c:pt>
                <c:pt idx="7503">
                  <c:v>375.2</c:v>
                </c:pt>
                <c:pt idx="7504">
                  <c:v>375.25</c:v>
                </c:pt>
                <c:pt idx="7505">
                  <c:v>375.3</c:v>
                </c:pt>
                <c:pt idx="7506">
                  <c:v>375.35</c:v>
                </c:pt>
                <c:pt idx="7507">
                  <c:v>375.4</c:v>
                </c:pt>
                <c:pt idx="7508">
                  <c:v>375.45</c:v>
                </c:pt>
                <c:pt idx="7509">
                  <c:v>375.5</c:v>
                </c:pt>
                <c:pt idx="7510">
                  <c:v>375.55</c:v>
                </c:pt>
                <c:pt idx="7511">
                  <c:v>375.6</c:v>
                </c:pt>
                <c:pt idx="7512">
                  <c:v>375.65</c:v>
                </c:pt>
                <c:pt idx="7513">
                  <c:v>375.7</c:v>
                </c:pt>
                <c:pt idx="7514">
                  <c:v>375.75</c:v>
                </c:pt>
                <c:pt idx="7515">
                  <c:v>375.8</c:v>
                </c:pt>
                <c:pt idx="7516">
                  <c:v>375.85</c:v>
                </c:pt>
                <c:pt idx="7517">
                  <c:v>375.9</c:v>
                </c:pt>
                <c:pt idx="7518">
                  <c:v>375.95</c:v>
                </c:pt>
                <c:pt idx="7519">
                  <c:v>376</c:v>
                </c:pt>
                <c:pt idx="7520">
                  <c:v>376.05</c:v>
                </c:pt>
                <c:pt idx="7521">
                  <c:v>376.1</c:v>
                </c:pt>
                <c:pt idx="7522">
                  <c:v>376.15</c:v>
                </c:pt>
                <c:pt idx="7523">
                  <c:v>376.2</c:v>
                </c:pt>
                <c:pt idx="7524">
                  <c:v>376.25</c:v>
                </c:pt>
                <c:pt idx="7525">
                  <c:v>376.3</c:v>
                </c:pt>
                <c:pt idx="7526">
                  <c:v>376.35</c:v>
                </c:pt>
                <c:pt idx="7527">
                  <c:v>376.4</c:v>
                </c:pt>
                <c:pt idx="7528">
                  <c:v>376.45</c:v>
                </c:pt>
                <c:pt idx="7529">
                  <c:v>376.5</c:v>
                </c:pt>
                <c:pt idx="7530">
                  <c:v>376.55</c:v>
                </c:pt>
                <c:pt idx="7531">
                  <c:v>376.6</c:v>
                </c:pt>
                <c:pt idx="7532">
                  <c:v>376.65</c:v>
                </c:pt>
                <c:pt idx="7533">
                  <c:v>376.7</c:v>
                </c:pt>
                <c:pt idx="7534">
                  <c:v>376.75</c:v>
                </c:pt>
                <c:pt idx="7535">
                  <c:v>376.8</c:v>
                </c:pt>
                <c:pt idx="7536">
                  <c:v>376.85</c:v>
                </c:pt>
                <c:pt idx="7537">
                  <c:v>376.9</c:v>
                </c:pt>
                <c:pt idx="7538">
                  <c:v>376.95</c:v>
                </c:pt>
                <c:pt idx="7539">
                  <c:v>377</c:v>
                </c:pt>
                <c:pt idx="7540">
                  <c:v>377.05</c:v>
                </c:pt>
                <c:pt idx="7541">
                  <c:v>377.1</c:v>
                </c:pt>
                <c:pt idx="7542">
                  <c:v>377.15</c:v>
                </c:pt>
                <c:pt idx="7543">
                  <c:v>377.2</c:v>
                </c:pt>
                <c:pt idx="7544">
                  <c:v>377.25</c:v>
                </c:pt>
                <c:pt idx="7545">
                  <c:v>377.3</c:v>
                </c:pt>
                <c:pt idx="7546">
                  <c:v>377.35</c:v>
                </c:pt>
                <c:pt idx="7547">
                  <c:v>377.4</c:v>
                </c:pt>
                <c:pt idx="7548">
                  <c:v>377.45</c:v>
                </c:pt>
                <c:pt idx="7549">
                  <c:v>377.5</c:v>
                </c:pt>
                <c:pt idx="7550">
                  <c:v>377.55</c:v>
                </c:pt>
                <c:pt idx="7551">
                  <c:v>377.6</c:v>
                </c:pt>
                <c:pt idx="7552">
                  <c:v>377.65</c:v>
                </c:pt>
                <c:pt idx="7553">
                  <c:v>377.7</c:v>
                </c:pt>
                <c:pt idx="7554">
                  <c:v>377.75</c:v>
                </c:pt>
                <c:pt idx="7555">
                  <c:v>377.8</c:v>
                </c:pt>
                <c:pt idx="7556">
                  <c:v>377.85</c:v>
                </c:pt>
                <c:pt idx="7557">
                  <c:v>377.9</c:v>
                </c:pt>
                <c:pt idx="7558">
                  <c:v>377.95</c:v>
                </c:pt>
                <c:pt idx="7559">
                  <c:v>378</c:v>
                </c:pt>
                <c:pt idx="7560">
                  <c:v>378.05</c:v>
                </c:pt>
                <c:pt idx="7561">
                  <c:v>378.1</c:v>
                </c:pt>
                <c:pt idx="7562">
                  <c:v>378.15</c:v>
                </c:pt>
                <c:pt idx="7563">
                  <c:v>378.2</c:v>
                </c:pt>
                <c:pt idx="7564">
                  <c:v>378.25</c:v>
                </c:pt>
                <c:pt idx="7565">
                  <c:v>378.3</c:v>
                </c:pt>
                <c:pt idx="7566">
                  <c:v>378.35</c:v>
                </c:pt>
                <c:pt idx="7567">
                  <c:v>378.4</c:v>
                </c:pt>
                <c:pt idx="7568">
                  <c:v>378.45</c:v>
                </c:pt>
                <c:pt idx="7569">
                  <c:v>378.5</c:v>
                </c:pt>
                <c:pt idx="7570">
                  <c:v>378.55</c:v>
                </c:pt>
                <c:pt idx="7571">
                  <c:v>378.6</c:v>
                </c:pt>
                <c:pt idx="7572">
                  <c:v>378.65</c:v>
                </c:pt>
                <c:pt idx="7573">
                  <c:v>378.7</c:v>
                </c:pt>
                <c:pt idx="7574">
                  <c:v>378.75</c:v>
                </c:pt>
                <c:pt idx="7575">
                  <c:v>378.8</c:v>
                </c:pt>
                <c:pt idx="7576">
                  <c:v>378.85</c:v>
                </c:pt>
                <c:pt idx="7577">
                  <c:v>378.9</c:v>
                </c:pt>
                <c:pt idx="7578">
                  <c:v>378.95</c:v>
                </c:pt>
                <c:pt idx="7579">
                  <c:v>379</c:v>
                </c:pt>
                <c:pt idx="7580">
                  <c:v>379.05</c:v>
                </c:pt>
                <c:pt idx="7581">
                  <c:v>379.1</c:v>
                </c:pt>
                <c:pt idx="7582">
                  <c:v>379.15</c:v>
                </c:pt>
                <c:pt idx="7583">
                  <c:v>379.2</c:v>
                </c:pt>
                <c:pt idx="7584">
                  <c:v>379.25</c:v>
                </c:pt>
                <c:pt idx="7585">
                  <c:v>379.3</c:v>
                </c:pt>
                <c:pt idx="7586">
                  <c:v>379.35</c:v>
                </c:pt>
                <c:pt idx="7587">
                  <c:v>379.4</c:v>
                </c:pt>
                <c:pt idx="7588">
                  <c:v>379.45</c:v>
                </c:pt>
                <c:pt idx="7589">
                  <c:v>379.5</c:v>
                </c:pt>
                <c:pt idx="7590">
                  <c:v>379.55</c:v>
                </c:pt>
                <c:pt idx="7591">
                  <c:v>379.6</c:v>
                </c:pt>
                <c:pt idx="7592">
                  <c:v>379.65</c:v>
                </c:pt>
                <c:pt idx="7593">
                  <c:v>379.7</c:v>
                </c:pt>
                <c:pt idx="7594">
                  <c:v>379.75</c:v>
                </c:pt>
                <c:pt idx="7595">
                  <c:v>379.8</c:v>
                </c:pt>
                <c:pt idx="7596">
                  <c:v>379.85</c:v>
                </c:pt>
                <c:pt idx="7597">
                  <c:v>379.9</c:v>
                </c:pt>
                <c:pt idx="7598">
                  <c:v>379.95</c:v>
                </c:pt>
                <c:pt idx="7599">
                  <c:v>380</c:v>
                </c:pt>
                <c:pt idx="7600">
                  <c:v>380.05</c:v>
                </c:pt>
                <c:pt idx="7601">
                  <c:v>380.1</c:v>
                </c:pt>
                <c:pt idx="7602">
                  <c:v>380.15</c:v>
                </c:pt>
                <c:pt idx="7603">
                  <c:v>380.2</c:v>
                </c:pt>
                <c:pt idx="7604">
                  <c:v>380.25</c:v>
                </c:pt>
                <c:pt idx="7605">
                  <c:v>380.3</c:v>
                </c:pt>
                <c:pt idx="7606">
                  <c:v>380.35</c:v>
                </c:pt>
                <c:pt idx="7607">
                  <c:v>380.4</c:v>
                </c:pt>
                <c:pt idx="7608">
                  <c:v>380.45</c:v>
                </c:pt>
                <c:pt idx="7609">
                  <c:v>380.5</c:v>
                </c:pt>
                <c:pt idx="7610">
                  <c:v>380.55</c:v>
                </c:pt>
                <c:pt idx="7611">
                  <c:v>380.6</c:v>
                </c:pt>
                <c:pt idx="7612">
                  <c:v>380.65</c:v>
                </c:pt>
                <c:pt idx="7613">
                  <c:v>380.7</c:v>
                </c:pt>
                <c:pt idx="7614">
                  <c:v>380.75</c:v>
                </c:pt>
                <c:pt idx="7615">
                  <c:v>380.8</c:v>
                </c:pt>
                <c:pt idx="7616">
                  <c:v>380.85</c:v>
                </c:pt>
                <c:pt idx="7617">
                  <c:v>380.9</c:v>
                </c:pt>
                <c:pt idx="7618">
                  <c:v>380.95</c:v>
                </c:pt>
                <c:pt idx="7619">
                  <c:v>381</c:v>
                </c:pt>
                <c:pt idx="7620">
                  <c:v>381.05</c:v>
                </c:pt>
                <c:pt idx="7621">
                  <c:v>381.1</c:v>
                </c:pt>
                <c:pt idx="7622">
                  <c:v>381.15</c:v>
                </c:pt>
                <c:pt idx="7623">
                  <c:v>381.2</c:v>
                </c:pt>
                <c:pt idx="7624">
                  <c:v>381.25</c:v>
                </c:pt>
                <c:pt idx="7625">
                  <c:v>381.3</c:v>
                </c:pt>
                <c:pt idx="7626">
                  <c:v>381.35</c:v>
                </c:pt>
                <c:pt idx="7627">
                  <c:v>381.4</c:v>
                </c:pt>
                <c:pt idx="7628">
                  <c:v>381.45</c:v>
                </c:pt>
                <c:pt idx="7629">
                  <c:v>381.5</c:v>
                </c:pt>
                <c:pt idx="7630">
                  <c:v>381.55</c:v>
                </c:pt>
                <c:pt idx="7631">
                  <c:v>381.6</c:v>
                </c:pt>
                <c:pt idx="7632">
                  <c:v>381.65</c:v>
                </c:pt>
                <c:pt idx="7633">
                  <c:v>381.7</c:v>
                </c:pt>
                <c:pt idx="7634">
                  <c:v>381.75</c:v>
                </c:pt>
                <c:pt idx="7635">
                  <c:v>381.8</c:v>
                </c:pt>
                <c:pt idx="7636">
                  <c:v>381.85</c:v>
                </c:pt>
                <c:pt idx="7637">
                  <c:v>381.9</c:v>
                </c:pt>
                <c:pt idx="7638">
                  <c:v>381.95</c:v>
                </c:pt>
                <c:pt idx="7639">
                  <c:v>382</c:v>
                </c:pt>
                <c:pt idx="7640">
                  <c:v>382.05</c:v>
                </c:pt>
                <c:pt idx="7641">
                  <c:v>382.1</c:v>
                </c:pt>
                <c:pt idx="7642">
                  <c:v>382.15</c:v>
                </c:pt>
                <c:pt idx="7643">
                  <c:v>382.2</c:v>
                </c:pt>
                <c:pt idx="7644">
                  <c:v>382.25</c:v>
                </c:pt>
                <c:pt idx="7645">
                  <c:v>382.3</c:v>
                </c:pt>
                <c:pt idx="7646">
                  <c:v>382.35</c:v>
                </c:pt>
                <c:pt idx="7647">
                  <c:v>382.4</c:v>
                </c:pt>
                <c:pt idx="7648">
                  <c:v>382.45</c:v>
                </c:pt>
                <c:pt idx="7649">
                  <c:v>382.5</c:v>
                </c:pt>
                <c:pt idx="7650">
                  <c:v>382.55</c:v>
                </c:pt>
                <c:pt idx="7651">
                  <c:v>382.6</c:v>
                </c:pt>
                <c:pt idx="7652">
                  <c:v>382.65</c:v>
                </c:pt>
                <c:pt idx="7653">
                  <c:v>382.7</c:v>
                </c:pt>
                <c:pt idx="7654">
                  <c:v>382.75</c:v>
                </c:pt>
                <c:pt idx="7655">
                  <c:v>382.8</c:v>
                </c:pt>
                <c:pt idx="7656">
                  <c:v>382.85</c:v>
                </c:pt>
                <c:pt idx="7657">
                  <c:v>382.9</c:v>
                </c:pt>
                <c:pt idx="7658">
                  <c:v>382.95</c:v>
                </c:pt>
                <c:pt idx="7659">
                  <c:v>383</c:v>
                </c:pt>
                <c:pt idx="7660">
                  <c:v>383.05</c:v>
                </c:pt>
                <c:pt idx="7661">
                  <c:v>383.1</c:v>
                </c:pt>
                <c:pt idx="7662">
                  <c:v>383.15</c:v>
                </c:pt>
                <c:pt idx="7663">
                  <c:v>383.2</c:v>
                </c:pt>
                <c:pt idx="7664">
                  <c:v>383.25</c:v>
                </c:pt>
                <c:pt idx="7665">
                  <c:v>383.3</c:v>
                </c:pt>
                <c:pt idx="7666">
                  <c:v>383.35</c:v>
                </c:pt>
                <c:pt idx="7667">
                  <c:v>383.4</c:v>
                </c:pt>
                <c:pt idx="7668">
                  <c:v>383.45</c:v>
                </c:pt>
                <c:pt idx="7669">
                  <c:v>383.5</c:v>
                </c:pt>
                <c:pt idx="7670">
                  <c:v>383.55</c:v>
                </c:pt>
                <c:pt idx="7671">
                  <c:v>383.6</c:v>
                </c:pt>
                <c:pt idx="7672">
                  <c:v>383.65</c:v>
                </c:pt>
                <c:pt idx="7673">
                  <c:v>383.7</c:v>
                </c:pt>
                <c:pt idx="7674">
                  <c:v>383.75</c:v>
                </c:pt>
                <c:pt idx="7675">
                  <c:v>383.8</c:v>
                </c:pt>
                <c:pt idx="7676">
                  <c:v>383.85</c:v>
                </c:pt>
                <c:pt idx="7677">
                  <c:v>383.9</c:v>
                </c:pt>
                <c:pt idx="7678">
                  <c:v>383.95</c:v>
                </c:pt>
                <c:pt idx="7679">
                  <c:v>384</c:v>
                </c:pt>
                <c:pt idx="7680">
                  <c:v>384.05</c:v>
                </c:pt>
                <c:pt idx="7681">
                  <c:v>384.1</c:v>
                </c:pt>
                <c:pt idx="7682">
                  <c:v>384.15</c:v>
                </c:pt>
                <c:pt idx="7683">
                  <c:v>384.2</c:v>
                </c:pt>
                <c:pt idx="7684">
                  <c:v>384.25</c:v>
                </c:pt>
                <c:pt idx="7685">
                  <c:v>384.3</c:v>
                </c:pt>
                <c:pt idx="7686">
                  <c:v>384.35</c:v>
                </c:pt>
                <c:pt idx="7687">
                  <c:v>384.4</c:v>
                </c:pt>
                <c:pt idx="7688">
                  <c:v>384.45</c:v>
                </c:pt>
                <c:pt idx="7689">
                  <c:v>384.5</c:v>
                </c:pt>
                <c:pt idx="7690">
                  <c:v>384.55</c:v>
                </c:pt>
                <c:pt idx="7691">
                  <c:v>384.6</c:v>
                </c:pt>
                <c:pt idx="7692">
                  <c:v>384.65</c:v>
                </c:pt>
                <c:pt idx="7693">
                  <c:v>384.7</c:v>
                </c:pt>
                <c:pt idx="7694">
                  <c:v>384.75</c:v>
                </c:pt>
                <c:pt idx="7695">
                  <c:v>384.8</c:v>
                </c:pt>
                <c:pt idx="7696">
                  <c:v>384.85</c:v>
                </c:pt>
                <c:pt idx="7697">
                  <c:v>384.9</c:v>
                </c:pt>
                <c:pt idx="7698">
                  <c:v>384.95</c:v>
                </c:pt>
                <c:pt idx="7699">
                  <c:v>385</c:v>
                </c:pt>
                <c:pt idx="7700">
                  <c:v>385.05</c:v>
                </c:pt>
                <c:pt idx="7701">
                  <c:v>385.1</c:v>
                </c:pt>
                <c:pt idx="7702">
                  <c:v>385.15</c:v>
                </c:pt>
                <c:pt idx="7703">
                  <c:v>385.2</c:v>
                </c:pt>
                <c:pt idx="7704">
                  <c:v>385.25</c:v>
                </c:pt>
                <c:pt idx="7705">
                  <c:v>385.3</c:v>
                </c:pt>
                <c:pt idx="7706">
                  <c:v>385.35</c:v>
                </c:pt>
                <c:pt idx="7707">
                  <c:v>385.4</c:v>
                </c:pt>
                <c:pt idx="7708">
                  <c:v>385.45</c:v>
                </c:pt>
                <c:pt idx="7709">
                  <c:v>385.5</c:v>
                </c:pt>
                <c:pt idx="7710">
                  <c:v>385.55</c:v>
                </c:pt>
                <c:pt idx="7711">
                  <c:v>385.6</c:v>
                </c:pt>
                <c:pt idx="7712">
                  <c:v>385.65</c:v>
                </c:pt>
                <c:pt idx="7713">
                  <c:v>385.7</c:v>
                </c:pt>
                <c:pt idx="7714">
                  <c:v>385.75</c:v>
                </c:pt>
                <c:pt idx="7715">
                  <c:v>385.8</c:v>
                </c:pt>
                <c:pt idx="7716">
                  <c:v>385.85</c:v>
                </c:pt>
                <c:pt idx="7717">
                  <c:v>385.9</c:v>
                </c:pt>
                <c:pt idx="7718">
                  <c:v>385.95</c:v>
                </c:pt>
                <c:pt idx="7719">
                  <c:v>386</c:v>
                </c:pt>
                <c:pt idx="7720">
                  <c:v>386.05</c:v>
                </c:pt>
                <c:pt idx="7721">
                  <c:v>386.1</c:v>
                </c:pt>
                <c:pt idx="7722">
                  <c:v>386.15</c:v>
                </c:pt>
                <c:pt idx="7723">
                  <c:v>386.2</c:v>
                </c:pt>
                <c:pt idx="7724">
                  <c:v>386.25</c:v>
                </c:pt>
                <c:pt idx="7725">
                  <c:v>386.3</c:v>
                </c:pt>
                <c:pt idx="7726">
                  <c:v>386.35</c:v>
                </c:pt>
                <c:pt idx="7727">
                  <c:v>386.4</c:v>
                </c:pt>
                <c:pt idx="7728">
                  <c:v>386.45</c:v>
                </c:pt>
                <c:pt idx="7729">
                  <c:v>386.5</c:v>
                </c:pt>
                <c:pt idx="7730">
                  <c:v>386.55</c:v>
                </c:pt>
                <c:pt idx="7731">
                  <c:v>386.6</c:v>
                </c:pt>
                <c:pt idx="7732">
                  <c:v>386.65</c:v>
                </c:pt>
                <c:pt idx="7733">
                  <c:v>386.7</c:v>
                </c:pt>
                <c:pt idx="7734">
                  <c:v>386.75</c:v>
                </c:pt>
                <c:pt idx="7735">
                  <c:v>386.8</c:v>
                </c:pt>
                <c:pt idx="7736">
                  <c:v>386.85</c:v>
                </c:pt>
                <c:pt idx="7737">
                  <c:v>386.9</c:v>
                </c:pt>
                <c:pt idx="7738">
                  <c:v>386.95</c:v>
                </c:pt>
                <c:pt idx="7739">
                  <c:v>387</c:v>
                </c:pt>
                <c:pt idx="7740">
                  <c:v>387.05</c:v>
                </c:pt>
                <c:pt idx="7741">
                  <c:v>387.1</c:v>
                </c:pt>
                <c:pt idx="7742">
                  <c:v>387.15</c:v>
                </c:pt>
                <c:pt idx="7743">
                  <c:v>387.2</c:v>
                </c:pt>
                <c:pt idx="7744">
                  <c:v>387.25</c:v>
                </c:pt>
                <c:pt idx="7745">
                  <c:v>387.3</c:v>
                </c:pt>
                <c:pt idx="7746">
                  <c:v>387.35</c:v>
                </c:pt>
                <c:pt idx="7747">
                  <c:v>387.4</c:v>
                </c:pt>
                <c:pt idx="7748">
                  <c:v>387.45</c:v>
                </c:pt>
                <c:pt idx="7749">
                  <c:v>387.5</c:v>
                </c:pt>
                <c:pt idx="7750">
                  <c:v>387.55</c:v>
                </c:pt>
                <c:pt idx="7751">
                  <c:v>387.6</c:v>
                </c:pt>
                <c:pt idx="7752">
                  <c:v>387.65</c:v>
                </c:pt>
                <c:pt idx="7753">
                  <c:v>387.7</c:v>
                </c:pt>
                <c:pt idx="7754">
                  <c:v>387.75</c:v>
                </c:pt>
                <c:pt idx="7755">
                  <c:v>387.8</c:v>
                </c:pt>
                <c:pt idx="7756">
                  <c:v>387.85</c:v>
                </c:pt>
                <c:pt idx="7757">
                  <c:v>387.9</c:v>
                </c:pt>
                <c:pt idx="7758">
                  <c:v>387.95</c:v>
                </c:pt>
                <c:pt idx="7759">
                  <c:v>388</c:v>
                </c:pt>
                <c:pt idx="7760">
                  <c:v>388.05</c:v>
                </c:pt>
                <c:pt idx="7761">
                  <c:v>388.1</c:v>
                </c:pt>
                <c:pt idx="7762">
                  <c:v>388.15</c:v>
                </c:pt>
                <c:pt idx="7763">
                  <c:v>388.2</c:v>
                </c:pt>
                <c:pt idx="7764">
                  <c:v>388.25</c:v>
                </c:pt>
                <c:pt idx="7765">
                  <c:v>388.3</c:v>
                </c:pt>
                <c:pt idx="7766">
                  <c:v>388.35</c:v>
                </c:pt>
                <c:pt idx="7767">
                  <c:v>388.4</c:v>
                </c:pt>
                <c:pt idx="7768">
                  <c:v>388.45</c:v>
                </c:pt>
                <c:pt idx="7769">
                  <c:v>388.5</c:v>
                </c:pt>
                <c:pt idx="7770">
                  <c:v>388.55</c:v>
                </c:pt>
                <c:pt idx="7771">
                  <c:v>388.6</c:v>
                </c:pt>
                <c:pt idx="7772">
                  <c:v>388.65</c:v>
                </c:pt>
                <c:pt idx="7773">
                  <c:v>388.7</c:v>
                </c:pt>
                <c:pt idx="7774">
                  <c:v>388.75</c:v>
                </c:pt>
                <c:pt idx="7775">
                  <c:v>388.8</c:v>
                </c:pt>
                <c:pt idx="7776">
                  <c:v>388.85</c:v>
                </c:pt>
                <c:pt idx="7777">
                  <c:v>388.9</c:v>
                </c:pt>
                <c:pt idx="7778">
                  <c:v>388.95</c:v>
                </c:pt>
                <c:pt idx="7779">
                  <c:v>389</c:v>
                </c:pt>
                <c:pt idx="7780">
                  <c:v>389.05</c:v>
                </c:pt>
                <c:pt idx="7781">
                  <c:v>389.1</c:v>
                </c:pt>
                <c:pt idx="7782">
                  <c:v>389.15</c:v>
                </c:pt>
                <c:pt idx="7783">
                  <c:v>389.2</c:v>
                </c:pt>
                <c:pt idx="7784">
                  <c:v>389.25</c:v>
                </c:pt>
                <c:pt idx="7785">
                  <c:v>389.3</c:v>
                </c:pt>
                <c:pt idx="7786">
                  <c:v>389.35</c:v>
                </c:pt>
                <c:pt idx="7787">
                  <c:v>389.4</c:v>
                </c:pt>
                <c:pt idx="7788">
                  <c:v>389.45</c:v>
                </c:pt>
                <c:pt idx="7789">
                  <c:v>389.5</c:v>
                </c:pt>
                <c:pt idx="7790">
                  <c:v>389.55</c:v>
                </c:pt>
                <c:pt idx="7791">
                  <c:v>389.6</c:v>
                </c:pt>
                <c:pt idx="7792">
                  <c:v>389.65</c:v>
                </c:pt>
                <c:pt idx="7793">
                  <c:v>389.7</c:v>
                </c:pt>
                <c:pt idx="7794">
                  <c:v>389.75</c:v>
                </c:pt>
                <c:pt idx="7795">
                  <c:v>389.8</c:v>
                </c:pt>
                <c:pt idx="7796">
                  <c:v>389.85</c:v>
                </c:pt>
                <c:pt idx="7797">
                  <c:v>389.9</c:v>
                </c:pt>
                <c:pt idx="7798">
                  <c:v>389.95</c:v>
                </c:pt>
                <c:pt idx="7799">
                  <c:v>390</c:v>
                </c:pt>
                <c:pt idx="7800">
                  <c:v>390.05</c:v>
                </c:pt>
                <c:pt idx="7801">
                  <c:v>390.1</c:v>
                </c:pt>
                <c:pt idx="7802">
                  <c:v>390.15</c:v>
                </c:pt>
                <c:pt idx="7803">
                  <c:v>390.2</c:v>
                </c:pt>
                <c:pt idx="7804">
                  <c:v>390.25</c:v>
                </c:pt>
                <c:pt idx="7805">
                  <c:v>390.3</c:v>
                </c:pt>
                <c:pt idx="7806">
                  <c:v>390.35</c:v>
                </c:pt>
                <c:pt idx="7807">
                  <c:v>390.4</c:v>
                </c:pt>
                <c:pt idx="7808">
                  <c:v>390.45</c:v>
                </c:pt>
                <c:pt idx="7809">
                  <c:v>390.5</c:v>
                </c:pt>
                <c:pt idx="7810">
                  <c:v>390.55</c:v>
                </c:pt>
                <c:pt idx="7811">
                  <c:v>390.6</c:v>
                </c:pt>
                <c:pt idx="7812">
                  <c:v>390.65</c:v>
                </c:pt>
                <c:pt idx="7813">
                  <c:v>390.7</c:v>
                </c:pt>
                <c:pt idx="7814">
                  <c:v>390.75</c:v>
                </c:pt>
                <c:pt idx="7815">
                  <c:v>390.8</c:v>
                </c:pt>
                <c:pt idx="7816">
                  <c:v>390.85</c:v>
                </c:pt>
                <c:pt idx="7817">
                  <c:v>390.9</c:v>
                </c:pt>
                <c:pt idx="7818">
                  <c:v>390.95</c:v>
                </c:pt>
                <c:pt idx="7819">
                  <c:v>391</c:v>
                </c:pt>
                <c:pt idx="7820">
                  <c:v>391.05</c:v>
                </c:pt>
                <c:pt idx="7821">
                  <c:v>391.1</c:v>
                </c:pt>
                <c:pt idx="7822">
                  <c:v>391.15</c:v>
                </c:pt>
                <c:pt idx="7823">
                  <c:v>391.2</c:v>
                </c:pt>
                <c:pt idx="7824">
                  <c:v>391.25</c:v>
                </c:pt>
                <c:pt idx="7825">
                  <c:v>391.3</c:v>
                </c:pt>
                <c:pt idx="7826">
                  <c:v>391.35</c:v>
                </c:pt>
                <c:pt idx="7827">
                  <c:v>391.4</c:v>
                </c:pt>
                <c:pt idx="7828">
                  <c:v>391.45</c:v>
                </c:pt>
                <c:pt idx="7829">
                  <c:v>391.5</c:v>
                </c:pt>
                <c:pt idx="7830">
                  <c:v>391.55</c:v>
                </c:pt>
                <c:pt idx="7831">
                  <c:v>391.6</c:v>
                </c:pt>
                <c:pt idx="7832">
                  <c:v>391.65</c:v>
                </c:pt>
                <c:pt idx="7833">
                  <c:v>391.7</c:v>
                </c:pt>
                <c:pt idx="7834">
                  <c:v>391.75</c:v>
                </c:pt>
                <c:pt idx="7835">
                  <c:v>391.8</c:v>
                </c:pt>
                <c:pt idx="7836">
                  <c:v>391.85</c:v>
                </c:pt>
                <c:pt idx="7837">
                  <c:v>391.9</c:v>
                </c:pt>
                <c:pt idx="7838">
                  <c:v>391.95</c:v>
                </c:pt>
                <c:pt idx="7839">
                  <c:v>392</c:v>
                </c:pt>
                <c:pt idx="7840">
                  <c:v>392.05</c:v>
                </c:pt>
                <c:pt idx="7841">
                  <c:v>392.1</c:v>
                </c:pt>
                <c:pt idx="7842">
                  <c:v>392.15</c:v>
                </c:pt>
                <c:pt idx="7843">
                  <c:v>392.2</c:v>
                </c:pt>
                <c:pt idx="7844">
                  <c:v>392.25</c:v>
                </c:pt>
                <c:pt idx="7845">
                  <c:v>392.3</c:v>
                </c:pt>
                <c:pt idx="7846">
                  <c:v>392.35</c:v>
                </c:pt>
                <c:pt idx="7847">
                  <c:v>392.4</c:v>
                </c:pt>
                <c:pt idx="7848">
                  <c:v>392.45</c:v>
                </c:pt>
                <c:pt idx="7849">
                  <c:v>392.5</c:v>
                </c:pt>
                <c:pt idx="7850">
                  <c:v>392.55</c:v>
                </c:pt>
                <c:pt idx="7851">
                  <c:v>392.6</c:v>
                </c:pt>
                <c:pt idx="7852">
                  <c:v>392.65</c:v>
                </c:pt>
                <c:pt idx="7853">
                  <c:v>392.7</c:v>
                </c:pt>
                <c:pt idx="7854">
                  <c:v>392.75</c:v>
                </c:pt>
                <c:pt idx="7855">
                  <c:v>392.8</c:v>
                </c:pt>
                <c:pt idx="7856">
                  <c:v>392.85</c:v>
                </c:pt>
                <c:pt idx="7857">
                  <c:v>392.9</c:v>
                </c:pt>
                <c:pt idx="7858">
                  <c:v>392.95</c:v>
                </c:pt>
                <c:pt idx="7859">
                  <c:v>393</c:v>
                </c:pt>
                <c:pt idx="7860">
                  <c:v>393.05</c:v>
                </c:pt>
                <c:pt idx="7861">
                  <c:v>393.1</c:v>
                </c:pt>
                <c:pt idx="7862">
                  <c:v>393.15</c:v>
                </c:pt>
                <c:pt idx="7863">
                  <c:v>393.2</c:v>
                </c:pt>
                <c:pt idx="7864">
                  <c:v>393.25</c:v>
                </c:pt>
                <c:pt idx="7865">
                  <c:v>393.3</c:v>
                </c:pt>
                <c:pt idx="7866">
                  <c:v>393.35</c:v>
                </c:pt>
                <c:pt idx="7867">
                  <c:v>393.4</c:v>
                </c:pt>
                <c:pt idx="7868">
                  <c:v>393.45</c:v>
                </c:pt>
                <c:pt idx="7869">
                  <c:v>393.5</c:v>
                </c:pt>
                <c:pt idx="7870">
                  <c:v>393.55</c:v>
                </c:pt>
                <c:pt idx="7871">
                  <c:v>393.6</c:v>
                </c:pt>
                <c:pt idx="7872">
                  <c:v>393.65</c:v>
                </c:pt>
                <c:pt idx="7873">
                  <c:v>393.7</c:v>
                </c:pt>
                <c:pt idx="7874">
                  <c:v>393.75</c:v>
                </c:pt>
                <c:pt idx="7875">
                  <c:v>393.8</c:v>
                </c:pt>
                <c:pt idx="7876">
                  <c:v>393.85</c:v>
                </c:pt>
                <c:pt idx="7877">
                  <c:v>393.9</c:v>
                </c:pt>
                <c:pt idx="7878">
                  <c:v>393.95</c:v>
                </c:pt>
                <c:pt idx="7879">
                  <c:v>394</c:v>
                </c:pt>
                <c:pt idx="7880">
                  <c:v>394.05</c:v>
                </c:pt>
                <c:pt idx="7881">
                  <c:v>394.1</c:v>
                </c:pt>
                <c:pt idx="7882">
                  <c:v>394.15</c:v>
                </c:pt>
                <c:pt idx="7883">
                  <c:v>394.2</c:v>
                </c:pt>
                <c:pt idx="7884">
                  <c:v>394.25</c:v>
                </c:pt>
                <c:pt idx="7885">
                  <c:v>394.3</c:v>
                </c:pt>
                <c:pt idx="7886">
                  <c:v>394.35</c:v>
                </c:pt>
                <c:pt idx="7887">
                  <c:v>394.4</c:v>
                </c:pt>
                <c:pt idx="7888">
                  <c:v>394.45</c:v>
                </c:pt>
                <c:pt idx="7889">
                  <c:v>394.5</c:v>
                </c:pt>
                <c:pt idx="7890">
                  <c:v>394.55</c:v>
                </c:pt>
                <c:pt idx="7891">
                  <c:v>394.6</c:v>
                </c:pt>
                <c:pt idx="7892">
                  <c:v>394.65</c:v>
                </c:pt>
                <c:pt idx="7893">
                  <c:v>394.7</c:v>
                </c:pt>
                <c:pt idx="7894">
                  <c:v>394.75</c:v>
                </c:pt>
                <c:pt idx="7895">
                  <c:v>394.8</c:v>
                </c:pt>
                <c:pt idx="7896">
                  <c:v>394.85</c:v>
                </c:pt>
                <c:pt idx="7897">
                  <c:v>394.9</c:v>
                </c:pt>
                <c:pt idx="7898">
                  <c:v>394.95</c:v>
                </c:pt>
                <c:pt idx="7899">
                  <c:v>395</c:v>
                </c:pt>
                <c:pt idx="7900">
                  <c:v>395.05</c:v>
                </c:pt>
                <c:pt idx="7901">
                  <c:v>395.1</c:v>
                </c:pt>
                <c:pt idx="7902">
                  <c:v>395.15</c:v>
                </c:pt>
                <c:pt idx="7903">
                  <c:v>395.2</c:v>
                </c:pt>
                <c:pt idx="7904">
                  <c:v>395.25</c:v>
                </c:pt>
                <c:pt idx="7905">
                  <c:v>395.3</c:v>
                </c:pt>
                <c:pt idx="7906">
                  <c:v>395.35</c:v>
                </c:pt>
                <c:pt idx="7907">
                  <c:v>395.4</c:v>
                </c:pt>
                <c:pt idx="7908">
                  <c:v>395.45</c:v>
                </c:pt>
                <c:pt idx="7909">
                  <c:v>395.5</c:v>
                </c:pt>
                <c:pt idx="7910">
                  <c:v>395.55</c:v>
                </c:pt>
                <c:pt idx="7911">
                  <c:v>395.6</c:v>
                </c:pt>
                <c:pt idx="7912">
                  <c:v>395.65</c:v>
                </c:pt>
                <c:pt idx="7913">
                  <c:v>395.7</c:v>
                </c:pt>
                <c:pt idx="7914">
                  <c:v>395.75</c:v>
                </c:pt>
                <c:pt idx="7915">
                  <c:v>395.8</c:v>
                </c:pt>
                <c:pt idx="7916">
                  <c:v>395.85</c:v>
                </c:pt>
                <c:pt idx="7917">
                  <c:v>395.9</c:v>
                </c:pt>
                <c:pt idx="7918">
                  <c:v>395.95</c:v>
                </c:pt>
                <c:pt idx="7919">
                  <c:v>396</c:v>
                </c:pt>
                <c:pt idx="7920">
                  <c:v>396.05</c:v>
                </c:pt>
                <c:pt idx="7921">
                  <c:v>396.1</c:v>
                </c:pt>
                <c:pt idx="7922">
                  <c:v>396.15</c:v>
                </c:pt>
                <c:pt idx="7923">
                  <c:v>396.2</c:v>
                </c:pt>
                <c:pt idx="7924">
                  <c:v>396.25</c:v>
                </c:pt>
                <c:pt idx="7925">
                  <c:v>396.3</c:v>
                </c:pt>
                <c:pt idx="7926">
                  <c:v>396.35</c:v>
                </c:pt>
                <c:pt idx="7927">
                  <c:v>396.4</c:v>
                </c:pt>
                <c:pt idx="7928">
                  <c:v>396.45</c:v>
                </c:pt>
                <c:pt idx="7929">
                  <c:v>396.5</c:v>
                </c:pt>
                <c:pt idx="7930">
                  <c:v>396.55</c:v>
                </c:pt>
                <c:pt idx="7931">
                  <c:v>396.6</c:v>
                </c:pt>
                <c:pt idx="7932">
                  <c:v>396.65</c:v>
                </c:pt>
                <c:pt idx="7933">
                  <c:v>396.7</c:v>
                </c:pt>
                <c:pt idx="7934">
                  <c:v>396.75</c:v>
                </c:pt>
                <c:pt idx="7935">
                  <c:v>396.8</c:v>
                </c:pt>
                <c:pt idx="7936">
                  <c:v>396.85</c:v>
                </c:pt>
                <c:pt idx="7937">
                  <c:v>396.9</c:v>
                </c:pt>
                <c:pt idx="7938">
                  <c:v>396.95</c:v>
                </c:pt>
                <c:pt idx="7939">
                  <c:v>397</c:v>
                </c:pt>
                <c:pt idx="7940">
                  <c:v>397.05</c:v>
                </c:pt>
                <c:pt idx="7941">
                  <c:v>397.1</c:v>
                </c:pt>
                <c:pt idx="7942">
                  <c:v>397.15</c:v>
                </c:pt>
                <c:pt idx="7943">
                  <c:v>397.2</c:v>
                </c:pt>
                <c:pt idx="7944">
                  <c:v>397.25</c:v>
                </c:pt>
                <c:pt idx="7945">
                  <c:v>397.3</c:v>
                </c:pt>
                <c:pt idx="7946">
                  <c:v>397.35</c:v>
                </c:pt>
                <c:pt idx="7947">
                  <c:v>397.4</c:v>
                </c:pt>
                <c:pt idx="7948">
                  <c:v>397.45</c:v>
                </c:pt>
                <c:pt idx="7949">
                  <c:v>397.5</c:v>
                </c:pt>
                <c:pt idx="7950">
                  <c:v>397.55</c:v>
                </c:pt>
                <c:pt idx="7951">
                  <c:v>397.6</c:v>
                </c:pt>
                <c:pt idx="7952">
                  <c:v>397.65</c:v>
                </c:pt>
                <c:pt idx="7953">
                  <c:v>397.7</c:v>
                </c:pt>
                <c:pt idx="7954">
                  <c:v>397.75</c:v>
                </c:pt>
                <c:pt idx="7955">
                  <c:v>397.8</c:v>
                </c:pt>
                <c:pt idx="7956">
                  <c:v>397.85</c:v>
                </c:pt>
                <c:pt idx="7957">
                  <c:v>397.9</c:v>
                </c:pt>
                <c:pt idx="7958">
                  <c:v>397.95</c:v>
                </c:pt>
                <c:pt idx="7959">
                  <c:v>398</c:v>
                </c:pt>
                <c:pt idx="7960">
                  <c:v>398.05</c:v>
                </c:pt>
                <c:pt idx="7961">
                  <c:v>398.1</c:v>
                </c:pt>
                <c:pt idx="7962">
                  <c:v>398.15</c:v>
                </c:pt>
                <c:pt idx="7963">
                  <c:v>398.2</c:v>
                </c:pt>
                <c:pt idx="7964">
                  <c:v>398.25</c:v>
                </c:pt>
                <c:pt idx="7965">
                  <c:v>398.3</c:v>
                </c:pt>
                <c:pt idx="7966">
                  <c:v>398.35</c:v>
                </c:pt>
                <c:pt idx="7967">
                  <c:v>398.4</c:v>
                </c:pt>
                <c:pt idx="7968">
                  <c:v>398.45</c:v>
                </c:pt>
                <c:pt idx="7969">
                  <c:v>398.5</c:v>
                </c:pt>
                <c:pt idx="7970">
                  <c:v>398.55</c:v>
                </c:pt>
                <c:pt idx="7971">
                  <c:v>398.6</c:v>
                </c:pt>
                <c:pt idx="7972">
                  <c:v>398.65</c:v>
                </c:pt>
                <c:pt idx="7973">
                  <c:v>398.7</c:v>
                </c:pt>
                <c:pt idx="7974">
                  <c:v>398.75</c:v>
                </c:pt>
                <c:pt idx="7975">
                  <c:v>398.8</c:v>
                </c:pt>
                <c:pt idx="7976">
                  <c:v>398.85</c:v>
                </c:pt>
                <c:pt idx="7977">
                  <c:v>398.9</c:v>
                </c:pt>
                <c:pt idx="7978">
                  <c:v>398.95</c:v>
                </c:pt>
                <c:pt idx="7979">
                  <c:v>399</c:v>
                </c:pt>
                <c:pt idx="7980">
                  <c:v>399.05</c:v>
                </c:pt>
                <c:pt idx="7981">
                  <c:v>399.1</c:v>
                </c:pt>
                <c:pt idx="7982">
                  <c:v>399.15</c:v>
                </c:pt>
                <c:pt idx="7983">
                  <c:v>399.2</c:v>
                </c:pt>
                <c:pt idx="7984">
                  <c:v>399.25</c:v>
                </c:pt>
                <c:pt idx="7985">
                  <c:v>399.3</c:v>
                </c:pt>
                <c:pt idx="7986">
                  <c:v>399.35</c:v>
                </c:pt>
                <c:pt idx="7987">
                  <c:v>399.4</c:v>
                </c:pt>
                <c:pt idx="7988">
                  <c:v>399.45</c:v>
                </c:pt>
                <c:pt idx="7989">
                  <c:v>399.5</c:v>
                </c:pt>
                <c:pt idx="7990">
                  <c:v>399.55</c:v>
                </c:pt>
                <c:pt idx="7991">
                  <c:v>399.6</c:v>
                </c:pt>
                <c:pt idx="7992">
                  <c:v>399.65</c:v>
                </c:pt>
                <c:pt idx="7993">
                  <c:v>399.7</c:v>
                </c:pt>
                <c:pt idx="7994">
                  <c:v>399.75</c:v>
                </c:pt>
                <c:pt idx="7995">
                  <c:v>399.8</c:v>
                </c:pt>
                <c:pt idx="7996">
                  <c:v>399.85</c:v>
                </c:pt>
                <c:pt idx="7997">
                  <c:v>399.9</c:v>
                </c:pt>
                <c:pt idx="7998">
                  <c:v>399.95</c:v>
                </c:pt>
                <c:pt idx="7999">
                  <c:v>400</c:v>
                </c:pt>
                <c:pt idx="8000">
                  <c:v>400.05</c:v>
                </c:pt>
                <c:pt idx="8001">
                  <c:v>400.1</c:v>
                </c:pt>
                <c:pt idx="8002">
                  <c:v>400.15</c:v>
                </c:pt>
                <c:pt idx="8003">
                  <c:v>400.2</c:v>
                </c:pt>
                <c:pt idx="8004">
                  <c:v>400.25</c:v>
                </c:pt>
                <c:pt idx="8005">
                  <c:v>400.3</c:v>
                </c:pt>
                <c:pt idx="8006">
                  <c:v>400.35</c:v>
                </c:pt>
                <c:pt idx="8007">
                  <c:v>400.4</c:v>
                </c:pt>
                <c:pt idx="8008">
                  <c:v>400.45</c:v>
                </c:pt>
                <c:pt idx="8009">
                  <c:v>400.5</c:v>
                </c:pt>
                <c:pt idx="8010">
                  <c:v>400.55</c:v>
                </c:pt>
                <c:pt idx="8011">
                  <c:v>400.6</c:v>
                </c:pt>
                <c:pt idx="8012">
                  <c:v>400.65</c:v>
                </c:pt>
                <c:pt idx="8013">
                  <c:v>400.7</c:v>
                </c:pt>
                <c:pt idx="8014">
                  <c:v>400.75</c:v>
                </c:pt>
                <c:pt idx="8015">
                  <c:v>400.8</c:v>
                </c:pt>
                <c:pt idx="8016">
                  <c:v>400.85</c:v>
                </c:pt>
                <c:pt idx="8017">
                  <c:v>400.9</c:v>
                </c:pt>
                <c:pt idx="8018">
                  <c:v>400.95</c:v>
                </c:pt>
                <c:pt idx="8019">
                  <c:v>401</c:v>
                </c:pt>
                <c:pt idx="8020">
                  <c:v>401.05</c:v>
                </c:pt>
                <c:pt idx="8021">
                  <c:v>401.1</c:v>
                </c:pt>
                <c:pt idx="8022">
                  <c:v>401.15</c:v>
                </c:pt>
                <c:pt idx="8023">
                  <c:v>401.2</c:v>
                </c:pt>
                <c:pt idx="8024">
                  <c:v>401.25</c:v>
                </c:pt>
                <c:pt idx="8025">
                  <c:v>401.3</c:v>
                </c:pt>
                <c:pt idx="8026">
                  <c:v>401.35</c:v>
                </c:pt>
                <c:pt idx="8027">
                  <c:v>401.4</c:v>
                </c:pt>
                <c:pt idx="8028">
                  <c:v>401.45</c:v>
                </c:pt>
                <c:pt idx="8029">
                  <c:v>401.5</c:v>
                </c:pt>
                <c:pt idx="8030">
                  <c:v>401.55</c:v>
                </c:pt>
                <c:pt idx="8031">
                  <c:v>401.6</c:v>
                </c:pt>
                <c:pt idx="8032">
                  <c:v>401.65</c:v>
                </c:pt>
                <c:pt idx="8033">
                  <c:v>401.7</c:v>
                </c:pt>
                <c:pt idx="8034">
                  <c:v>401.75</c:v>
                </c:pt>
                <c:pt idx="8035">
                  <c:v>401.8</c:v>
                </c:pt>
                <c:pt idx="8036">
                  <c:v>401.85</c:v>
                </c:pt>
                <c:pt idx="8037">
                  <c:v>401.9</c:v>
                </c:pt>
                <c:pt idx="8038">
                  <c:v>401.95</c:v>
                </c:pt>
                <c:pt idx="8039">
                  <c:v>402</c:v>
                </c:pt>
                <c:pt idx="8040">
                  <c:v>402.05</c:v>
                </c:pt>
                <c:pt idx="8041">
                  <c:v>402.1</c:v>
                </c:pt>
                <c:pt idx="8042">
                  <c:v>402.15</c:v>
                </c:pt>
                <c:pt idx="8043">
                  <c:v>402.2</c:v>
                </c:pt>
                <c:pt idx="8044">
                  <c:v>402.25</c:v>
                </c:pt>
                <c:pt idx="8045">
                  <c:v>402.3</c:v>
                </c:pt>
                <c:pt idx="8046">
                  <c:v>402.35</c:v>
                </c:pt>
                <c:pt idx="8047">
                  <c:v>402.4</c:v>
                </c:pt>
                <c:pt idx="8048">
                  <c:v>402.45</c:v>
                </c:pt>
                <c:pt idx="8049">
                  <c:v>402.5</c:v>
                </c:pt>
                <c:pt idx="8050">
                  <c:v>402.55</c:v>
                </c:pt>
                <c:pt idx="8051">
                  <c:v>402.6</c:v>
                </c:pt>
                <c:pt idx="8052">
                  <c:v>402.65</c:v>
                </c:pt>
                <c:pt idx="8053">
                  <c:v>402.7</c:v>
                </c:pt>
                <c:pt idx="8054">
                  <c:v>402.75</c:v>
                </c:pt>
                <c:pt idx="8055">
                  <c:v>402.8</c:v>
                </c:pt>
                <c:pt idx="8056">
                  <c:v>402.85</c:v>
                </c:pt>
                <c:pt idx="8057">
                  <c:v>402.9</c:v>
                </c:pt>
                <c:pt idx="8058">
                  <c:v>402.95</c:v>
                </c:pt>
                <c:pt idx="8059">
                  <c:v>403</c:v>
                </c:pt>
                <c:pt idx="8060">
                  <c:v>403.05</c:v>
                </c:pt>
                <c:pt idx="8061">
                  <c:v>403.1</c:v>
                </c:pt>
                <c:pt idx="8062">
                  <c:v>403.15</c:v>
                </c:pt>
                <c:pt idx="8063">
                  <c:v>403.2</c:v>
                </c:pt>
                <c:pt idx="8064">
                  <c:v>403.25</c:v>
                </c:pt>
                <c:pt idx="8065">
                  <c:v>403.3</c:v>
                </c:pt>
                <c:pt idx="8066">
                  <c:v>403.35</c:v>
                </c:pt>
                <c:pt idx="8067">
                  <c:v>403.4</c:v>
                </c:pt>
                <c:pt idx="8068">
                  <c:v>403.45</c:v>
                </c:pt>
                <c:pt idx="8069">
                  <c:v>403.5</c:v>
                </c:pt>
                <c:pt idx="8070">
                  <c:v>403.55</c:v>
                </c:pt>
                <c:pt idx="8071">
                  <c:v>403.6</c:v>
                </c:pt>
                <c:pt idx="8072">
                  <c:v>403.65</c:v>
                </c:pt>
                <c:pt idx="8073">
                  <c:v>403.7</c:v>
                </c:pt>
                <c:pt idx="8074">
                  <c:v>403.75</c:v>
                </c:pt>
                <c:pt idx="8075">
                  <c:v>403.8</c:v>
                </c:pt>
                <c:pt idx="8076">
                  <c:v>403.85</c:v>
                </c:pt>
                <c:pt idx="8077">
                  <c:v>403.9</c:v>
                </c:pt>
                <c:pt idx="8078">
                  <c:v>403.95</c:v>
                </c:pt>
                <c:pt idx="8079">
                  <c:v>404</c:v>
                </c:pt>
                <c:pt idx="8080">
                  <c:v>404.05</c:v>
                </c:pt>
                <c:pt idx="8081">
                  <c:v>404.1</c:v>
                </c:pt>
                <c:pt idx="8082">
                  <c:v>404.15</c:v>
                </c:pt>
                <c:pt idx="8083">
                  <c:v>404.2</c:v>
                </c:pt>
                <c:pt idx="8084">
                  <c:v>404.25</c:v>
                </c:pt>
                <c:pt idx="8085">
                  <c:v>404.3</c:v>
                </c:pt>
                <c:pt idx="8086">
                  <c:v>404.35</c:v>
                </c:pt>
                <c:pt idx="8087">
                  <c:v>404.4</c:v>
                </c:pt>
                <c:pt idx="8088">
                  <c:v>404.45</c:v>
                </c:pt>
                <c:pt idx="8089">
                  <c:v>404.5</c:v>
                </c:pt>
                <c:pt idx="8090">
                  <c:v>404.55</c:v>
                </c:pt>
                <c:pt idx="8091">
                  <c:v>404.6</c:v>
                </c:pt>
                <c:pt idx="8092">
                  <c:v>404.65</c:v>
                </c:pt>
                <c:pt idx="8093">
                  <c:v>404.7</c:v>
                </c:pt>
                <c:pt idx="8094">
                  <c:v>404.75</c:v>
                </c:pt>
                <c:pt idx="8095">
                  <c:v>404.8</c:v>
                </c:pt>
                <c:pt idx="8096">
                  <c:v>404.85</c:v>
                </c:pt>
                <c:pt idx="8097">
                  <c:v>404.9</c:v>
                </c:pt>
                <c:pt idx="8098">
                  <c:v>404.95</c:v>
                </c:pt>
                <c:pt idx="8099">
                  <c:v>405</c:v>
                </c:pt>
                <c:pt idx="8100">
                  <c:v>405.05</c:v>
                </c:pt>
                <c:pt idx="8101">
                  <c:v>405.1</c:v>
                </c:pt>
                <c:pt idx="8102">
                  <c:v>405.15</c:v>
                </c:pt>
                <c:pt idx="8103">
                  <c:v>405.2</c:v>
                </c:pt>
                <c:pt idx="8104">
                  <c:v>405.25</c:v>
                </c:pt>
                <c:pt idx="8105">
                  <c:v>405.3</c:v>
                </c:pt>
                <c:pt idx="8106">
                  <c:v>405.35</c:v>
                </c:pt>
                <c:pt idx="8107">
                  <c:v>405.4</c:v>
                </c:pt>
                <c:pt idx="8108">
                  <c:v>405.45</c:v>
                </c:pt>
                <c:pt idx="8109">
                  <c:v>405.5</c:v>
                </c:pt>
                <c:pt idx="8110">
                  <c:v>405.55</c:v>
                </c:pt>
                <c:pt idx="8111">
                  <c:v>405.6</c:v>
                </c:pt>
                <c:pt idx="8112">
                  <c:v>405.65</c:v>
                </c:pt>
                <c:pt idx="8113">
                  <c:v>405.7</c:v>
                </c:pt>
                <c:pt idx="8114">
                  <c:v>405.75</c:v>
                </c:pt>
                <c:pt idx="8115">
                  <c:v>405.8</c:v>
                </c:pt>
                <c:pt idx="8116">
                  <c:v>405.85</c:v>
                </c:pt>
                <c:pt idx="8117">
                  <c:v>405.9</c:v>
                </c:pt>
                <c:pt idx="8118">
                  <c:v>405.95</c:v>
                </c:pt>
                <c:pt idx="8119">
                  <c:v>406</c:v>
                </c:pt>
                <c:pt idx="8120">
                  <c:v>406.05</c:v>
                </c:pt>
                <c:pt idx="8121">
                  <c:v>406.1</c:v>
                </c:pt>
                <c:pt idx="8122">
                  <c:v>406.15</c:v>
                </c:pt>
                <c:pt idx="8123">
                  <c:v>406.2</c:v>
                </c:pt>
                <c:pt idx="8124">
                  <c:v>406.25</c:v>
                </c:pt>
                <c:pt idx="8125">
                  <c:v>406.3</c:v>
                </c:pt>
                <c:pt idx="8126">
                  <c:v>406.35</c:v>
                </c:pt>
                <c:pt idx="8127">
                  <c:v>406.4</c:v>
                </c:pt>
                <c:pt idx="8128">
                  <c:v>406.45</c:v>
                </c:pt>
                <c:pt idx="8129">
                  <c:v>406.5</c:v>
                </c:pt>
                <c:pt idx="8130">
                  <c:v>406.55</c:v>
                </c:pt>
                <c:pt idx="8131">
                  <c:v>406.6</c:v>
                </c:pt>
                <c:pt idx="8132">
                  <c:v>406.65</c:v>
                </c:pt>
                <c:pt idx="8133">
                  <c:v>406.7</c:v>
                </c:pt>
                <c:pt idx="8134">
                  <c:v>406.75</c:v>
                </c:pt>
                <c:pt idx="8135">
                  <c:v>406.8</c:v>
                </c:pt>
                <c:pt idx="8136">
                  <c:v>406.85</c:v>
                </c:pt>
                <c:pt idx="8137">
                  <c:v>406.9</c:v>
                </c:pt>
                <c:pt idx="8138">
                  <c:v>406.95</c:v>
                </c:pt>
                <c:pt idx="8139">
                  <c:v>407</c:v>
                </c:pt>
                <c:pt idx="8140">
                  <c:v>407.05</c:v>
                </c:pt>
                <c:pt idx="8141">
                  <c:v>407.1</c:v>
                </c:pt>
                <c:pt idx="8142">
                  <c:v>407.15</c:v>
                </c:pt>
                <c:pt idx="8143">
                  <c:v>407.2</c:v>
                </c:pt>
                <c:pt idx="8144">
                  <c:v>407.25</c:v>
                </c:pt>
                <c:pt idx="8145">
                  <c:v>407.3</c:v>
                </c:pt>
                <c:pt idx="8146">
                  <c:v>407.35</c:v>
                </c:pt>
                <c:pt idx="8147">
                  <c:v>407.4</c:v>
                </c:pt>
                <c:pt idx="8148">
                  <c:v>407.45</c:v>
                </c:pt>
                <c:pt idx="8149">
                  <c:v>407.5</c:v>
                </c:pt>
                <c:pt idx="8150">
                  <c:v>407.55</c:v>
                </c:pt>
                <c:pt idx="8151">
                  <c:v>407.6</c:v>
                </c:pt>
                <c:pt idx="8152">
                  <c:v>407.65</c:v>
                </c:pt>
                <c:pt idx="8153">
                  <c:v>407.7</c:v>
                </c:pt>
                <c:pt idx="8154">
                  <c:v>407.75</c:v>
                </c:pt>
                <c:pt idx="8155">
                  <c:v>407.8</c:v>
                </c:pt>
                <c:pt idx="8156">
                  <c:v>407.85</c:v>
                </c:pt>
                <c:pt idx="8157">
                  <c:v>407.9</c:v>
                </c:pt>
                <c:pt idx="8158">
                  <c:v>407.95</c:v>
                </c:pt>
                <c:pt idx="8159">
                  <c:v>408</c:v>
                </c:pt>
                <c:pt idx="8160">
                  <c:v>408.05</c:v>
                </c:pt>
                <c:pt idx="8161">
                  <c:v>408.1</c:v>
                </c:pt>
                <c:pt idx="8162">
                  <c:v>408.15</c:v>
                </c:pt>
                <c:pt idx="8163">
                  <c:v>408.2</c:v>
                </c:pt>
                <c:pt idx="8164">
                  <c:v>408.25</c:v>
                </c:pt>
                <c:pt idx="8165">
                  <c:v>408.3</c:v>
                </c:pt>
                <c:pt idx="8166">
                  <c:v>408.35</c:v>
                </c:pt>
                <c:pt idx="8167">
                  <c:v>408.4</c:v>
                </c:pt>
                <c:pt idx="8168">
                  <c:v>408.45</c:v>
                </c:pt>
                <c:pt idx="8169">
                  <c:v>408.5</c:v>
                </c:pt>
                <c:pt idx="8170">
                  <c:v>408.55</c:v>
                </c:pt>
                <c:pt idx="8171">
                  <c:v>408.6</c:v>
                </c:pt>
                <c:pt idx="8172">
                  <c:v>408.65</c:v>
                </c:pt>
                <c:pt idx="8173">
                  <c:v>408.7</c:v>
                </c:pt>
                <c:pt idx="8174">
                  <c:v>408.75</c:v>
                </c:pt>
                <c:pt idx="8175">
                  <c:v>408.8</c:v>
                </c:pt>
                <c:pt idx="8176">
                  <c:v>408.85</c:v>
                </c:pt>
                <c:pt idx="8177">
                  <c:v>408.9</c:v>
                </c:pt>
                <c:pt idx="8178">
                  <c:v>408.95</c:v>
                </c:pt>
                <c:pt idx="8179">
                  <c:v>409</c:v>
                </c:pt>
                <c:pt idx="8180">
                  <c:v>409.05</c:v>
                </c:pt>
                <c:pt idx="8181">
                  <c:v>409.1</c:v>
                </c:pt>
                <c:pt idx="8182">
                  <c:v>409.15</c:v>
                </c:pt>
                <c:pt idx="8183">
                  <c:v>409.2</c:v>
                </c:pt>
                <c:pt idx="8184">
                  <c:v>409.25</c:v>
                </c:pt>
                <c:pt idx="8185">
                  <c:v>409.3</c:v>
                </c:pt>
                <c:pt idx="8186">
                  <c:v>409.35</c:v>
                </c:pt>
                <c:pt idx="8187">
                  <c:v>409.4</c:v>
                </c:pt>
                <c:pt idx="8188">
                  <c:v>409.45</c:v>
                </c:pt>
                <c:pt idx="8189">
                  <c:v>409.5</c:v>
                </c:pt>
                <c:pt idx="8190">
                  <c:v>409.55</c:v>
                </c:pt>
                <c:pt idx="8191">
                  <c:v>409.6</c:v>
                </c:pt>
                <c:pt idx="8192">
                  <c:v>409.65</c:v>
                </c:pt>
                <c:pt idx="8193">
                  <c:v>409.7</c:v>
                </c:pt>
                <c:pt idx="8194">
                  <c:v>409.75</c:v>
                </c:pt>
                <c:pt idx="8195">
                  <c:v>409.8</c:v>
                </c:pt>
                <c:pt idx="8196">
                  <c:v>409.85</c:v>
                </c:pt>
                <c:pt idx="8197">
                  <c:v>409.9</c:v>
                </c:pt>
                <c:pt idx="8198">
                  <c:v>409.95</c:v>
                </c:pt>
                <c:pt idx="8199">
                  <c:v>410</c:v>
                </c:pt>
                <c:pt idx="8200">
                  <c:v>410.05</c:v>
                </c:pt>
                <c:pt idx="8201">
                  <c:v>410.1</c:v>
                </c:pt>
                <c:pt idx="8202">
                  <c:v>410.15</c:v>
                </c:pt>
                <c:pt idx="8203">
                  <c:v>410.2</c:v>
                </c:pt>
                <c:pt idx="8204">
                  <c:v>410.25</c:v>
                </c:pt>
                <c:pt idx="8205">
                  <c:v>410.3</c:v>
                </c:pt>
                <c:pt idx="8206">
                  <c:v>410.35</c:v>
                </c:pt>
                <c:pt idx="8207">
                  <c:v>410.4</c:v>
                </c:pt>
                <c:pt idx="8208">
                  <c:v>410.45</c:v>
                </c:pt>
                <c:pt idx="8209">
                  <c:v>410.5</c:v>
                </c:pt>
                <c:pt idx="8210">
                  <c:v>410.55</c:v>
                </c:pt>
                <c:pt idx="8211">
                  <c:v>410.6</c:v>
                </c:pt>
                <c:pt idx="8212">
                  <c:v>410.65</c:v>
                </c:pt>
                <c:pt idx="8213">
                  <c:v>410.7</c:v>
                </c:pt>
                <c:pt idx="8214">
                  <c:v>410.75</c:v>
                </c:pt>
                <c:pt idx="8215">
                  <c:v>410.8</c:v>
                </c:pt>
                <c:pt idx="8216">
                  <c:v>410.85</c:v>
                </c:pt>
                <c:pt idx="8217">
                  <c:v>410.9</c:v>
                </c:pt>
                <c:pt idx="8218">
                  <c:v>410.95</c:v>
                </c:pt>
                <c:pt idx="8219">
                  <c:v>411</c:v>
                </c:pt>
                <c:pt idx="8220">
                  <c:v>411.05</c:v>
                </c:pt>
                <c:pt idx="8221">
                  <c:v>411.1</c:v>
                </c:pt>
                <c:pt idx="8222">
                  <c:v>411.15</c:v>
                </c:pt>
                <c:pt idx="8223">
                  <c:v>411.2</c:v>
                </c:pt>
                <c:pt idx="8224">
                  <c:v>411.25</c:v>
                </c:pt>
                <c:pt idx="8225">
                  <c:v>411.3</c:v>
                </c:pt>
                <c:pt idx="8226">
                  <c:v>411.35</c:v>
                </c:pt>
                <c:pt idx="8227">
                  <c:v>411.4</c:v>
                </c:pt>
                <c:pt idx="8228">
                  <c:v>411.45</c:v>
                </c:pt>
                <c:pt idx="8229">
                  <c:v>411.5</c:v>
                </c:pt>
                <c:pt idx="8230">
                  <c:v>411.55</c:v>
                </c:pt>
                <c:pt idx="8231">
                  <c:v>411.6</c:v>
                </c:pt>
                <c:pt idx="8232">
                  <c:v>411.65</c:v>
                </c:pt>
                <c:pt idx="8233">
                  <c:v>411.7</c:v>
                </c:pt>
                <c:pt idx="8234">
                  <c:v>411.75</c:v>
                </c:pt>
                <c:pt idx="8235">
                  <c:v>411.8</c:v>
                </c:pt>
                <c:pt idx="8236">
                  <c:v>411.85</c:v>
                </c:pt>
                <c:pt idx="8237">
                  <c:v>411.9</c:v>
                </c:pt>
                <c:pt idx="8238">
                  <c:v>411.95</c:v>
                </c:pt>
                <c:pt idx="8239">
                  <c:v>412</c:v>
                </c:pt>
                <c:pt idx="8240">
                  <c:v>412.05</c:v>
                </c:pt>
                <c:pt idx="8241">
                  <c:v>412.1</c:v>
                </c:pt>
                <c:pt idx="8242">
                  <c:v>412.15</c:v>
                </c:pt>
                <c:pt idx="8243">
                  <c:v>412.2</c:v>
                </c:pt>
                <c:pt idx="8244">
                  <c:v>412.25</c:v>
                </c:pt>
                <c:pt idx="8245">
                  <c:v>412.3</c:v>
                </c:pt>
                <c:pt idx="8246">
                  <c:v>412.35</c:v>
                </c:pt>
                <c:pt idx="8247">
                  <c:v>412.4</c:v>
                </c:pt>
                <c:pt idx="8248">
                  <c:v>412.45</c:v>
                </c:pt>
                <c:pt idx="8249">
                  <c:v>412.5</c:v>
                </c:pt>
                <c:pt idx="8250">
                  <c:v>412.55</c:v>
                </c:pt>
                <c:pt idx="8251">
                  <c:v>412.6</c:v>
                </c:pt>
                <c:pt idx="8252">
                  <c:v>412.65</c:v>
                </c:pt>
                <c:pt idx="8253">
                  <c:v>412.7</c:v>
                </c:pt>
                <c:pt idx="8254">
                  <c:v>412.75</c:v>
                </c:pt>
                <c:pt idx="8255">
                  <c:v>412.8</c:v>
                </c:pt>
                <c:pt idx="8256">
                  <c:v>412.85</c:v>
                </c:pt>
                <c:pt idx="8257">
                  <c:v>412.9</c:v>
                </c:pt>
                <c:pt idx="8258">
                  <c:v>412.95</c:v>
                </c:pt>
                <c:pt idx="8259">
                  <c:v>413</c:v>
                </c:pt>
                <c:pt idx="8260">
                  <c:v>413.05</c:v>
                </c:pt>
                <c:pt idx="8261">
                  <c:v>413.1</c:v>
                </c:pt>
                <c:pt idx="8262">
                  <c:v>413.15</c:v>
                </c:pt>
                <c:pt idx="8263">
                  <c:v>413.2</c:v>
                </c:pt>
                <c:pt idx="8264">
                  <c:v>413.25</c:v>
                </c:pt>
                <c:pt idx="8265">
                  <c:v>413.3</c:v>
                </c:pt>
                <c:pt idx="8266">
                  <c:v>413.35</c:v>
                </c:pt>
                <c:pt idx="8267">
                  <c:v>413.4</c:v>
                </c:pt>
                <c:pt idx="8268">
                  <c:v>413.45</c:v>
                </c:pt>
                <c:pt idx="8269">
                  <c:v>413.5</c:v>
                </c:pt>
                <c:pt idx="8270">
                  <c:v>413.55</c:v>
                </c:pt>
                <c:pt idx="8271">
                  <c:v>413.6</c:v>
                </c:pt>
                <c:pt idx="8272">
                  <c:v>413.65</c:v>
                </c:pt>
                <c:pt idx="8273">
                  <c:v>413.7</c:v>
                </c:pt>
                <c:pt idx="8274">
                  <c:v>413.75</c:v>
                </c:pt>
                <c:pt idx="8275">
                  <c:v>413.8</c:v>
                </c:pt>
                <c:pt idx="8276">
                  <c:v>413.85</c:v>
                </c:pt>
                <c:pt idx="8277">
                  <c:v>413.9</c:v>
                </c:pt>
                <c:pt idx="8278">
                  <c:v>413.95</c:v>
                </c:pt>
                <c:pt idx="8279">
                  <c:v>414</c:v>
                </c:pt>
                <c:pt idx="8280">
                  <c:v>414.05</c:v>
                </c:pt>
                <c:pt idx="8281">
                  <c:v>414.1</c:v>
                </c:pt>
                <c:pt idx="8282">
                  <c:v>414.15</c:v>
                </c:pt>
                <c:pt idx="8283">
                  <c:v>414.2</c:v>
                </c:pt>
                <c:pt idx="8284">
                  <c:v>414.25</c:v>
                </c:pt>
                <c:pt idx="8285">
                  <c:v>414.3</c:v>
                </c:pt>
                <c:pt idx="8286">
                  <c:v>414.35</c:v>
                </c:pt>
                <c:pt idx="8287">
                  <c:v>414.4</c:v>
                </c:pt>
                <c:pt idx="8288">
                  <c:v>414.45</c:v>
                </c:pt>
                <c:pt idx="8289">
                  <c:v>414.5</c:v>
                </c:pt>
                <c:pt idx="8290">
                  <c:v>414.55</c:v>
                </c:pt>
                <c:pt idx="8291">
                  <c:v>414.6</c:v>
                </c:pt>
                <c:pt idx="8292">
                  <c:v>414.65</c:v>
                </c:pt>
                <c:pt idx="8293">
                  <c:v>414.7</c:v>
                </c:pt>
                <c:pt idx="8294">
                  <c:v>414.75</c:v>
                </c:pt>
                <c:pt idx="8295">
                  <c:v>414.8</c:v>
                </c:pt>
                <c:pt idx="8296">
                  <c:v>414.85</c:v>
                </c:pt>
                <c:pt idx="8297">
                  <c:v>414.9</c:v>
                </c:pt>
                <c:pt idx="8298">
                  <c:v>414.95</c:v>
                </c:pt>
                <c:pt idx="8299">
                  <c:v>415</c:v>
                </c:pt>
                <c:pt idx="8300">
                  <c:v>415.05</c:v>
                </c:pt>
                <c:pt idx="8301">
                  <c:v>415.1</c:v>
                </c:pt>
                <c:pt idx="8302">
                  <c:v>415.15</c:v>
                </c:pt>
                <c:pt idx="8303">
                  <c:v>415.2</c:v>
                </c:pt>
                <c:pt idx="8304">
                  <c:v>415.25</c:v>
                </c:pt>
                <c:pt idx="8305">
                  <c:v>415.3</c:v>
                </c:pt>
                <c:pt idx="8306">
                  <c:v>415.35</c:v>
                </c:pt>
                <c:pt idx="8307">
                  <c:v>415.4</c:v>
                </c:pt>
                <c:pt idx="8308">
                  <c:v>415.45</c:v>
                </c:pt>
                <c:pt idx="8309">
                  <c:v>415.5</c:v>
                </c:pt>
                <c:pt idx="8310">
                  <c:v>415.55</c:v>
                </c:pt>
                <c:pt idx="8311">
                  <c:v>415.6</c:v>
                </c:pt>
                <c:pt idx="8312">
                  <c:v>415.65</c:v>
                </c:pt>
                <c:pt idx="8313">
                  <c:v>415.7</c:v>
                </c:pt>
                <c:pt idx="8314">
                  <c:v>415.75</c:v>
                </c:pt>
                <c:pt idx="8315">
                  <c:v>415.8</c:v>
                </c:pt>
                <c:pt idx="8316">
                  <c:v>415.85</c:v>
                </c:pt>
                <c:pt idx="8317">
                  <c:v>415.9</c:v>
                </c:pt>
                <c:pt idx="8318">
                  <c:v>415.95</c:v>
                </c:pt>
                <c:pt idx="8319">
                  <c:v>416</c:v>
                </c:pt>
                <c:pt idx="8320">
                  <c:v>416.05</c:v>
                </c:pt>
                <c:pt idx="8321">
                  <c:v>416.1</c:v>
                </c:pt>
                <c:pt idx="8322">
                  <c:v>416.15</c:v>
                </c:pt>
                <c:pt idx="8323">
                  <c:v>416.2</c:v>
                </c:pt>
                <c:pt idx="8324">
                  <c:v>416.25</c:v>
                </c:pt>
                <c:pt idx="8325">
                  <c:v>416.3</c:v>
                </c:pt>
                <c:pt idx="8326">
                  <c:v>416.35</c:v>
                </c:pt>
                <c:pt idx="8327">
                  <c:v>416.4</c:v>
                </c:pt>
                <c:pt idx="8328">
                  <c:v>416.45</c:v>
                </c:pt>
                <c:pt idx="8329">
                  <c:v>416.5</c:v>
                </c:pt>
                <c:pt idx="8330">
                  <c:v>416.55</c:v>
                </c:pt>
                <c:pt idx="8331">
                  <c:v>416.6</c:v>
                </c:pt>
                <c:pt idx="8332">
                  <c:v>416.65</c:v>
                </c:pt>
                <c:pt idx="8333">
                  <c:v>416.7</c:v>
                </c:pt>
                <c:pt idx="8334">
                  <c:v>416.75</c:v>
                </c:pt>
                <c:pt idx="8335">
                  <c:v>416.8</c:v>
                </c:pt>
                <c:pt idx="8336">
                  <c:v>416.85</c:v>
                </c:pt>
                <c:pt idx="8337">
                  <c:v>416.9</c:v>
                </c:pt>
                <c:pt idx="8338">
                  <c:v>416.95</c:v>
                </c:pt>
                <c:pt idx="8339">
                  <c:v>417</c:v>
                </c:pt>
                <c:pt idx="8340">
                  <c:v>417.05</c:v>
                </c:pt>
                <c:pt idx="8341">
                  <c:v>417.1</c:v>
                </c:pt>
                <c:pt idx="8342">
                  <c:v>417.15</c:v>
                </c:pt>
                <c:pt idx="8343">
                  <c:v>417.2</c:v>
                </c:pt>
                <c:pt idx="8344">
                  <c:v>417.25</c:v>
                </c:pt>
                <c:pt idx="8345">
                  <c:v>417.3</c:v>
                </c:pt>
                <c:pt idx="8346">
                  <c:v>417.35</c:v>
                </c:pt>
                <c:pt idx="8347">
                  <c:v>417.4</c:v>
                </c:pt>
                <c:pt idx="8348">
                  <c:v>417.45</c:v>
                </c:pt>
                <c:pt idx="8349">
                  <c:v>417.5</c:v>
                </c:pt>
                <c:pt idx="8350">
                  <c:v>417.55</c:v>
                </c:pt>
                <c:pt idx="8351">
                  <c:v>417.6</c:v>
                </c:pt>
                <c:pt idx="8352">
                  <c:v>417.65</c:v>
                </c:pt>
                <c:pt idx="8353">
                  <c:v>417.7</c:v>
                </c:pt>
                <c:pt idx="8354">
                  <c:v>417.75</c:v>
                </c:pt>
                <c:pt idx="8355">
                  <c:v>417.8</c:v>
                </c:pt>
                <c:pt idx="8356">
                  <c:v>417.85</c:v>
                </c:pt>
                <c:pt idx="8357">
                  <c:v>417.9</c:v>
                </c:pt>
                <c:pt idx="8358">
                  <c:v>417.95</c:v>
                </c:pt>
                <c:pt idx="8359">
                  <c:v>418</c:v>
                </c:pt>
                <c:pt idx="8360">
                  <c:v>418.05</c:v>
                </c:pt>
                <c:pt idx="8361">
                  <c:v>418.1</c:v>
                </c:pt>
                <c:pt idx="8362">
                  <c:v>418.15</c:v>
                </c:pt>
                <c:pt idx="8363">
                  <c:v>418.2</c:v>
                </c:pt>
                <c:pt idx="8364">
                  <c:v>418.25</c:v>
                </c:pt>
                <c:pt idx="8365">
                  <c:v>418.3</c:v>
                </c:pt>
                <c:pt idx="8366">
                  <c:v>418.35</c:v>
                </c:pt>
                <c:pt idx="8367">
                  <c:v>418.4</c:v>
                </c:pt>
                <c:pt idx="8368">
                  <c:v>418.45</c:v>
                </c:pt>
                <c:pt idx="8369">
                  <c:v>418.5</c:v>
                </c:pt>
                <c:pt idx="8370">
                  <c:v>418.55</c:v>
                </c:pt>
                <c:pt idx="8371">
                  <c:v>418.6</c:v>
                </c:pt>
                <c:pt idx="8372">
                  <c:v>418.65</c:v>
                </c:pt>
                <c:pt idx="8373">
                  <c:v>418.7</c:v>
                </c:pt>
                <c:pt idx="8374">
                  <c:v>418.75</c:v>
                </c:pt>
                <c:pt idx="8375">
                  <c:v>418.8</c:v>
                </c:pt>
                <c:pt idx="8376">
                  <c:v>418.85</c:v>
                </c:pt>
                <c:pt idx="8377">
                  <c:v>418.9</c:v>
                </c:pt>
                <c:pt idx="8378">
                  <c:v>418.95</c:v>
                </c:pt>
                <c:pt idx="8379">
                  <c:v>419</c:v>
                </c:pt>
                <c:pt idx="8380">
                  <c:v>419.05</c:v>
                </c:pt>
                <c:pt idx="8381">
                  <c:v>419.1</c:v>
                </c:pt>
                <c:pt idx="8382">
                  <c:v>419.15</c:v>
                </c:pt>
                <c:pt idx="8383">
                  <c:v>419.2</c:v>
                </c:pt>
                <c:pt idx="8384">
                  <c:v>419.25</c:v>
                </c:pt>
                <c:pt idx="8385">
                  <c:v>419.3</c:v>
                </c:pt>
                <c:pt idx="8386">
                  <c:v>419.35</c:v>
                </c:pt>
                <c:pt idx="8387">
                  <c:v>419.4</c:v>
                </c:pt>
                <c:pt idx="8388">
                  <c:v>419.45</c:v>
                </c:pt>
                <c:pt idx="8389">
                  <c:v>419.5</c:v>
                </c:pt>
                <c:pt idx="8390">
                  <c:v>419.55</c:v>
                </c:pt>
                <c:pt idx="8391">
                  <c:v>419.6</c:v>
                </c:pt>
                <c:pt idx="8392">
                  <c:v>419.65</c:v>
                </c:pt>
                <c:pt idx="8393">
                  <c:v>419.7</c:v>
                </c:pt>
                <c:pt idx="8394">
                  <c:v>419.75</c:v>
                </c:pt>
                <c:pt idx="8395">
                  <c:v>419.8</c:v>
                </c:pt>
                <c:pt idx="8396">
                  <c:v>419.85</c:v>
                </c:pt>
                <c:pt idx="8397">
                  <c:v>419.9</c:v>
                </c:pt>
                <c:pt idx="8398">
                  <c:v>419.95</c:v>
                </c:pt>
                <c:pt idx="8399">
                  <c:v>420</c:v>
                </c:pt>
                <c:pt idx="8400">
                  <c:v>420.05</c:v>
                </c:pt>
                <c:pt idx="8401">
                  <c:v>420.1</c:v>
                </c:pt>
                <c:pt idx="8402">
                  <c:v>420.15</c:v>
                </c:pt>
                <c:pt idx="8403">
                  <c:v>420.2</c:v>
                </c:pt>
                <c:pt idx="8404">
                  <c:v>420.25</c:v>
                </c:pt>
                <c:pt idx="8405">
                  <c:v>420.3</c:v>
                </c:pt>
                <c:pt idx="8406">
                  <c:v>420.35</c:v>
                </c:pt>
                <c:pt idx="8407">
                  <c:v>420.4</c:v>
                </c:pt>
                <c:pt idx="8408">
                  <c:v>420.45</c:v>
                </c:pt>
                <c:pt idx="8409">
                  <c:v>420.5</c:v>
                </c:pt>
                <c:pt idx="8410">
                  <c:v>420.55</c:v>
                </c:pt>
                <c:pt idx="8411">
                  <c:v>420.6</c:v>
                </c:pt>
                <c:pt idx="8412">
                  <c:v>420.65</c:v>
                </c:pt>
                <c:pt idx="8413">
                  <c:v>420.7</c:v>
                </c:pt>
                <c:pt idx="8414">
                  <c:v>420.75</c:v>
                </c:pt>
                <c:pt idx="8415">
                  <c:v>420.8</c:v>
                </c:pt>
                <c:pt idx="8416">
                  <c:v>420.85</c:v>
                </c:pt>
                <c:pt idx="8417">
                  <c:v>420.9</c:v>
                </c:pt>
                <c:pt idx="8418">
                  <c:v>420.95</c:v>
                </c:pt>
                <c:pt idx="8419">
                  <c:v>421</c:v>
                </c:pt>
                <c:pt idx="8420">
                  <c:v>421.05</c:v>
                </c:pt>
                <c:pt idx="8421">
                  <c:v>421.1</c:v>
                </c:pt>
                <c:pt idx="8422">
                  <c:v>421.15</c:v>
                </c:pt>
                <c:pt idx="8423">
                  <c:v>421.2</c:v>
                </c:pt>
                <c:pt idx="8424">
                  <c:v>421.25</c:v>
                </c:pt>
                <c:pt idx="8425">
                  <c:v>421.3</c:v>
                </c:pt>
                <c:pt idx="8426">
                  <c:v>421.35</c:v>
                </c:pt>
                <c:pt idx="8427">
                  <c:v>421.4</c:v>
                </c:pt>
                <c:pt idx="8428">
                  <c:v>421.45</c:v>
                </c:pt>
                <c:pt idx="8429">
                  <c:v>421.5</c:v>
                </c:pt>
                <c:pt idx="8430">
                  <c:v>421.55</c:v>
                </c:pt>
                <c:pt idx="8431">
                  <c:v>421.6</c:v>
                </c:pt>
                <c:pt idx="8432">
                  <c:v>421.65</c:v>
                </c:pt>
                <c:pt idx="8433">
                  <c:v>421.7</c:v>
                </c:pt>
                <c:pt idx="8434">
                  <c:v>421.75</c:v>
                </c:pt>
                <c:pt idx="8435">
                  <c:v>421.8</c:v>
                </c:pt>
                <c:pt idx="8436">
                  <c:v>421.85</c:v>
                </c:pt>
                <c:pt idx="8437">
                  <c:v>421.9</c:v>
                </c:pt>
                <c:pt idx="8438">
                  <c:v>421.95</c:v>
                </c:pt>
                <c:pt idx="8439">
                  <c:v>422</c:v>
                </c:pt>
                <c:pt idx="8440">
                  <c:v>422.05</c:v>
                </c:pt>
                <c:pt idx="8441">
                  <c:v>422.1</c:v>
                </c:pt>
                <c:pt idx="8442">
                  <c:v>422.15</c:v>
                </c:pt>
                <c:pt idx="8443">
                  <c:v>422.2</c:v>
                </c:pt>
                <c:pt idx="8444">
                  <c:v>422.25</c:v>
                </c:pt>
                <c:pt idx="8445">
                  <c:v>422.3</c:v>
                </c:pt>
                <c:pt idx="8446">
                  <c:v>422.35</c:v>
                </c:pt>
                <c:pt idx="8447">
                  <c:v>422.4</c:v>
                </c:pt>
                <c:pt idx="8448">
                  <c:v>422.45</c:v>
                </c:pt>
                <c:pt idx="8449">
                  <c:v>422.5</c:v>
                </c:pt>
                <c:pt idx="8450">
                  <c:v>422.55</c:v>
                </c:pt>
                <c:pt idx="8451">
                  <c:v>422.6</c:v>
                </c:pt>
                <c:pt idx="8452">
                  <c:v>422.65</c:v>
                </c:pt>
                <c:pt idx="8453">
                  <c:v>422.7</c:v>
                </c:pt>
                <c:pt idx="8454">
                  <c:v>422.75</c:v>
                </c:pt>
                <c:pt idx="8455">
                  <c:v>422.8</c:v>
                </c:pt>
                <c:pt idx="8456">
                  <c:v>422.85</c:v>
                </c:pt>
                <c:pt idx="8457">
                  <c:v>422.9</c:v>
                </c:pt>
                <c:pt idx="8458">
                  <c:v>422.95</c:v>
                </c:pt>
                <c:pt idx="8459">
                  <c:v>423</c:v>
                </c:pt>
                <c:pt idx="8460">
                  <c:v>423.05</c:v>
                </c:pt>
                <c:pt idx="8461">
                  <c:v>423.1</c:v>
                </c:pt>
                <c:pt idx="8462">
                  <c:v>423.15</c:v>
                </c:pt>
                <c:pt idx="8463">
                  <c:v>423.2</c:v>
                </c:pt>
                <c:pt idx="8464">
                  <c:v>423.25</c:v>
                </c:pt>
                <c:pt idx="8465">
                  <c:v>423.3</c:v>
                </c:pt>
                <c:pt idx="8466">
                  <c:v>423.35</c:v>
                </c:pt>
                <c:pt idx="8467">
                  <c:v>423.4</c:v>
                </c:pt>
                <c:pt idx="8468">
                  <c:v>423.45</c:v>
                </c:pt>
                <c:pt idx="8469">
                  <c:v>423.5</c:v>
                </c:pt>
                <c:pt idx="8470">
                  <c:v>423.55</c:v>
                </c:pt>
                <c:pt idx="8471">
                  <c:v>423.6</c:v>
                </c:pt>
                <c:pt idx="8472">
                  <c:v>423.65</c:v>
                </c:pt>
                <c:pt idx="8473">
                  <c:v>423.7</c:v>
                </c:pt>
                <c:pt idx="8474">
                  <c:v>423.75</c:v>
                </c:pt>
                <c:pt idx="8475">
                  <c:v>423.8</c:v>
                </c:pt>
                <c:pt idx="8476">
                  <c:v>423.85</c:v>
                </c:pt>
                <c:pt idx="8477">
                  <c:v>423.9</c:v>
                </c:pt>
                <c:pt idx="8478">
                  <c:v>423.95</c:v>
                </c:pt>
                <c:pt idx="8479">
                  <c:v>424</c:v>
                </c:pt>
                <c:pt idx="8480">
                  <c:v>424.05</c:v>
                </c:pt>
                <c:pt idx="8481">
                  <c:v>424.1</c:v>
                </c:pt>
                <c:pt idx="8482">
                  <c:v>424.15</c:v>
                </c:pt>
                <c:pt idx="8483">
                  <c:v>424.2</c:v>
                </c:pt>
                <c:pt idx="8484">
                  <c:v>424.25</c:v>
                </c:pt>
                <c:pt idx="8485">
                  <c:v>424.3</c:v>
                </c:pt>
                <c:pt idx="8486">
                  <c:v>424.35</c:v>
                </c:pt>
                <c:pt idx="8487">
                  <c:v>424.4</c:v>
                </c:pt>
                <c:pt idx="8488">
                  <c:v>424.45</c:v>
                </c:pt>
                <c:pt idx="8489">
                  <c:v>424.5</c:v>
                </c:pt>
                <c:pt idx="8490">
                  <c:v>424.55</c:v>
                </c:pt>
                <c:pt idx="8491">
                  <c:v>424.6</c:v>
                </c:pt>
                <c:pt idx="8492">
                  <c:v>424.65</c:v>
                </c:pt>
                <c:pt idx="8493">
                  <c:v>424.7</c:v>
                </c:pt>
                <c:pt idx="8494">
                  <c:v>424.75</c:v>
                </c:pt>
                <c:pt idx="8495">
                  <c:v>424.8</c:v>
                </c:pt>
                <c:pt idx="8496">
                  <c:v>424.85</c:v>
                </c:pt>
                <c:pt idx="8497">
                  <c:v>424.9</c:v>
                </c:pt>
                <c:pt idx="8498">
                  <c:v>424.95</c:v>
                </c:pt>
                <c:pt idx="8499">
                  <c:v>425</c:v>
                </c:pt>
                <c:pt idx="8500">
                  <c:v>425.05</c:v>
                </c:pt>
                <c:pt idx="8501">
                  <c:v>425.1</c:v>
                </c:pt>
                <c:pt idx="8502">
                  <c:v>425.15</c:v>
                </c:pt>
                <c:pt idx="8503">
                  <c:v>425.2</c:v>
                </c:pt>
                <c:pt idx="8504">
                  <c:v>425.25</c:v>
                </c:pt>
                <c:pt idx="8505">
                  <c:v>425.3</c:v>
                </c:pt>
                <c:pt idx="8506">
                  <c:v>425.35</c:v>
                </c:pt>
                <c:pt idx="8507">
                  <c:v>425.4</c:v>
                </c:pt>
                <c:pt idx="8508">
                  <c:v>425.45</c:v>
                </c:pt>
                <c:pt idx="8509">
                  <c:v>425.5</c:v>
                </c:pt>
                <c:pt idx="8510">
                  <c:v>425.55</c:v>
                </c:pt>
                <c:pt idx="8511">
                  <c:v>425.6</c:v>
                </c:pt>
                <c:pt idx="8512">
                  <c:v>425.65</c:v>
                </c:pt>
                <c:pt idx="8513">
                  <c:v>425.7</c:v>
                </c:pt>
                <c:pt idx="8514">
                  <c:v>425.75</c:v>
                </c:pt>
                <c:pt idx="8515">
                  <c:v>425.8</c:v>
                </c:pt>
                <c:pt idx="8516">
                  <c:v>425.85</c:v>
                </c:pt>
                <c:pt idx="8517">
                  <c:v>425.9</c:v>
                </c:pt>
                <c:pt idx="8518">
                  <c:v>425.95</c:v>
                </c:pt>
                <c:pt idx="8519">
                  <c:v>426</c:v>
                </c:pt>
                <c:pt idx="8520">
                  <c:v>426.05</c:v>
                </c:pt>
                <c:pt idx="8521">
                  <c:v>426.1</c:v>
                </c:pt>
                <c:pt idx="8522">
                  <c:v>426.15</c:v>
                </c:pt>
                <c:pt idx="8523">
                  <c:v>426.2</c:v>
                </c:pt>
                <c:pt idx="8524">
                  <c:v>426.25</c:v>
                </c:pt>
                <c:pt idx="8525">
                  <c:v>426.3</c:v>
                </c:pt>
                <c:pt idx="8526">
                  <c:v>426.35</c:v>
                </c:pt>
                <c:pt idx="8527">
                  <c:v>426.4</c:v>
                </c:pt>
                <c:pt idx="8528">
                  <c:v>426.45</c:v>
                </c:pt>
                <c:pt idx="8529">
                  <c:v>426.5</c:v>
                </c:pt>
                <c:pt idx="8530">
                  <c:v>426.55</c:v>
                </c:pt>
                <c:pt idx="8531">
                  <c:v>426.6</c:v>
                </c:pt>
                <c:pt idx="8532">
                  <c:v>426.65</c:v>
                </c:pt>
                <c:pt idx="8533">
                  <c:v>426.7</c:v>
                </c:pt>
                <c:pt idx="8534">
                  <c:v>426.75</c:v>
                </c:pt>
                <c:pt idx="8535">
                  <c:v>426.8</c:v>
                </c:pt>
                <c:pt idx="8536">
                  <c:v>426.85</c:v>
                </c:pt>
                <c:pt idx="8537">
                  <c:v>426.9</c:v>
                </c:pt>
                <c:pt idx="8538">
                  <c:v>426.95</c:v>
                </c:pt>
                <c:pt idx="8539">
                  <c:v>427</c:v>
                </c:pt>
                <c:pt idx="8540">
                  <c:v>427.05</c:v>
                </c:pt>
                <c:pt idx="8541">
                  <c:v>427.1</c:v>
                </c:pt>
                <c:pt idx="8542">
                  <c:v>427.15</c:v>
                </c:pt>
                <c:pt idx="8543">
                  <c:v>427.2</c:v>
                </c:pt>
                <c:pt idx="8544">
                  <c:v>427.25</c:v>
                </c:pt>
                <c:pt idx="8545">
                  <c:v>427.3</c:v>
                </c:pt>
                <c:pt idx="8546">
                  <c:v>427.35</c:v>
                </c:pt>
                <c:pt idx="8547">
                  <c:v>427.4</c:v>
                </c:pt>
                <c:pt idx="8548">
                  <c:v>427.45</c:v>
                </c:pt>
                <c:pt idx="8549">
                  <c:v>427.5</c:v>
                </c:pt>
                <c:pt idx="8550">
                  <c:v>427.55</c:v>
                </c:pt>
                <c:pt idx="8551">
                  <c:v>427.6</c:v>
                </c:pt>
                <c:pt idx="8552">
                  <c:v>427.65</c:v>
                </c:pt>
                <c:pt idx="8553">
                  <c:v>427.7</c:v>
                </c:pt>
                <c:pt idx="8554">
                  <c:v>427.75</c:v>
                </c:pt>
                <c:pt idx="8555">
                  <c:v>427.8</c:v>
                </c:pt>
                <c:pt idx="8556">
                  <c:v>427.85</c:v>
                </c:pt>
                <c:pt idx="8557">
                  <c:v>427.9</c:v>
                </c:pt>
                <c:pt idx="8558">
                  <c:v>427.95</c:v>
                </c:pt>
                <c:pt idx="8559">
                  <c:v>428</c:v>
                </c:pt>
                <c:pt idx="8560">
                  <c:v>428.05</c:v>
                </c:pt>
                <c:pt idx="8561">
                  <c:v>428.1</c:v>
                </c:pt>
                <c:pt idx="8562">
                  <c:v>428.15</c:v>
                </c:pt>
                <c:pt idx="8563">
                  <c:v>428.2</c:v>
                </c:pt>
                <c:pt idx="8564">
                  <c:v>428.25</c:v>
                </c:pt>
                <c:pt idx="8565">
                  <c:v>428.3</c:v>
                </c:pt>
                <c:pt idx="8566">
                  <c:v>428.35</c:v>
                </c:pt>
                <c:pt idx="8567">
                  <c:v>428.4</c:v>
                </c:pt>
                <c:pt idx="8568">
                  <c:v>428.45</c:v>
                </c:pt>
                <c:pt idx="8569">
                  <c:v>428.5</c:v>
                </c:pt>
                <c:pt idx="8570">
                  <c:v>428.55</c:v>
                </c:pt>
                <c:pt idx="8571">
                  <c:v>428.6</c:v>
                </c:pt>
                <c:pt idx="8572">
                  <c:v>428.65</c:v>
                </c:pt>
                <c:pt idx="8573">
                  <c:v>428.7</c:v>
                </c:pt>
                <c:pt idx="8574">
                  <c:v>428.75</c:v>
                </c:pt>
                <c:pt idx="8575">
                  <c:v>428.8</c:v>
                </c:pt>
                <c:pt idx="8576">
                  <c:v>428.85</c:v>
                </c:pt>
                <c:pt idx="8577">
                  <c:v>428.9</c:v>
                </c:pt>
                <c:pt idx="8578">
                  <c:v>428.95</c:v>
                </c:pt>
                <c:pt idx="8579">
                  <c:v>429</c:v>
                </c:pt>
                <c:pt idx="8580">
                  <c:v>429.05</c:v>
                </c:pt>
                <c:pt idx="8581">
                  <c:v>429.1</c:v>
                </c:pt>
                <c:pt idx="8582">
                  <c:v>429.15</c:v>
                </c:pt>
                <c:pt idx="8583">
                  <c:v>429.2</c:v>
                </c:pt>
                <c:pt idx="8584">
                  <c:v>429.25</c:v>
                </c:pt>
                <c:pt idx="8585">
                  <c:v>429.3</c:v>
                </c:pt>
                <c:pt idx="8586">
                  <c:v>429.35</c:v>
                </c:pt>
                <c:pt idx="8587">
                  <c:v>429.4</c:v>
                </c:pt>
                <c:pt idx="8588">
                  <c:v>429.45</c:v>
                </c:pt>
                <c:pt idx="8589">
                  <c:v>429.5</c:v>
                </c:pt>
                <c:pt idx="8590">
                  <c:v>429.55</c:v>
                </c:pt>
                <c:pt idx="8591">
                  <c:v>429.6</c:v>
                </c:pt>
                <c:pt idx="8592">
                  <c:v>429.65</c:v>
                </c:pt>
                <c:pt idx="8593">
                  <c:v>429.7</c:v>
                </c:pt>
                <c:pt idx="8594">
                  <c:v>429.75</c:v>
                </c:pt>
                <c:pt idx="8595">
                  <c:v>429.8</c:v>
                </c:pt>
                <c:pt idx="8596">
                  <c:v>429.85</c:v>
                </c:pt>
                <c:pt idx="8597">
                  <c:v>429.9</c:v>
                </c:pt>
                <c:pt idx="8598">
                  <c:v>429.95</c:v>
                </c:pt>
                <c:pt idx="8599">
                  <c:v>430</c:v>
                </c:pt>
                <c:pt idx="8600">
                  <c:v>430.05</c:v>
                </c:pt>
                <c:pt idx="8601">
                  <c:v>430.1</c:v>
                </c:pt>
                <c:pt idx="8602">
                  <c:v>430.15</c:v>
                </c:pt>
                <c:pt idx="8603">
                  <c:v>430.2</c:v>
                </c:pt>
                <c:pt idx="8604">
                  <c:v>430.25</c:v>
                </c:pt>
                <c:pt idx="8605">
                  <c:v>430.3</c:v>
                </c:pt>
                <c:pt idx="8606">
                  <c:v>430.35</c:v>
                </c:pt>
                <c:pt idx="8607">
                  <c:v>430.4</c:v>
                </c:pt>
                <c:pt idx="8608">
                  <c:v>430.45</c:v>
                </c:pt>
                <c:pt idx="8609">
                  <c:v>430.5</c:v>
                </c:pt>
                <c:pt idx="8610">
                  <c:v>430.55</c:v>
                </c:pt>
                <c:pt idx="8611">
                  <c:v>430.6</c:v>
                </c:pt>
                <c:pt idx="8612">
                  <c:v>430.65</c:v>
                </c:pt>
                <c:pt idx="8613">
                  <c:v>430.7</c:v>
                </c:pt>
                <c:pt idx="8614">
                  <c:v>430.75</c:v>
                </c:pt>
                <c:pt idx="8615">
                  <c:v>430.8</c:v>
                </c:pt>
                <c:pt idx="8616">
                  <c:v>430.85</c:v>
                </c:pt>
                <c:pt idx="8617">
                  <c:v>430.9</c:v>
                </c:pt>
                <c:pt idx="8618">
                  <c:v>430.95</c:v>
                </c:pt>
                <c:pt idx="8619">
                  <c:v>431</c:v>
                </c:pt>
                <c:pt idx="8620">
                  <c:v>431.05</c:v>
                </c:pt>
                <c:pt idx="8621">
                  <c:v>431.1</c:v>
                </c:pt>
                <c:pt idx="8622">
                  <c:v>431.15</c:v>
                </c:pt>
                <c:pt idx="8623">
                  <c:v>431.2</c:v>
                </c:pt>
                <c:pt idx="8624">
                  <c:v>431.25</c:v>
                </c:pt>
                <c:pt idx="8625">
                  <c:v>431.3</c:v>
                </c:pt>
                <c:pt idx="8626">
                  <c:v>431.35</c:v>
                </c:pt>
                <c:pt idx="8627">
                  <c:v>431.4</c:v>
                </c:pt>
                <c:pt idx="8628">
                  <c:v>431.45</c:v>
                </c:pt>
                <c:pt idx="8629">
                  <c:v>431.5</c:v>
                </c:pt>
                <c:pt idx="8630">
                  <c:v>431.55</c:v>
                </c:pt>
                <c:pt idx="8631">
                  <c:v>431.6</c:v>
                </c:pt>
                <c:pt idx="8632">
                  <c:v>431.65</c:v>
                </c:pt>
                <c:pt idx="8633">
                  <c:v>431.7</c:v>
                </c:pt>
                <c:pt idx="8634">
                  <c:v>431.75</c:v>
                </c:pt>
                <c:pt idx="8635">
                  <c:v>431.8</c:v>
                </c:pt>
                <c:pt idx="8636">
                  <c:v>431.85</c:v>
                </c:pt>
                <c:pt idx="8637">
                  <c:v>431.9</c:v>
                </c:pt>
                <c:pt idx="8638">
                  <c:v>431.95</c:v>
                </c:pt>
                <c:pt idx="8639">
                  <c:v>432</c:v>
                </c:pt>
                <c:pt idx="8640">
                  <c:v>432.05</c:v>
                </c:pt>
                <c:pt idx="8641">
                  <c:v>432.1</c:v>
                </c:pt>
                <c:pt idx="8642">
                  <c:v>432.15</c:v>
                </c:pt>
                <c:pt idx="8643">
                  <c:v>432.2</c:v>
                </c:pt>
                <c:pt idx="8644">
                  <c:v>432.25</c:v>
                </c:pt>
                <c:pt idx="8645">
                  <c:v>432.3</c:v>
                </c:pt>
                <c:pt idx="8646">
                  <c:v>432.35</c:v>
                </c:pt>
                <c:pt idx="8647">
                  <c:v>432.4</c:v>
                </c:pt>
                <c:pt idx="8648">
                  <c:v>432.45</c:v>
                </c:pt>
                <c:pt idx="8649">
                  <c:v>432.5</c:v>
                </c:pt>
                <c:pt idx="8650">
                  <c:v>432.55</c:v>
                </c:pt>
                <c:pt idx="8651">
                  <c:v>432.6</c:v>
                </c:pt>
                <c:pt idx="8652">
                  <c:v>432.65</c:v>
                </c:pt>
                <c:pt idx="8653">
                  <c:v>432.7</c:v>
                </c:pt>
                <c:pt idx="8654">
                  <c:v>432.75</c:v>
                </c:pt>
                <c:pt idx="8655">
                  <c:v>432.8</c:v>
                </c:pt>
                <c:pt idx="8656">
                  <c:v>432.85</c:v>
                </c:pt>
                <c:pt idx="8657">
                  <c:v>432.9</c:v>
                </c:pt>
                <c:pt idx="8658">
                  <c:v>432.95</c:v>
                </c:pt>
                <c:pt idx="8659">
                  <c:v>433</c:v>
                </c:pt>
                <c:pt idx="8660">
                  <c:v>433.05</c:v>
                </c:pt>
                <c:pt idx="8661">
                  <c:v>433.1</c:v>
                </c:pt>
                <c:pt idx="8662">
                  <c:v>433.15</c:v>
                </c:pt>
                <c:pt idx="8663">
                  <c:v>433.2</c:v>
                </c:pt>
                <c:pt idx="8664">
                  <c:v>433.25</c:v>
                </c:pt>
                <c:pt idx="8665">
                  <c:v>433.3</c:v>
                </c:pt>
                <c:pt idx="8666">
                  <c:v>433.35</c:v>
                </c:pt>
                <c:pt idx="8667">
                  <c:v>433.4</c:v>
                </c:pt>
                <c:pt idx="8668">
                  <c:v>433.45</c:v>
                </c:pt>
                <c:pt idx="8669">
                  <c:v>433.5</c:v>
                </c:pt>
                <c:pt idx="8670">
                  <c:v>433.55</c:v>
                </c:pt>
                <c:pt idx="8671">
                  <c:v>433.6</c:v>
                </c:pt>
                <c:pt idx="8672">
                  <c:v>433.65</c:v>
                </c:pt>
                <c:pt idx="8673">
                  <c:v>433.7</c:v>
                </c:pt>
                <c:pt idx="8674">
                  <c:v>433.75</c:v>
                </c:pt>
                <c:pt idx="8675">
                  <c:v>433.8</c:v>
                </c:pt>
                <c:pt idx="8676">
                  <c:v>433.85</c:v>
                </c:pt>
                <c:pt idx="8677">
                  <c:v>433.9</c:v>
                </c:pt>
                <c:pt idx="8678">
                  <c:v>433.95</c:v>
                </c:pt>
                <c:pt idx="8679">
                  <c:v>434</c:v>
                </c:pt>
                <c:pt idx="8680">
                  <c:v>434.05</c:v>
                </c:pt>
                <c:pt idx="8681">
                  <c:v>434.1</c:v>
                </c:pt>
                <c:pt idx="8682">
                  <c:v>434.15</c:v>
                </c:pt>
                <c:pt idx="8683">
                  <c:v>434.2</c:v>
                </c:pt>
                <c:pt idx="8684">
                  <c:v>434.25</c:v>
                </c:pt>
                <c:pt idx="8685">
                  <c:v>434.3</c:v>
                </c:pt>
                <c:pt idx="8686">
                  <c:v>434.35</c:v>
                </c:pt>
                <c:pt idx="8687">
                  <c:v>434.4</c:v>
                </c:pt>
                <c:pt idx="8688">
                  <c:v>434.45</c:v>
                </c:pt>
                <c:pt idx="8689">
                  <c:v>434.5</c:v>
                </c:pt>
                <c:pt idx="8690">
                  <c:v>434.55</c:v>
                </c:pt>
                <c:pt idx="8691">
                  <c:v>434.6</c:v>
                </c:pt>
                <c:pt idx="8692">
                  <c:v>434.65</c:v>
                </c:pt>
                <c:pt idx="8693">
                  <c:v>434.7</c:v>
                </c:pt>
                <c:pt idx="8694">
                  <c:v>434.75</c:v>
                </c:pt>
                <c:pt idx="8695">
                  <c:v>434.8</c:v>
                </c:pt>
                <c:pt idx="8696">
                  <c:v>434.85</c:v>
                </c:pt>
                <c:pt idx="8697">
                  <c:v>434.9</c:v>
                </c:pt>
                <c:pt idx="8698">
                  <c:v>434.95</c:v>
                </c:pt>
                <c:pt idx="8699">
                  <c:v>435</c:v>
                </c:pt>
                <c:pt idx="8700">
                  <c:v>435.05</c:v>
                </c:pt>
                <c:pt idx="8701">
                  <c:v>435.1</c:v>
                </c:pt>
                <c:pt idx="8702">
                  <c:v>435.15</c:v>
                </c:pt>
                <c:pt idx="8703">
                  <c:v>435.2</c:v>
                </c:pt>
                <c:pt idx="8704">
                  <c:v>435.25</c:v>
                </c:pt>
                <c:pt idx="8705">
                  <c:v>435.3</c:v>
                </c:pt>
                <c:pt idx="8706">
                  <c:v>435.35</c:v>
                </c:pt>
                <c:pt idx="8707">
                  <c:v>435.4</c:v>
                </c:pt>
                <c:pt idx="8708">
                  <c:v>435.45</c:v>
                </c:pt>
                <c:pt idx="8709">
                  <c:v>435.5</c:v>
                </c:pt>
                <c:pt idx="8710">
                  <c:v>435.55</c:v>
                </c:pt>
                <c:pt idx="8711">
                  <c:v>435.6</c:v>
                </c:pt>
                <c:pt idx="8712">
                  <c:v>435.65</c:v>
                </c:pt>
                <c:pt idx="8713">
                  <c:v>435.7</c:v>
                </c:pt>
                <c:pt idx="8714">
                  <c:v>435.75</c:v>
                </c:pt>
                <c:pt idx="8715">
                  <c:v>435.8</c:v>
                </c:pt>
                <c:pt idx="8716">
                  <c:v>435.85</c:v>
                </c:pt>
                <c:pt idx="8717">
                  <c:v>435.9</c:v>
                </c:pt>
                <c:pt idx="8718">
                  <c:v>435.95</c:v>
                </c:pt>
                <c:pt idx="8719">
                  <c:v>436</c:v>
                </c:pt>
                <c:pt idx="8720">
                  <c:v>436.05</c:v>
                </c:pt>
                <c:pt idx="8721">
                  <c:v>436.1</c:v>
                </c:pt>
                <c:pt idx="8722">
                  <c:v>436.15</c:v>
                </c:pt>
                <c:pt idx="8723">
                  <c:v>436.2</c:v>
                </c:pt>
                <c:pt idx="8724">
                  <c:v>436.25</c:v>
                </c:pt>
                <c:pt idx="8725">
                  <c:v>436.3</c:v>
                </c:pt>
                <c:pt idx="8726">
                  <c:v>436.35</c:v>
                </c:pt>
                <c:pt idx="8727">
                  <c:v>436.4</c:v>
                </c:pt>
                <c:pt idx="8728">
                  <c:v>436.45</c:v>
                </c:pt>
                <c:pt idx="8729">
                  <c:v>436.5</c:v>
                </c:pt>
                <c:pt idx="8730">
                  <c:v>436.55</c:v>
                </c:pt>
                <c:pt idx="8731">
                  <c:v>436.6</c:v>
                </c:pt>
                <c:pt idx="8732">
                  <c:v>436.65</c:v>
                </c:pt>
                <c:pt idx="8733">
                  <c:v>436.7</c:v>
                </c:pt>
                <c:pt idx="8734">
                  <c:v>436.75</c:v>
                </c:pt>
                <c:pt idx="8735">
                  <c:v>436.8</c:v>
                </c:pt>
                <c:pt idx="8736">
                  <c:v>436.85</c:v>
                </c:pt>
                <c:pt idx="8737">
                  <c:v>436.9</c:v>
                </c:pt>
                <c:pt idx="8738">
                  <c:v>436.95</c:v>
                </c:pt>
                <c:pt idx="8739">
                  <c:v>437</c:v>
                </c:pt>
                <c:pt idx="8740">
                  <c:v>437.05</c:v>
                </c:pt>
                <c:pt idx="8741">
                  <c:v>437.1</c:v>
                </c:pt>
                <c:pt idx="8742">
                  <c:v>437.15</c:v>
                </c:pt>
                <c:pt idx="8743">
                  <c:v>437.2</c:v>
                </c:pt>
                <c:pt idx="8744">
                  <c:v>437.25</c:v>
                </c:pt>
                <c:pt idx="8745">
                  <c:v>437.3</c:v>
                </c:pt>
                <c:pt idx="8746">
                  <c:v>437.35</c:v>
                </c:pt>
                <c:pt idx="8747">
                  <c:v>437.4</c:v>
                </c:pt>
                <c:pt idx="8748">
                  <c:v>437.45</c:v>
                </c:pt>
                <c:pt idx="8749">
                  <c:v>437.5</c:v>
                </c:pt>
                <c:pt idx="8750">
                  <c:v>437.55</c:v>
                </c:pt>
                <c:pt idx="8751">
                  <c:v>437.6</c:v>
                </c:pt>
                <c:pt idx="8752">
                  <c:v>437.65</c:v>
                </c:pt>
                <c:pt idx="8753">
                  <c:v>437.7</c:v>
                </c:pt>
                <c:pt idx="8754">
                  <c:v>437.75</c:v>
                </c:pt>
                <c:pt idx="8755">
                  <c:v>437.8</c:v>
                </c:pt>
                <c:pt idx="8756">
                  <c:v>437.85</c:v>
                </c:pt>
                <c:pt idx="8757">
                  <c:v>437.9</c:v>
                </c:pt>
                <c:pt idx="8758">
                  <c:v>437.95</c:v>
                </c:pt>
                <c:pt idx="8759">
                  <c:v>438</c:v>
                </c:pt>
                <c:pt idx="8760">
                  <c:v>438.05</c:v>
                </c:pt>
                <c:pt idx="8761">
                  <c:v>438.1</c:v>
                </c:pt>
                <c:pt idx="8762">
                  <c:v>438.15</c:v>
                </c:pt>
                <c:pt idx="8763">
                  <c:v>438.2</c:v>
                </c:pt>
                <c:pt idx="8764">
                  <c:v>438.25</c:v>
                </c:pt>
                <c:pt idx="8765">
                  <c:v>438.3</c:v>
                </c:pt>
                <c:pt idx="8766">
                  <c:v>438.35</c:v>
                </c:pt>
                <c:pt idx="8767">
                  <c:v>438.4</c:v>
                </c:pt>
                <c:pt idx="8768">
                  <c:v>438.45</c:v>
                </c:pt>
                <c:pt idx="8769">
                  <c:v>438.5</c:v>
                </c:pt>
                <c:pt idx="8770">
                  <c:v>438.55</c:v>
                </c:pt>
                <c:pt idx="8771">
                  <c:v>438.6</c:v>
                </c:pt>
                <c:pt idx="8772">
                  <c:v>438.65</c:v>
                </c:pt>
                <c:pt idx="8773">
                  <c:v>438.7</c:v>
                </c:pt>
                <c:pt idx="8774">
                  <c:v>438.75</c:v>
                </c:pt>
                <c:pt idx="8775">
                  <c:v>438.8</c:v>
                </c:pt>
                <c:pt idx="8776">
                  <c:v>438.85</c:v>
                </c:pt>
                <c:pt idx="8777">
                  <c:v>438.9</c:v>
                </c:pt>
                <c:pt idx="8778">
                  <c:v>438.95</c:v>
                </c:pt>
                <c:pt idx="8779">
                  <c:v>439</c:v>
                </c:pt>
                <c:pt idx="8780">
                  <c:v>439.05</c:v>
                </c:pt>
                <c:pt idx="8781">
                  <c:v>439.1</c:v>
                </c:pt>
                <c:pt idx="8782">
                  <c:v>439.15</c:v>
                </c:pt>
                <c:pt idx="8783">
                  <c:v>439.2</c:v>
                </c:pt>
                <c:pt idx="8784">
                  <c:v>439.25</c:v>
                </c:pt>
                <c:pt idx="8785">
                  <c:v>439.3</c:v>
                </c:pt>
                <c:pt idx="8786">
                  <c:v>439.35</c:v>
                </c:pt>
                <c:pt idx="8787">
                  <c:v>439.4</c:v>
                </c:pt>
                <c:pt idx="8788">
                  <c:v>439.45</c:v>
                </c:pt>
                <c:pt idx="8789">
                  <c:v>439.5</c:v>
                </c:pt>
                <c:pt idx="8790">
                  <c:v>439.55</c:v>
                </c:pt>
                <c:pt idx="8791">
                  <c:v>439.6</c:v>
                </c:pt>
                <c:pt idx="8792">
                  <c:v>439.65</c:v>
                </c:pt>
                <c:pt idx="8793">
                  <c:v>439.7</c:v>
                </c:pt>
                <c:pt idx="8794">
                  <c:v>439.75</c:v>
                </c:pt>
                <c:pt idx="8795">
                  <c:v>439.8</c:v>
                </c:pt>
                <c:pt idx="8796">
                  <c:v>439.85</c:v>
                </c:pt>
                <c:pt idx="8797">
                  <c:v>439.9</c:v>
                </c:pt>
                <c:pt idx="8798">
                  <c:v>439.95</c:v>
                </c:pt>
                <c:pt idx="8799">
                  <c:v>440</c:v>
                </c:pt>
                <c:pt idx="8800">
                  <c:v>440.05</c:v>
                </c:pt>
                <c:pt idx="8801">
                  <c:v>440.1</c:v>
                </c:pt>
                <c:pt idx="8802">
                  <c:v>440.15</c:v>
                </c:pt>
                <c:pt idx="8803">
                  <c:v>440.2</c:v>
                </c:pt>
                <c:pt idx="8804">
                  <c:v>440.25</c:v>
                </c:pt>
                <c:pt idx="8805">
                  <c:v>440.3</c:v>
                </c:pt>
                <c:pt idx="8806">
                  <c:v>440.35</c:v>
                </c:pt>
                <c:pt idx="8807">
                  <c:v>440.4</c:v>
                </c:pt>
                <c:pt idx="8808">
                  <c:v>440.45</c:v>
                </c:pt>
                <c:pt idx="8809">
                  <c:v>440.5</c:v>
                </c:pt>
                <c:pt idx="8810">
                  <c:v>440.55</c:v>
                </c:pt>
                <c:pt idx="8811">
                  <c:v>440.6</c:v>
                </c:pt>
                <c:pt idx="8812">
                  <c:v>440.65</c:v>
                </c:pt>
                <c:pt idx="8813">
                  <c:v>440.7</c:v>
                </c:pt>
                <c:pt idx="8814">
                  <c:v>440.75</c:v>
                </c:pt>
                <c:pt idx="8815">
                  <c:v>440.8</c:v>
                </c:pt>
                <c:pt idx="8816">
                  <c:v>440.85</c:v>
                </c:pt>
                <c:pt idx="8817">
                  <c:v>440.9</c:v>
                </c:pt>
                <c:pt idx="8818">
                  <c:v>440.95</c:v>
                </c:pt>
                <c:pt idx="8819">
                  <c:v>441</c:v>
                </c:pt>
                <c:pt idx="8820">
                  <c:v>441.05</c:v>
                </c:pt>
                <c:pt idx="8821">
                  <c:v>441.1</c:v>
                </c:pt>
                <c:pt idx="8822">
                  <c:v>441.15</c:v>
                </c:pt>
                <c:pt idx="8823">
                  <c:v>441.2</c:v>
                </c:pt>
                <c:pt idx="8824">
                  <c:v>441.25</c:v>
                </c:pt>
                <c:pt idx="8825">
                  <c:v>441.3</c:v>
                </c:pt>
                <c:pt idx="8826">
                  <c:v>441.35</c:v>
                </c:pt>
                <c:pt idx="8827">
                  <c:v>441.4</c:v>
                </c:pt>
                <c:pt idx="8828">
                  <c:v>441.45</c:v>
                </c:pt>
                <c:pt idx="8829">
                  <c:v>441.5</c:v>
                </c:pt>
                <c:pt idx="8830">
                  <c:v>441.55</c:v>
                </c:pt>
                <c:pt idx="8831">
                  <c:v>441.6</c:v>
                </c:pt>
                <c:pt idx="8832">
                  <c:v>441.65</c:v>
                </c:pt>
                <c:pt idx="8833">
                  <c:v>441.7</c:v>
                </c:pt>
                <c:pt idx="8834">
                  <c:v>441.75</c:v>
                </c:pt>
                <c:pt idx="8835">
                  <c:v>441.8</c:v>
                </c:pt>
                <c:pt idx="8836">
                  <c:v>441.85</c:v>
                </c:pt>
                <c:pt idx="8837">
                  <c:v>441.9</c:v>
                </c:pt>
                <c:pt idx="8838">
                  <c:v>441.95</c:v>
                </c:pt>
                <c:pt idx="8839">
                  <c:v>442</c:v>
                </c:pt>
                <c:pt idx="8840">
                  <c:v>442.05</c:v>
                </c:pt>
                <c:pt idx="8841">
                  <c:v>442.1</c:v>
                </c:pt>
                <c:pt idx="8842">
                  <c:v>442.15</c:v>
                </c:pt>
                <c:pt idx="8843">
                  <c:v>442.2</c:v>
                </c:pt>
                <c:pt idx="8844">
                  <c:v>442.25</c:v>
                </c:pt>
                <c:pt idx="8845">
                  <c:v>442.3</c:v>
                </c:pt>
                <c:pt idx="8846">
                  <c:v>442.35</c:v>
                </c:pt>
                <c:pt idx="8847">
                  <c:v>442.4</c:v>
                </c:pt>
                <c:pt idx="8848">
                  <c:v>442.45</c:v>
                </c:pt>
                <c:pt idx="8849">
                  <c:v>442.5</c:v>
                </c:pt>
                <c:pt idx="8850">
                  <c:v>442.55</c:v>
                </c:pt>
                <c:pt idx="8851">
                  <c:v>442.6</c:v>
                </c:pt>
                <c:pt idx="8852">
                  <c:v>442.65</c:v>
                </c:pt>
                <c:pt idx="8853">
                  <c:v>442.7</c:v>
                </c:pt>
                <c:pt idx="8854">
                  <c:v>442.75</c:v>
                </c:pt>
                <c:pt idx="8855">
                  <c:v>442.8</c:v>
                </c:pt>
                <c:pt idx="8856">
                  <c:v>442.85</c:v>
                </c:pt>
                <c:pt idx="8857">
                  <c:v>442.9</c:v>
                </c:pt>
                <c:pt idx="8858">
                  <c:v>442.95</c:v>
                </c:pt>
                <c:pt idx="8859">
                  <c:v>443</c:v>
                </c:pt>
                <c:pt idx="8860">
                  <c:v>443.05</c:v>
                </c:pt>
                <c:pt idx="8861">
                  <c:v>443.1</c:v>
                </c:pt>
                <c:pt idx="8862">
                  <c:v>443.15</c:v>
                </c:pt>
                <c:pt idx="8863">
                  <c:v>443.2</c:v>
                </c:pt>
                <c:pt idx="8864">
                  <c:v>443.25</c:v>
                </c:pt>
                <c:pt idx="8865">
                  <c:v>443.3</c:v>
                </c:pt>
                <c:pt idx="8866">
                  <c:v>443.35</c:v>
                </c:pt>
                <c:pt idx="8867">
                  <c:v>443.4</c:v>
                </c:pt>
                <c:pt idx="8868">
                  <c:v>443.45</c:v>
                </c:pt>
                <c:pt idx="8869">
                  <c:v>443.5</c:v>
                </c:pt>
                <c:pt idx="8870">
                  <c:v>443.55</c:v>
                </c:pt>
                <c:pt idx="8871">
                  <c:v>443.6</c:v>
                </c:pt>
                <c:pt idx="8872">
                  <c:v>443.65</c:v>
                </c:pt>
                <c:pt idx="8873">
                  <c:v>443.7</c:v>
                </c:pt>
                <c:pt idx="8874">
                  <c:v>443.75</c:v>
                </c:pt>
                <c:pt idx="8875">
                  <c:v>443.8</c:v>
                </c:pt>
                <c:pt idx="8876">
                  <c:v>443.85</c:v>
                </c:pt>
                <c:pt idx="8877">
                  <c:v>443.9</c:v>
                </c:pt>
                <c:pt idx="8878">
                  <c:v>443.95</c:v>
                </c:pt>
                <c:pt idx="8879">
                  <c:v>444</c:v>
                </c:pt>
                <c:pt idx="8880">
                  <c:v>444.05</c:v>
                </c:pt>
                <c:pt idx="8881">
                  <c:v>444.1</c:v>
                </c:pt>
                <c:pt idx="8882">
                  <c:v>444.15</c:v>
                </c:pt>
                <c:pt idx="8883">
                  <c:v>444.2</c:v>
                </c:pt>
                <c:pt idx="8884">
                  <c:v>444.25</c:v>
                </c:pt>
                <c:pt idx="8885">
                  <c:v>444.3</c:v>
                </c:pt>
                <c:pt idx="8886">
                  <c:v>444.35</c:v>
                </c:pt>
                <c:pt idx="8887">
                  <c:v>444.4</c:v>
                </c:pt>
                <c:pt idx="8888">
                  <c:v>444.45</c:v>
                </c:pt>
                <c:pt idx="8889">
                  <c:v>444.5</c:v>
                </c:pt>
                <c:pt idx="8890">
                  <c:v>444.55</c:v>
                </c:pt>
                <c:pt idx="8891">
                  <c:v>444.6</c:v>
                </c:pt>
                <c:pt idx="8892">
                  <c:v>444.65</c:v>
                </c:pt>
                <c:pt idx="8893">
                  <c:v>444.7</c:v>
                </c:pt>
                <c:pt idx="8894">
                  <c:v>444.75</c:v>
                </c:pt>
                <c:pt idx="8895">
                  <c:v>444.8</c:v>
                </c:pt>
                <c:pt idx="8896">
                  <c:v>444.85</c:v>
                </c:pt>
                <c:pt idx="8897">
                  <c:v>444.9</c:v>
                </c:pt>
                <c:pt idx="8898">
                  <c:v>444.95</c:v>
                </c:pt>
                <c:pt idx="8899">
                  <c:v>445</c:v>
                </c:pt>
                <c:pt idx="8900">
                  <c:v>445.05</c:v>
                </c:pt>
                <c:pt idx="8901">
                  <c:v>445.1</c:v>
                </c:pt>
                <c:pt idx="8902">
                  <c:v>445.15</c:v>
                </c:pt>
                <c:pt idx="8903">
                  <c:v>445.2</c:v>
                </c:pt>
                <c:pt idx="8904">
                  <c:v>445.25</c:v>
                </c:pt>
                <c:pt idx="8905">
                  <c:v>445.3</c:v>
                </c:pt>
                <c:pt idx="8906">
                  <c:v>445.35</c:v>
                </c:pt>
                <c:pt idx="8907">
                  <c:v>445.4</c:v>
                </c:pt>
                <c:pt idx="8908">
                  <c:v>445.45</c:v>
                </c:pt>
                <c:pt idx="8909">
                  <c:v>445.5</c:v>
                </c:pt>
                <c:pt idx="8910">
                  <c:v>445.55</c:v>
                </c:pt>
                <c:pt idx="8911">
                  <c:v>445.6</c:v>
                </c:pt>
                <c:pt idx="8912">
                  <c:v>445.65</c:v>
                </c:pt>
                <c:pt idx="8913">
                  <c:v>445.7</c:v>
                </c:pt>
                <c:pt idx="8914">
                  <c:v>445.75</c:v>
                </c:pt>
                <c:pt idx="8915">
                  <c:v>445.8</c:v>
                </c:pt>
                <c:pt idx="8916">
                  <c:v>445.85</c:v>
                </c:pt>
                <c:pt idx="8917">
                  <c:v>445.9</c:v>
                </c:pt>
                <c:pt idx="8918">
                  <c:v>445.95</c:v>
                </c:pt>
                <c:pt idx="8919">
                  <c:v>446</c:v>
                </c:pt>
                <c:pt idx="8920">
                  <c:v>446.05</c:v>
                </c:pt>
                <c:pt idx="8921">
                  <c:v>446.1</c:v>
                </c:pt>
                <c:pt idx="8922">
                  <c:v>446.15</c:v>
                </c:pt>
                <c:pt idx="8923">
                  <c:v>446.2</c:v>
                </c:pt>
                <c:pt idx="8924">
                  <c:v>446.25</c:v>
                </c:pt>
                <c:pt idx="8925">
                  <c:v>446.3</c:v>
                </c:pt>
                <c:pt idx="8926">
                  <c:v>446.35</c:v>
                </c:pt>
                <c:pt idx="8927">
                  <c:v>446.4</c:v>
                </c:pt>
                <c:pt idx="8928">
                  <c:v>446.45</c:v>
                </c:pt>
                <c:pt idx="8929">
                  <c:v>446.5</c:v>
                </c:pt>
                <c:pt idx="8930">
                  <c:v>446.55</c:v>
                </c:pt>
                <c:pt idx="8931">
                  <c:v>446.6</c:v>
                </c:pt>
                <c:pt idx="8932">
                  <c:v>446.65</c:v>
                </c:pt>
                <c:pt idx="8933">
                  <c:v>446.7</c:v>
                </c:pt>
                <c:pt idx="8934">
                  <c:v>446.75</c:v>
                </c:pt>
                <c:pt idx="8935">
                  <c:v>446.8</c:v>
                </c:pt>
                <c:pt idx="8936">
                  <c:v>446.85</c:v>
                </c:pt>
                <c:pt idx="8937">
                  <c:v>446.9</c:v>
                </c:pt>
                <c:pt idx="8938">
                  <c:v>446.95</c:v>
                </c:pt>
                <c:pt idx="8939">
                  <c:v>447</c:v>
                </c:pt>
                <c:pt idx="8940">
                  <c:v>447.05</c:v>
                </c:pt>
                <c:pt idx="8941">
                  <c:v>447.1</c:v>
                </c:pt>
                <c:pt idx="8942">
                  <c:v>447.15</c:v>
                </c:pt>
                <c:pt idx="8943">
                  <c:v>447.2</c:v>
                </c:pt>
                <c:pt idx="8944">
                  <c:v>447.25</c:v>
                </c:pt>
                <c:pt idx="8945">
                  <c:v>447.3</c:v>
                </c:pt>
                <c:pt idx="8946">
                  <c:v>447.35</c:v>
                </c:pt>
                <c:pt idx="8947">
                  <c:v>447.4</c:v>
                </c:pt>
                <c:pt idx="8948">
                  <c:v>447.45</c:v>
                </c:pt>
                <c:pt idx="8949">
                  <c:v>447.5</c:v>
                </c:pt>
                <c:pt idx="8950">
                  <c:v>447.55</c:v>
                </c:pt>
                <c:pt idx="8951">
                  <c:v>447.6</c:v>
                </c:pt>
                <c:pt idx="8952">
                  <c:v>447.65</c:v>
                </c:pt>
                <c:pt idx="8953">
                  <c:v>447.7</c:v>
                </c:pt>
                <c:pt idx="8954">
                  <c:v>447.75</c:v>
                </c:pt>
                <c:pt idx="8955">
                  <c:v>447.8</c:v>
                </c:pt>
                <c:pt idx="8956">
                  <c:v>447.85</c:v>
                </c:pt>
                <c:pt idx="8957">
                  <c:v>447.9</c:v>
                </c:pt>
                <c:pt idx="8958">
                  <c:v>447.95</c:v>
                </c:pt>
                <c:pt idx="8959">
                  <c:v>448</c:v>
                </c:pt>
                <c:pt idx="8960">
                  <c:v>448.05</c:v>
                </c:pt>
                <c:pt idx="8961">
                  <c:v>448.1</c:v>
                </c:pt>
                <c:pt idx="8962">
                  <c:v>448.15</c:v>
                </c:pt>
                <c:pt idx="8963">
                  <c:v>448.2</c:v>
                </c:pt>
                <c:pt idx="8964">
                  <c:v>448.25</c:v>
                </c:pt>
                <c:pt idx="8965">
                  <c:v>448.3</c:v>
                </c:pt>
                <c:pt idx="8966">
                  <c:v>448.35</c:v>
                </c:pt>
                <c:pt idx="8967">
                  <c:v>448.4</c:v>
                </c:pt>
                <c:pt idx="8968">
                  <c:v>448.45</c:v>
                </c:pt>
                <c:pt idx="8969">
                  <c:v>448.5</c:v>
                </c:pt>
                <c:pt idx="8970">
                  <c:v>448.55</c:v>
                </c:pt>
                <c:pt idx="8971">
                  <c:v>448.6</c:v>
                </c:pt>
                <c:pt idx="8972">
                  <c:v>448.65</c:v>
                </c:pt>
                <c:pt idx="8973">
                  <c:v>448.7</c:v>
                </c:pt>
                <c:pt idx="8974">
                  <c:v>448.75</c:v>
                </c:pt>
                <c:pt idx="8975">
                  <c:v>448.8</c:v>
                </c:pt>
                <c:pt idx="8976">
                  <c:v>448.85</c:v>
                </c:pt>
                <c:pt idx="8977">
                  <c:v>448.9</c:v>
                </c:pt>
                <c:pt idx="8978">
                  <c:v>448.95</c:v>
                </c:pt>
                <c:pt idx="8979">
                  <c:v>449</c:v>
                </c:pt>
                <c:pt idx="8980">
                  <c:v>449.05</c:v>
                </c:pt>
                <c:pt idx="8981">
                  <c:v>449.1</c:v>
                </c:pt>
                <c:pt idx="8982">
                  <c:v>449.15</c:v>
                </c:pt>
                <c:pt idx="8983">
                  <c:v>449.2</c:v>
                </c:pt>
                <c:pt idx="8984">
                  <c:v>449.25</c:v>
                </c:pt>
                <c:pt idx="8985">
                  <c:v>449.3</c:v>
                </c:pt>
                <c:pt idx="8986">
                  <c:v>449.35</c:v>
                </c:pt>
                <c:pt idx="8987">
                  <c:v>449.4</c:v>
                </c:pt>
                <c:pt idx="8988">
                  <c:v>449.45</c:v>
                </c:pt>
                <c:pt idx="8989">
                  <c:v>449.5</c:v>
                </c:pt>
                <c:pt idx="8990">
                  <c:v>449.55</c:v>
                </c:pt>
                <c:pt idx="8991">
                  <c:v>449.6</c:v>
                </c:pt>
                <c:pt idx="8992">
                  <c:v>449.65</c:v>
                </c:pt>
                <c:pt idx="8993">
                  <c:v>449.7</c:v>
                </c:pt>
                <c:pt idx="8994">
                  <c:v>449.75</c:v>
                </c:pt>
                <c:pt idx="8995">
                  <c:v>449.8</c:v>
                </c:pt>
                <c:pt idx="8996">
                  <c:v>449.85</c:v>
                </c:pt>
                <c:pt idx="8997">
                  <c:v>449.9</c:v>
                </c:pt>
                <c:pt idx="8998">
                  <c:v>449.95</c:v>
                </c:pt>
                <c:pt idx="8999">
                  <c:v>450</c:v>
                </c:pt>
                <c:pt idx="9000">
                  <c:v>450.05</c:v>
                </c:pt>
                <c:pt idx="9001">
                  <c:v>450.1</c:v>
                </c:pt>
                <c:pt idx="9002">
                  <c:v>450.15</c:v>
                </c:pt>
                <c:pt idx="9003">
                  <c:v>450.2</c:v>
                </c:pt>
                <c:pt idx="9004">
                  <c:v>450.25</c:v>
                </c:pt>
                <c:pt idx="9005">
                  <c:v>450.3</c:v>
                </c:pt>
                <c:pt idx="9006">
                  <c:v>450.35</c:v>
                </c:pt>
                <c:pt idx="9007">
                  <c:v>450.4</c:v>
                </c:pt>
                <c:pt idx="9008">
                  <c:v>450.45</c:v>
                </c:pt>
                <c:pt idx="9009">
                  <c:v>450.5</c:v>
                </c:pt>
                <c:pt idx="9010">
                  <c:v>450.55</c:v>
                </c:pt>
                <c:pt idx="9011">
                  <c:v>450.6</c:v>
                </c:pt>
                <c:pt idx="9012">
                  <c:v>450.65</c:v>
                </c:pt>
                <c:pt idx="9013">
                  <c:v>450.7</c:v>
                </c:pt>
                <c:pt idx="9014">
                  <c:v>450.75</c:v>
                </c:pt>
                <c:pt idx="9015">
                  <c:v>450.8</c:v>
                </c:pt>
                <c:pt idx="9016">
                  <c:v>450.85</c:v>
                </c:pt>
                <c:pt idx="9017">
                  <c:v>450.9</c:v>
                </c:pt>
                <c:pt idx="9018">
                  <c:v>450.95</c:v>
                </c:pt>
                <c:pt idx="9019">
                  <c:v>451</c:v>
                </c:pt>
                <c:pt idx="9020">
                  <c:v>451.05</c:v>
                </c:pt>
                <c:pt idx="9021">
                  <c:v>451.1</c:v>
                </c:pt>
                <c:pt idx="9022">
                  <c:v>451.15</c:v>
                </c:pt>
                <c:pt idx="9023">
                  <c:v>451.2</c:v>
                </c:pt>
                <c:pt idx="9024">
                  <c:v>451.25</c:v>
                </c:pt>
                <c:pt idx="9025">
                  <c:v>451.3</c:v>
                </c:pt>
                <c:pt idx="9026">
                  <c:v>451.35</c:v>
                </c:pt>
                <c:pt idx="9027">
                  <c:v>451.4</c:v>
                </c:pt>
                <c:pt idx="9028">
                  <c:v>451.45</c:v>
                </c:pt>
                <c:pt idx="9029">
                  <c:v>451.5</c:v>
                </c:pt>
                <c:pt idx="9030">
                  <c:v>451.55</c:v>
                </c:pt>
                <c:pt idx="9031">
                  <c:v>451.6</c:v>
                </c:pt>
                <c:pt idx="9032">
                  <c:v>451.65</c:v>
                </c:pt>
                <c:pt idx="9033">
                  <c:v>451.7</c:v>
                </c:pt>
                <c:pt idx="9034">
                  <c:v>451.75</c:v>
                </c:pt>
                <c:pt idx="9035">
                  <c:v>451.8</c:v>
                </c:pt>
                <c:pt idx="9036">
                  <c:v>451.85</c:v>
                </c:pt>
                <c:pt idx="9037">
                  <c:v>451.9</c:v>
                </c:pt>
                <c:pt idx="9038">
                  <c:v>451.95</c:v>
                </c:pt>
                <c:pt idx="9039">
                  <c:v>452</c:v>
                </c:pt>
                <c:pt idx="9040">
                  <c:v>452.05</c:v>
                </c:pt>
                <c:pt idx="9041">
                  <c:v>452.1</c:v>
                </c:pt>
                <c:pt idx="9042">
                  <c:v>452.15</c:v>
                </c:pt>
                <c:pt idx="9043">
                  <c:v>452.2</c:v>
                </c:pt>
                <c:pt idx="9044">
                  <c:v>452.25</c:v>
                </c:pt>
                <c:pt idx="9045">
                  <c:v>452.3</c:v>
                </c:pt>
                <c:pt idx="9046">
                  <c:v>452.35</c:v>
                </c:pt>
                <c:pt idx="9047">
                  <c:v>452.4</c:v>
                </c:pt>
                <c:pt idx="9048">
                  <c:v>452.45</c:v>
                </c:pt>
                <c:pt idx="9049">
                  <c:v>452.5</c:v>
                </c:pt>
                <c:pt idx="9050">
                  <c:v>452.55</c:v>
                </c:pt>
                <c:pt idx="9051">
                  <c:v>452.6</c:v>
                </c:pt>
                <c:pt idx="9052">
                  <c:v>452.65</c:v>
                </c:pt>
                <c:pt idx="9053">
                  <c:v>452.7</c:v>
                </c:pt>
                <c:pt idx="9054">
                  <c:v>452.75</c:v>
                </c:pt>
                <c:pt idx="9055">
                  <c:v>452.8</c:v>
                </c:pt>
                <c:pt idx="9056">
                  <c:v>452.85</c:v>
                </c:pt>
                <c:pt idx="9057">
                  <c:v>452.9</c:v>
                </c:pt>
                <c:pt idx="9058">
                  <c:v>452.95</c:v>
                </c:pt>
                <c:pt idx="9059">
                  <c:v>453</c:v>
                </c:pt>
                <c:pt idx="9060">
                  <c:v>453.05</c:v>
                </c:pt>
                <c:pt idx="9061">
                  <c:v>453.1</c:v>
                </c:pt>
                <c:pt idx="9062">
                  <c:v>453.15</c:v>
                </c:pt>
                <c:pt idx="9063">
                  <c:v>453.2</c:v>
                </c:pt>
                <c:pt idx="9064">
                  <c:v>453.25</c:v>
                </c:pt>
                <c:pt idx="9065">
                  <c:v>453.3</c:v>
                </c:pt>
                <c:pt idx="9066">
                  <c:v>453.35</c:v>
                </c:pt>
                <c:pt idx="9067">
                  <c:v>453.4</c:v>
                </c:pt>
                <c:pt idx="9068">
                  <c:v>453.45</c:v>
                </c:pt>
                <c:pt idx="9069">
                  <c:v>453.5</c:v>
                </c:pt>
                <c:pt idx="9070">
                  <c:v>453.55</c:v>
                </c:pt>
                <c:pt idx="9071">
                  <c:v>453.6</c:v>
                </c:pt>
                <c:pt idx="9072">
                  <c:v>453.65</c:v>
                </c:pt>
                <c:pt idx="9073">
                  <c:v>453.7</c:v>
                </c:pt>
                <c:pt idx="9074">
                  <c:v>453.75</c:v>
                </c:pt>
                <c:pt idx="9075">
                  <c:v>453.8</c:v>
                </c:pt>
                <c:pt idx="9076">
                  <c:v>453.85</c:v>
                </c:pt>
                <c:pt idx="9077">
                  <c:v>453.9</c:v>
                </c:pt>
                <c:pt idx="9078">
                  <c:v>453.95</c:v>
                </c:pt>
                <c:pt idx="9079">
                  <c:v>454</c:v>
                </c:pt>
                <c:pt idx="9080">
                  <c:v>454.05</c:v>
                </c:pt>
                <c:pt idx="9081">
                  <c:v>454.1</c:v>
                </c:pt>
                <c:pt idx="9082">
                  <c:v>454.15</c:v>
                </c:pt>
                <c:pt idx="9083">
                  <c:v>454.2</c:v>
                </c:pt>
                <c:pt idx="9084">
                  <c:v>454.25</c:v>
                </c:pt>
                <c:pt idx="9085">
                  <c:v>454.3</c:v>
                </c:pt>
                <c:pt idx="9086">
                  <c:v>454.35</c:v>
                </c:pt>
                <c:pt idx="9087">
                  <c:v>454.4</c:v>
                </c:pt>
                <c:pt idx="9088">
                  <c:v>454.45</c:v>
                </c:pt>
                <c:pt idx="9089">
                  <c:v>454.5</c:v>
                </c:pt>
                <c:pt idx="9090">
                  <c:v>454.55</c:v>
                </c:pt>
                <c:pt idx="9091">
                  <c:v>454.6</c:v>
                </c:pt>
                <c:pt idx="9092">
                  <c:v>454.65</c:v>
                </c:pt>
                <c:pt idx="9093">
                  <c:v>454.7</c:v>
                </c:pt>
                <c:pt idx="9094">
                  <c:v>454.75</c:v>
                </c:pt>
                <c:pt idx="9095">
                  <c:v>454.8</c:v>
                </c:pt>
                <c:pt idx="9096">
                  <c:v>454.85</c:v>
                </c:pt>
                <c:pt idx="9097">
                  <c:v>454.9</c:v>
                </c:pt>
                <c:pt idx="9098">
                  <c:v>454.95</c:v>
                </c:pt>
                <c:pt idx="9099">
                  <c:v>455</c:v>
                </c:pt>
                <c:pt idx="9100">
                  <c:v>455.05</c:v>
                </c:pt>
                <c:pt idx="9101">
                  <c:v>455.1</c:v>
                </c:pt>
                <c:pt idx="9102">
                  <c:v>455.15</c:v>
                </c:pt>
                <c:pt idx="9103">
                  <c:v>455.2</c:v>
                </c:pt>
                <c:pt idx="9104">
                  <c:v>455.25</c:v>
                </c:pt>
                <c:pt idx="9105">
                  <c:v>455.3</c:v>
                </c:pt>
                <c:pt idx="9106">
                  <c:v>455.35</c:v>
                </c:pt>
                <c:pt idx="9107">
                  <c:v>455.4</c:v>
                </c:pt>
                <c:pt idx="9108">
                  <c:v>455.45</c:v>
                </c:pt>
                <c:pt idx="9109">
                  <c:v>455.5</c:v>
                </c:pt>
                <c:pt idx="9110">
                  <c:v>455.55</c:v>
                </c:pt>
                <c:pt idx="9111">
                  <c:v>455.6</c:v>
                </c:pt>
                <c:pt idx="9112">
                  <c:v>455.65</c:v>
                </c:pt>
                <c:pt idx="9113">
                  <c:v>455.7</c:v>
                </c:pt>
                <c:pt idx="9114">
                  <c:v>455.75</c:v>
                </c:pt>
                <c:pt idx="9115">
                  <c:v>455.8</c:v>
                </c:pt>
                <c:pt idx="9116">
                  <c:v>455.85</c:v>
                </c:pt>
                <c:pt idx="9117">
                  <c:v>455.9</c:v>
                </c:pt>
                <c:pt idx="9118">
                  <c:v>455.95</c:v>
                </c:pt>
                <c:pt idx="9119">
                  <c:v>456</c:v>
                </c:pt>
                <c:pt idx="9120">
                  <c:v>456.05</c:v>
                </c:pt>
                <c:pt idx="9121">
                  <c:v>456.1</c:v>
                </c:pt>
                <c:pt idx="9122">
                  <c:v>456.15</c:v>
                </c:pt>
                <c:pt idx="9123">
                  <c:v>456.2</c:v>
                </c:pt>
                <c:pt idx="9124">
                  <c:v>456.25</c:v>
                </c:pt>
                <c:pt idx="9125">
                  <c:v>456.3</c:v>
                </c:pt>
                <c:pt idx="9126">
                  <c:v>456.35</c:v>
                </c:pt>
                <c:pt idx="9127">
                  <c:v>456.4</c:v>
                </c:pt>
                <c:pt idx="9128">
                  <c:v>456.45</c:v>
                </c:pt>
                <c:pt idx="9129">
                  <c:v>456.5</c:v>
                </c:pt>
                <c:pt idx="9130">
                  <c:v>456.55</c:v>
                </c:pt>
                <c:pt idx="9131">
                  <c:v>456.6</c:v>
                </c:pt>
                <c:pt idx="9132">
                  <c:v>456.65</c:v>
                </c:pt>
                <c:pt idx="9133">
                  <c:v>456.7</c:v>
                </c:pt>
                <c:pt idx="9134">
                  <c:v>456.75</c:v>
                </c:pt>
                <c:pt idx="9135">
                  <c:v>456.8</c:v>
                </c:pt>
                <c:pt idx="9136">
                  <c:v>456.85</c:v>
                </c:pt>
                <c:pt idx="9137">
                  <c:v>456.9</c:v>
                </c:pt>
                <c:pt idx="9138">
                  <c:v>456.95</c:v>
                </c:pt>
                <c:pt idx="9139">
                  <c:v>457</c:v>
                </c:pt>
                <c:pt idx="9140">
                  <c:v>457.05</c:v>
                </c:pt>
                <c:pt idx="9141">
                  <c:v>457.1</c:v>
                </c:pt>
                <c:pt idx="9142">
                  <c:v>457.15</c:v>
                </c:pt>
                <c:pt idx="9143">
                  <c:v>457.2</c:v>
                </c:pt>
                <c:pt idx="9144">
                  <c:v>457.25</c:v>
                </c:pt>
                <c:pt idx="9145">
                  <c:v>457.3</c:v>
                </c:pt>
                <c:pt idx="9146">
                  <c:v>457.35</c:v>
                </c:pt>
                <c:pt idx="9147">
                  <c:v>457.4</c:v>
                </c:pt>
                <c:pt idx="9148">
                  <c:v>457.45</c:v>
                </c:pt>
                <c:pt idx="9149">
                  <c:v>457.5</c:v>
                </c:pt>
                <c:pt idx="9150">
                  <c:v>457.55</c:v>
                </c:pt>
                <c:pt idx="9151">
                  <c:v>457.6</c:v>
                </c:pt>
                <c:pt idx="9152">
                  <c:v>457.65</c:v>
                </c:pt>
                <c:pt idx="9153">
                  <c:v>457.7</c:v>
                </c:pt>
                <c:pt idx="9154">
                  <c:v>457.75</c:v>
                </c:pt>
                <c:pt idx="9155">
                  <c:v>457.8</c:v>
                </c:pt>
                <c:pt idx="9156">
                  <c:v>457.85</c:v>
                </c:pt>
                <c:pt idx="9157">
                  <c:v>457.9</c:v>
                </c:pt>
                <c:pt idx="9158">
                  <c:v>457.95</c:v>
                </c:pt>
                <c:pt idx="9159">
                  <c:v>458</c:v>
                </c:pt>
                <c:pt idx="9160">
                  <c:v>458.05</c:v>
                </c:pt>
                <c:pt idx="9161">
                  <c:v>458.1</c:v>
                </c:pt>
                <c:pt idx="9162">
                  <c:v>458.15</c:v>
                </c:pt>
                <c:pt idx="9163">
                  <c:v>458.2</c:v>
                </c:pt>
                <c:pt idx="9164">
                  <c:v>458.25</c:v>
                </c:pt>
                <c:pt idx="9165">
                  <c:v>458.3</c:v>
                </c:pt>
                <c:pt idx="9166">
                  <c:v>458.35</c:v>
                </c:pt>
                <c:pt idx="9167">
                  <c:v>458.4</c:v>
                </c:pt>
                <c:pt idx="9168">
                  <c:v>458.45</c:v>
                </c:pt>
                <c:pt idx="9169">
                  <c:v>458.5</c:v>
                </c:pt>
                <c:pt idx="9170">
                  <c:v>458.55</c:v>
                </c:pt>
                <c:pt idx="9171">
                  <c:v>458.6</c:v>
                </c:pt>
                <c:pt idx="9172">
                  <c:v>458.65</c:v>
                </c:pt>
                <c:pt idx="9173">
                  <c:v>458.7</c:v>
                </c:pt>
                <c:pt idx="9174">
                  <c:v>458.75</c:v>
                </c:pt>
                <c:pt idx="9175">
                  <c:v>458.8</c:v>
                </c:pt>
                <c:pt idx="9176">
                  <c:v>458.85</c:v>
                </c:pt>
                <c:pt idx="9177">
                  <c:v>458.9</c:v>
                </c:pt>
                <c:pt idx="9178">
                  <c:v>458.95</c:v>
                </c:pt>
                <c:pt idx="9179">
                  <c:v>459</c:v>
                </c:pt>
                <c:pt idx="9180">
                  <c:v>459.05</c:v>
                </c:pt>
                <c:pt idx="9181">
                  <c:v>459.1</c:v>
                </c:pt>
                <c:pt idx="9182">
                  <c:v>459.15</c:v>
                </c:pt>
                <c:pt idx="9183">
                  <c:v>459.2</c:v>
                </c:pt>
                <c:pt idx="9184">
                  <c:v>459.25</c:v>
                </c:pt>
                <c:pt idx="9185">
                  <c:v>459.3</c:v>
                </c:pt>
                <c:pt idx="9186">
                  <c:v>459.35</c:v>
                </c:pt>
                <c:pt idx="9187">
                  <c:v>459.4</c:v>
                </c:pt>
                <c:pt idx="9188">
                  <c:v>459.45</c:v>
                </c:pt>
                <c:pt idx="9189">
                  <c:v>459.5</c:v>
                </c:pt>
                <c:pt idx="9190">
                  <c:v>459.55</c:v>
                </c:pt>
                <c:pt idx="9191">
                  <c:v>459.6</c:v>
                </c:pt>
                <c:pt idx="9192">
                  <c:v>459.65</c:v>
                </c:pt>
                <c:pt idx="9193">
                  <c:v>459.7</c:v>
                </c:pt>
                <c:pt idx="9194">
                  <c:v>459.75</c:v>
                </c:pt>
                <c:pt idx="9195">
                  <c:v>459.8</c:v>
                </c:pt>
                <c:pt idx="9196">
                  <c:v>459.85</c:v>
                </c:pt>
                <c:pt idx="9197">
                  <c:v>459.9</c:v>
                </c:pt>
                <c:pt idx="9198">
                  <c:v>459.95</c:v>
                </c:pt>
                <c:pt idx="9199">
                  <c:v>460</c:v>
                </c:pt>
                <c:pt idx="9200">
                  <c:v>460.05</c:v>
                </c:pt>
                <c:pt idx="9201">
                  <c:v>460.1</c:v>
                </c:pt>
                <c:pt idx="9202">
                  <c:v>460.15</c:v>
                </c:pt>
                <c:pt idx="9203">
                  <c:v>460.2</c:v>
                </c:pt>
                <c:pt idx="9204">
                  <c:v>460.25</c:v>
                </c:pt>
                <c:pt idx="9205">
                  <c:v>460.3</c:v>
                </c:pt>
                <c:pt idx="9206">
                  <c:v>460.35</c:v>
                </c:pt>
                <c:pt idx="9207">
                  <c:v>460.4</c:v>
                </c:pt>
                <c:pt idx="9208">
                  <c:v>460.45</c:v>
                </c:pt>
                <c:pt idx="9209">
                  <c:v>460.5</c:v>
                </c:pt>
                <c:pt idx="9210">
                  <c:v>460.55</c:v>
                </c:pt>
                <c:pt idx="9211">
                  <c:v>460.6</c:v>
                </c:pt>
                <c:pt idx="9212">
                  <c:v>460.65</c:v>
                </c:pt>
                <c:pt idx="9213">
                  <c:v>460.7</c:v>
                </c:pt>
                <c:pt idx="9214">
                  <c:v>460.75</c:v>
                </c:pt>
                <c:pt idx="9215">
                  <c:v>460.8</c:v>
                </c:pt>
                <c:pt idx="9216">
                  <c:v>460.85</c:v>
                </c:pt>
                <c:pt idx="9217">
                  <c:v>460.9</c:v>
                </c:pt>
                <c:pt idx="9218">
                  <c:v>460.95</c:v>
                </c:pt>
                <c:pt idx="9219">
                  <c:v>461</c:v>
                </c:pt>
                <c:pt idx="9220">
                  <c:v>461.05</c:v>
                </c:pt>
                <c:pt idx="9221">
                  <c:v>461.1</c:v>
                </c:pt>
                <c:pt idx="9222">
                  <c:v>461.15</c:v>
                </c:pt>
                <c:pt idx="9223">
                  <c:v>461.2</c:v>
                </c:pt>
                <c:pt idx="9224">
                  <c:v>461.25</c:v>
                </c:pt>
                <c:pt idx="9225">
                  <c:v>461.3</c:v>
                </c:pt>
                <c:pt idx="9226">
                  <c:v>461.35</c:v>
                </c:pt>
                <c:pt idx="9227">
                  <c:v>461.4</c:v>
                </c:pt>
                <c:pt idx="9228">
                  <c:v>461.45</c:v>
                </c:pt>
                <c:pt idx="9229">
                  <c:v>461.5</c:v>
                </c:pt>
                <c:pt idx="9230">
                  <c:v>461.55</c:v>
                </c:pt>
                <c:pt idx="9231">
                  <c:v>461.6</c:v>
                </c:pt>
                <c:pt idx="9232">
                  <c:v>461.65</c:v>
                </c:pt>
                <c:pt idx="9233">
                  <c:v>461.7</c:v>
                </c:pt>
                <c:pt idx="9234">
                  <c:v>461.75</c:v>
                </c:pt>
                <c:pt idx="9235">
                  <c:v>461.8</c:v>
                </c:pt>
                <c:pt idx="9236">
                  <c:v>461.85</c:v>
                </c:pt>
                <c:pt idx="9237">
                  <c:v>461.9</c:v>
                </c:pt>
                <c:pt idx="9238">
                  <c:v>461.95</c:v>
                </c:pt>
                <c:pt idx="9239">
                  <c:v>462</c:v>
                </c:pt>
                <c:pt idx="9240">
                  <c:v>462.05</c:v>
                </c:pt>
                <c:pt idx="9241">
                  <c:v>462.1</c:v>
                </c:pt>
                <c:pt idx="9242">
                  <c:v>462.15</c:v>
                </c:pt>
                <c:pt idx="9243">
                  <c:v>462.2</c:v>
                </c:pt>
                <c:pt idx="9244">
                  <c:v>462.25</c:v>
                </c:pt>
                <c:pt idx="9245">
                  <c:v>462.3</c:v>
                </c:pt>
                <c:pt idx="9246">
                  <c:v>462.35</c:v>
                </c:pt>
                <c:pt idx="9247">
                  <c:v>462.4</c:v>
                </c:pt>
                <c:pt idx="9248">
                  <c:v>462.45</c:v>
                </c:pt>
                <c:pt idx="9249">
                  <c:v>462.5</c:v>
                </c:pt>
                <c:pt idx="9250">
                  <c:v>462.55</c:v>
                </c:pt>
                <c:pt idx="9251">
                  <c:v>462.6</c:v>
                </c:pt>
                <c:pt idx="9252">
                  <c:v>462.65</c:v>
                </c:pt>
                <c:pt idx="9253">
                  <c:v>462.7</c:v>
                </c:pt>
                <c:pt idx="9254">
                  <c:v>462.75</c:v>
                </c:pt>
                <c:pt idx="9255">
                  <c:v>462.8</c:v>
                </c:pt>
                <c:pt idx="9256">
                  <c:v>462.85</c:v>
                </c:pt>
                <c:pt idx="9257">
                  <c:v>462.9</c:v>
                </c:pt>
                <c:pt idx="9258">
                  <c:v>462.95</c:v>
                </c:pt>
                <c:pt idx="9259">
                  <c:v>463</c:v>
                </c:pt>
                <c:pt idx="9260">
                  <c:v>463.05</c:v>
                </c:pt>
                <c:pt idx="9261">
                  <c:v>463.1</c:v>
                </c:pt>
                <c:pt idx="9262">
                  <c:v>463.15</c:v>
                </c:pt>
                <c:pt idx="9263">
                  <c:v>463.2</c:v>
                </c:pt>
                <c:pt idx="9264">
                  <c:v>463.25</c:v>
                </c:pt>
                <c:pt idx="9265">
                  <c:v>463.3</c:v>
                </c:pt>
                <c:pt idx="9266">
                  <c:v>463.35</c:v>
                </c:pt>
                <c:pt idx="9267">
                  <c:v>463.4</c:v>
                </c:pt>
                <c:pt idx="9268">
                  <c:v>463.45</c:v>
                </c:pt>
                <c:pt idx="9269">
                  <c:v>463.5</c:v>
                </c:pt>
                <c:pt idx="9270">
                  <c:v>463.55</c:v>
                </c:pt>
                <c:pt idx="9271">
                  <c:v>463.6</c:v>
                </c:pt>
                <c:pt idx="9272">
                  <c:v>463.65</c:v>
                </c:pt>
                <c:pt idx="9273">
                  <c:v>463.7</c:v>
                </c:pt>
                <c:pt idx="9274">
                  <c:v>463.75</c:v>
                </c:pt>
                <c:pt idx="9275">
                  <c:v>463.8</c:v>
                </c:pt>
                <c:pt idx="9276">
                  <c:v>463.85</c:v>
                </c:pt>
                <c:pt idx="9277">
                  <c:v>463.9</c:v>
                </c:pt>
                <c:pt idx="9278">
                  <c:v>463.95</c:v>
                </c:pt>
                <c:pt idx="9279">
                  <c:v>464</c:v>
                </c:pt>
                <c:pt idx="9280">
                  <c:v>464.05</c:v>
                </c:pt>
                <c:pt idx="9281">
                  <c:v>464.1</c:v>
                </c:pt>
                <c:pt idx="9282">
                  <c:v>464.15</c:v>
                </c:pt>
                <c:pt idx="9283">
                  <c:v>464.2</c:v>
                </c:pt>
                <c:pt idx="9284">
                  <c:v>464.25</c:v>
                </c:pt>
                <c:pt idx="9285">
                  <c:v>464.3</c:v>
                </c:pt>
                <c:pt idx="9286">
                  <c:v>464.35</c:v>
                </c:pt>
                <c:pt idx="9287">
                  <c:v>464.4</c:v>
                </c:pt>
                <c:pt idx="9288">
                  <c:v>464.45</c:v>
                </c:pt>
                <c:pt idx="9289">
                  <c:v>464.5</c:v>
                </c:pt>
                <c:pt idx="9290">
                  <c:v>464.55</c:v>
                </c:pt>
                <c:pt idx="9291">
                  <c:v>464.6</c:v>
                </c:pt>
                <c:pt idx="9292">
                  <c:v>464.65</c:v>
                </c:pt>
                <c:pt idx="9293">
                  <c:v>464.7</c:v>
                </c:pt>
                <c:pt idx="9294">
                  <c:v>464.75</c:v>
                </c:pt>
                <c:pt idx="9295">
                  <c:v>464.8</c:v>
                </c:pt>
                <c:pt idx="9296">
                  <c:v>464.85</c:v>
                </c:pt>
                <c:pt idx="9297">
                  <c:v>464.9</c:v>
                </c:pt>
                <c:pt idx="9298">
                  <c:v>464.95</c:v>
                </c:pt>
                <c:pt idx="9299">
                  <c:v>465</c:v>
                </c:pt>
                <c:pt idx="9300">
                  <c:v>465.05</c:v>
                </c:pt>
                <c:pt idx="9301">
                  <c:v>465.1</c:v>
                </c:pt>
                <c:pt idx="9302">
                  <c:v>465.15</c:v>
                </c:pt>
                <c:pt idx="9303">
                  <c:v>465.2</c:v>
                </c:pt>
                <c:pt idx="9304">
                  <c:v>465.25</c:v>
                </c:pt>
                <c:pt idx="9305">
                  <c:v>465.3</c:v>
                </c:pt>
                <c:pt idx="9306">
                  <c:v>465.35</c:v>
                </c:pt>
                <c:pt idx="9307">
                  <c:v>465.4</c:v>
                </c:pt>
                <c:pt idx="9308">
                  <c:v>465.45</c:v>
                </c:pt>
                <c:pt idx="9309">
                  <c:v>465.5</c:v>
                </c:pt>
                <c:pt idx="9310">
                  <c:v>465.55</c:v>
                </c:pt>
                <c:pt idx="9311">
                  <c:v>465.6</c:v>
                </c:pt>
                <c:pt idx="9312">
                  <c:v>465.65</c:v>
                </c:pt>
                <c:pt idx="9313">
                  <c:v>465.7</c:v>
                </c:pt>
                <c:pt idx="9314">
                  <c:v>465.75</c:v>
                </c:pt>
                <c:pt idx="9315">
                  <c:v>465.8</c:v>
                </c:pt>
                <c:pt idx="9316">
                  <c:v>465.85</c:v>
                </c:pt>
                <c:pt idx="9317">
                  <c:v>465.9</c:v>
                </c:pt>
                <c:pt idx="9318">
                  <c:v>465.95</c:v>
                </c:pt>
                <c:pt idx="9319">
                  <c:v>466</c:v>
                </c:pt>
                <c:pt idx="9320">
                  <c:v>466.05</c:v>
                </c:pt>
                <c:pt idx="9321">
                  <c:v>466.1</c:v>
                </c:pt>
                <c:pt idx="9322">
                  <c:v>466.15</c:v>
                </c:pt>
                <c:pt idx="9323">
                  <c:v>466.2</c:v>
                </c:pt>
                <c:pt idx="9324">
                  <c:v>466.25</c:v>
                </c:pt>
                <c:pt idx="9325">
                  <c:v>466.3</c:v>
                </c:pt>
                <c:pt idx="9326">
                  <c:v>466.35</c:v>
                </c:pt>
                <c:pt idx="9327">
                  <c:v>466.4</c:v>
                </c:pt>
                <c:pt idx="9328">
                  <c:v>466.45</c:v>
                </c:pt>
                <c:pt idx="9329">
                  <c:v>466.5</c:v>
                </c:pt>
                <c:pt idx="9330">
                  <c:v>466.55</c:v>
                </c:pt>
                <c:pt idx="9331">
                  <c:v>466.6</c:v>
                </c:pt>
                <c:pt idx="9332">
                  <c:v>466.65</c:v>
                </c:pt>
                <c:pt idx="9333">
                  <c:v>466.7</c:v>
                </c:pt>
                <c:pt idx="9334">
                  <c:v>466.75</c:v>
                </c:pt>
                <c:pt idx="9335">
                  <c:v>466.8</c:v>
                </c:pt>
                <c:pt idx="9336">
                  <c:v>466.85</c:v>
                </c:pt>
                <c:pt idx="9337">
                  <c:v>466.9</c:v>
                </c:pt>
                <c:pt idx="9338">
                  <c:v>466.95</c:v>
                </c:pt>
                <c:pt idx="9339">
                  <c:v>467</c:v>
                </c:pt>
                <c:pt idx="9340">
                  <c:v>467.05</c:v>
                </c:pt>
                <c:pt idx="9341">
                  <c:v>467.1</c:v>
                </c:pt>
                <c:pt idx="9342">
                  <c:v>467.15</c:v>
                </c:pt>
                <c:pt idx="9343">
                  <c:v>467.2</c:v>
                </c:pt>
                <c:pt idx="9344">
                  <c:v>467.25</c:v>
                </c:pt>
                <c:pt idx="9345">
                  <c:v>467.3</c:v>
                </c:pt>
                <c:pt idx="9346">
                  <c:v>467.35</c:v>
                </c:pt>
                <c:pt idx="9347">
                  <c:v>467.4</c:v>
                </c:pt>
                <c:pt idx="9348">
                  <c:v>467.45</c:v>
                </c:pt>
                <c:pt idx="9349">
                  <c:v>467.5</c:v>
                </c:pt>
                <c:pt idx="9350">
                  <c:v>467.55</c:v>
                </c:pt>
                <c:pt idx="9351">
                  <c:v>467.6</c:v>
                </c:pt>
                <c:pt idx="9352">
                  <c:v>467.65</c:v>
                </c:pt>
                <c:pt idx="9353">
                  <c:v>467.7</c:v>
                </c:pt>
                <c:pt idx="9354">
                  <c:v>467.75</c:v>
                </c:pt>
                <c:pt idx="9355">
                  <c:v>467.8</c:v>
                </c:pt>
                <c:pt idx="9356">
                  <c:v>467.85</c:v>
                </c:pt>
                <c:pt idx="9357">
                  <c:v>467.9</c:v>
                </c:pt>
                <c:pt idx="9358">
                  <c:v>467.95</c:v>
                </c:pt>
                <c:pt idx="9359">
                  <c:v>468</c:v>
                </c:pt>
                <c:pt idx="9360">
                  <c:v>468.05</c:v>
                </c:pt>
                <c:pt idx="9361">
                  <c:v>468.1</c:v>
                </c:pt>
                <c:pt idx="9362">
                  <c:v>468.15</c:v>
                </c:pt>
                <c:pt idx="9363">
                  <c:v>468.2</c:v>
                </c:pt>
                <c:pt idx="9364">
                  <c:v>468.25</c:v>
                </c:pt>
                <c:pt idx="9365">
                  <c:v>468.3</c:v>
                </c:pt>
                <c:pt idx="9366">
                  <c:v>468.35</c:v>
                </c:pt>
                <c:pt idx="9367">
                  <c:v>468.4</c:v>
                </c:pt>
                <c:pt idx="9368">
                  <c:v>468.45</c:v>
                </c:pt>
                <c:pt idx="9369">
                  <c:v>468.5</c:v>
                </c:pt>
                <c:pt idx="9370">
                  <c:v>468.55</c:v>
                </c:pt>
                <c:pt idx="9371">
                  <c:v>468.6</c:v>
                </c:pt>
                <c:pt idx="9372">
                  <c:v>468.65</c:v>
                </c:pt>
                <c:pt idx="9373">
                  <c:v>468.7</c:v>
                </c:pt>
                <c:pt idx="9374">
                  <c:v>468.75</c:v>
                </c:pt>
                <c:pt idx="9375">
                  <c:v>468.8</c:v>
                </c:pt>
                <c:pt idx="9376">
                  <c:v>468.85</c:v>
                </c:pt>
                <c:pt idx="9377">
                  <c:v>468.9</c:v>
                </c:pt>
                <c:pt idx="9378">
                  <c:v>468.95</c:v>
                </c:pt>
                <c:pt idx="9379">
                  <c:v>469</c:v>
                </c:pt>
                <c:pt idx="9380">
                  <c:v>469.05</c:v>
                </c:pt>
                <c:pt idx="9381">
                  <c:v>469.1</c:v>
                </c:pt>
                <c:pt idx="9382">
                  <c:v>469.15</c:v>
                </c:pt>
                <c:pt idx="9383">
                  <c:v>469.2</c:v>
                </c:pt>
                <c:pt idx="9384">
                  <c:v>469.25</c:v>
                </c:pt>
                <c:pt idx="9385">
                  <c:v>469.3</c:v>
                </c:pt>
                <c:pt idx="9386">
                  <c:v>469.35</c:v>
                </c:pt>
                <c:pt idx="9387">
                  <c:v>469.4</c:v>
                </c:pt>
                <c:pt idx="9388">
                  <c:v>469.45</c:v>
                </c:pt>
                <c:pt idx="9389">
                  <c:v>469.5</c:v>
                </c:pt>
                <c:pt idx="9390">
                  <c:v>469.55</c:v>
                </c:pt>
                <c:pt idx="9391">
                  <c:v>469.6</c:v>
                </c:pt>
                <c:pt idx="9392">
                  <c:v>469.65</c:v>
                </c:pt>
                <c:pt idx="9393">
                  <c:v>469.7</c:v>
                </c:pt>
                <c:pt idx="9394">
                  <c:v>469.75</c:v>
                </c:pt>
                <c:pt idx="9395">
                  <c:v>469.8</c:v>
                </c:pt>
                <c:pt idx="9396">
                  <c:v>469.85</c:v>
                </c:pt>
                <c:pt idx="9397">
                  <c:v>469.9</c:v>
                </c:pt>
                <c:pt idx="9398">
                  <c:v>469.95</c:v>
                </c:pt>
                <c:pt idx="9399">
                  <c:v>470</c:v>
                </c:pt>
                <c:pt idx="9400">
                  <c:v>470.05</c:v>
                </c:pt>
                <c:pt idx="9401">
                  <c:v>470.1</c:v>
                </c:pt>
                <c:pt idx="9402">
                  <c:v>470.15</c:v>
                </c:pt>
                <c:pt idx="9403">
                  <c:v>470.2</c:v>
                </c:pt>
                <c:pt idx="9404">
                  <c:v>470.25</c:v>
                </c:pt>
                <c:pt idx="9405">
                  <c:v>470.3</c:v>
                </c:pt>
                <c:pt idx="9406">
                  <c:v>470.35</c:v>
                </c:pt>
                <c:pt idx="9407">
                  <c:v>470.4</c:v>
                </c:pt>
                <c:pt idx="9408">
                  <c:v>470.45</c:v>
                </c:pt>
                <c:pt idx="9409">
                  <c:v>470.5</c:v>
                </c:pt>
                <c:pt idx="9410">
                  <c:v>470.55</c:v>
                </c:pt>
                <c:pt idx="9411">
                  <c:v>470.6</c:v>
                </c:pt>
                <c:pt idx="9412">
                  <c:v>470.65</c:v>
                </c:pt>
                <c:pt idx="9413">
                  <c:v>470.7</c:v>
                </c:pt>
                <c:pt idx="9414">
                  <c:v>470.75</c:v>
                </c:pt>
                <c:pt idx="9415">
                  <c:v>470.8</c:v>
                </c:pt>
                <c:pt idx="9416">
                  <c:v>470.85</c:v>
                </c:pt>
                <c:pt idx="9417">
                  <c:v>470.9</c:v>
                </c:pt>
                <c:pt idx="9418">
                  <c:v>470.95</c:v>
                </c:pt>
                <c:pt idx="9419">
                  <c:v>471</c:v>
                </c:pt>
                <c:pt idx="9420">
                  <c:v>471.05</c:v>
                </c:pt>
                <c:pt idx="9421">
                  <c:v>471.1</c:v>
                </c:pt>
                <c:pt idx="9422">
                  <c:v>471.15</c:v>
                </c:pt>
                <c:pt idx="9423">
                  <c:v>471.2</c:v>
                </c:pt>
                <c:pt idx="9424">
                  <c:v>471.25</c:v>
                </c:pt>
                <c:pt idx="9425">
                  <c:v>471.3</c:v>
                </c:pt>
                <c:pt idx="9426">
                  <c:v>471.35</c:v>
                </c:pt>
                <c:pt idx="9427">
                  <c:v>471.4</c:v>
                </c:pt>
                <c:pt idx="9428">
                  <c:v>471.45</c:v>
                </c:pt>
                <c:pt idx="9429">
                  <c:v>471.5</c:v>
                </c:pt>
                <c:pt idx="9430">
                  <c:v>471.55</c:v>
                </c:pt>
                <c:pt idx="9431">
                  <c:v>471.6</c:v>
                </c:pt>
                <c:pt idx="9432">
                  <c:v>471.65</c:v>
                </c:pt>
                <c:pt idx="9433">
                  <c:v>471.7</c:v>
                </c:pt>
                <c:pt idx="9434">
                  <c:v>471.75</c:v>
                </c:pt>
                <c:pt idx="9435">
                  <c:v>471.8</c:v>
                </c:pt>
                <c:pt idx="9436">
                  <c:v>471.85</c:v>
                </c:pt>
                <c:pt idx="9437">
                  <c:v>471.9</c:v>
                </c:pt>
                <c:pt idx="9438">
                  <c:v>471.95</c:v>
                </c:pt>
                <c:pt idx="9439">
                  <c:v>472</c:v>
                </c:pt>
                <c:pt idx="9440">
                  <c:v>472.05</c:v>
                </c:pt>
                <c:pt idx="9441">
                  <c:v>472.1</c:v>
                </c:pt>
                <c:pt idx="9442">
                  <c:v>472.15</c:v>
                </c:pt>
                <c:pt idx="9443">
                  <c:v>472.2</c:v>
                </c:pt>
                <c:pt idx="9444">
                  <c:v>472.25</c:v>
                </c:pt>
                <c:pt idx="9445">
                  <c:v>472.3</c:v>
                </c:pt>
                <c:pt idx="9446">
                  <c:v>472.35</c:v>
                </c:pt>
                <c:pt idx="9447">
                  <c:v>472.4</c:v>
                </c:pt>
                <c:pt idx="9448">
                  <c:v>472.45</c:v>
                </c:pt>
                <c:pt idx="9449">
                  <c:v>472.5</c:v>
                </c:pt>
                <c:pt idx="9450">
                  <c:v>472.55</c:v>
                </c:pt>
                <c:pt idx="9451">
                  <c:v>472.6</c:v>
                </c:pt>
                <c:pt idx="9452">
                  <c:v>472.65</c:v>
                </c:pt>
                <c:pt idx="9453">
                  <c:v>472.7</c:v>
                </c:pt>
                <c:pt idx="9454">
                  <c:v>472.75</c:v>
                </c:pt>
                <c:pt idx="9455">
                  <c:v>472.8</c:v>
                </c:pt>
                <c:pt idx="9456">
                  <c:v>472.85</c:v>
                </c:pt>
                <c:pt idx="9457">
                  <c:v>472.9</c:v>
                </c:pt>
                <c:pt idx="9458">
                  <c:v>472.95</c:v>
                </c:pt>
                <c:pt idx="9459">
                  <c:v>473</c:v>
                </c:pt>
                <c:pt idx="9460">
                  <c:v>473.05</c:v>
                </c:pt>
                <c:pt idx="9461">
                  <c:v>473.1</c:v>
                </c:pt>
                <c:pt idx="9462">
                  <c:v>473.15</c:v>
                </c:pt>
                <c:pt idx="9463">
                  <c:v>473.2</c:v>
                </c:pt>
                <c:pt idx="9464">
                  <c:v>473.25</c:v>
                </c:pt>
                <c:pt idx="9465">
                  <c:v>473.3</c:v>
                </c:pt>
                <c:pt idx="9466">
                  <c:v>473.35</c:v>
                </c:pt>
                <c:pt idx="9467">
                  <c:v>473.4</c:v>
                </c:pt>
                <c:pt idx="9468">
                  <c:v>473.45</c:v>
                </c:pt>
                <c:pt idx="9469">
                  <c:v>473.5</c:v>
                </c:pt>
                <c:pt idx="9470">
                  <c:v>473.55</c:v>
                </c:pt>
                <c:pt idx="9471">
                  <c:v>473.6</c:v>
                </c:pt>
                <c:pt idx="9472">
                  <c:v>473.65</c:v>
                </c:pt>
                <c:pt idx="9473">
                  <c:v>473.7</c:v>
                </c:pt>
                <c:pt idx="9474">
                  <c:v>473.75</c:v>
                </c:pt>
                <c:pt idx="9475">
                  <c:v>473.8</c:v>
                </c:pt>
                <c:pt idx="9476">
                  <c:v>473.85</c:v>
                </c:pt>
                <c:pt idx="9477">
                  <c:v>473.9</c:v>
                </c:pt>
                <c:pt idx="9478">
                  <c:v>473.95</c:v>
                </c:pt>
                <c:pt idx="9479">
                  <c:v>474</c:v>
                </c:pt>
                <c:pt idx="9480">
                  <c:v>474.05</c:v>
                </c:pt>
                <c:pt idx="9481">
                  <c:v>474.1</c:v>
                </c:pt>
                <c:pt idx="9482">
                  <c:v>474.15</c:v>
                </c:pt>
                <c:pt idx="9483">
                  <c:v>474.2</c:v>
                </c:pt>
                <c:pt idx="9484">
                  <c:v>474.25</c:v>
                </c:pt>
                <c:pt idx="9485">
                  <c:v>474.3</c:v>
                </c:pt>
                <c:pt idx="9486">
                  <c:v>474.35</c:v>
                </c:pt>
                <c:pt idx="9487">
                  <c:v>474.4</c:v>
                </c:pt>
                <c:pt idx="9488">
                  <c:v>474.45</c:v>
                </c:pt>
                <c:pt idx="9489">
                  <c:v>474.5</c:v>
                </c:pt>
                <c:pt idx="9490">
                  <c:v>474.55</c:v>
                </c:pt>
                <c:pt idx="9491">
                  <c:v>474.6</c:v>
                </c:pt>
                <c:pt idx="9492">
                  <c:v>474.65</c:v>
                </c:pt>
                <c:pt idx="9493">
                  <c:v>474.7</c:v>
                </c:pt>
                <c:pt idx="9494">
                  <c:v>474.75</c:v>
                </c:pt>
                <c:pt idx="9495">
                  <c:v>474.8</c:v>
                </c:pt>
                <c:pt idx="9496">
                  <c:v>474.85</c:v>
                </c:pt>
                <c:pt idx="9497">
                  <c:v>474.9</c:v>
                </c:pt>
                <c:pt idx="9498">
                  <c:v>474.95</c:v>
                </c:pt>
                <c:pt idx="9499">
                  <c:v>475</c:v>
                </c:pt>
                <c:pt idx="9500">
                  <c:v>475.05</c:v>
                </c:pt>
                <c:pt idx="9501">
                  <c:v>475.1</c:v>
                </c:pt>
                <c:pt idx="9502">
                  <c:v>475.15</c:v>
                </c:pt>
                <c:pt idx="9503">
                  <c:v>475.2</c:v>
                </c:pt>
                <c:pt idx="9504">
                  <c:v>475.25</c:v>
                </c:pt>
                <c:pt idx="9505">
                  <c:v>475.3</c:v>
                </c:pt>
                <c:pt idx="9506">
                  <c:v>475.35</c:v>
                </c:pt>
                <c:pt idx="9507">
                  <c:v>475.4</c:v>
                </c:pt>
                <c:pt idx="9508">
                  <c:v>475.45</c:v>
                </c:pt>
                <c:pt idx="9509">
                  <c:v>475.5</c:v>
                </c:pt>
                <c:pt idx="9510">
                  <c:v>475.55</c:v>
                </c:pt>
                <c:pt idx="9511">
                  <c:v>475.6</c:v>
                </c:pt>
                <c:pt idx="9512">
                  <c:v>475.65</c:v>
                </c:pt>
                <c:pt idx="9513">
                  <c:v>475.7</c:v>
                </c:pt>
                <c:pt idx="9514">
                  <c:v>475.75</c:v>
                </c:pt>
                <c:pt idx="9515">
                  <c:v>475.8</c:v>
                </c:pt>
                <c:pt idx="9516">
                  <c:v>475.85</c:v>
                </c:pt>
                <c:pt idx="9517">
                  <c:v>475.9</c:v>
                </c:pt>
                <c:pt idx="9518">
                  <c:v>475.95</c:v>
                </c:pt>
                <c:pt idx="9519">
                  <c:v>476</c:v>
                </c:pt>
                <c:pt idx="9520">
                  <c:v>476.05</c:v>
                </c:pt>
                <c:pt idx="9521">
                  <c:v>476.1</c:v>
                </c:pt>
                <c:pt idx="9522">
                  <c:v>476.15</c:v>
                </c:pt>
                <c:pt idx="9523">
                  <c:v>476.2</c:v>
                </c:pt>
                <c:pt idx="9524">
                  <c:v>476.25</c:v>
                </c:pt>
                <c:pt idx="9525">
                  <c:v>476.3</c:v>
                </c:pt>
                <c:pt idx="9526">
                  <c:v>476.35</c:v>
                </c:pt>
                <c:pt idx="9527">
                  <c:v>476.4</c:v>
                </c:pt>
                <c:pt idx="9528">
                  <c:v>476.45</c:v>
                </c:pt>
                <c:pt idx="9529">
                  <c:v>476.5</c:v>
                </c:pt>
                <c:pt idx="9530">
                  <c:v>476.55</c:v>
                </c:pt>
                <c:pt idx="9531">
                  <c:v>476.6</c:v>
                </c:pt>
                <c:pt idx="9532">
                  <c:v>476.65</c:v>
                </c:pt>
                <c:pt idx="9533">
                  <c:v>476.7</c:v>
                </c:pt>
                <c:pt idx="9534">
                  <c:v>476.75</c:v>
                </c:pt>
                <c:pt idx="9535">
                  <c:v>476.8</c:v>
                </c:pt>
                <c:pt idx="9536">
                  <c:v>476.85</c:v>
                </c:pt>
                <c:pt idx="9537">
                  <c:v>476.9</c:v>
                </c:pt>
                <c:pt idx="9538">
                  <c:v>476.95</c:v>
                </c:pt>
                <c:pt idx="9539">
                  <c:v>477</c:v>
                </c:pt>
                <c:pt idx="9540">
                  <c:v>477.05</c:v>
                </c:pt>
                <c:pt idx="9541">
                  <c:v>477.1</c:v>
                </c:pt>
                <c:pt idx="9542">
                  <c:v>477.15</c:v>
                </c:pt>
                <c:pt idx="9543">
                  <c:v>477.2</c:v>
                </c:pt>
                <c:pt idx="9544">
                  <c:v>477.25</c:v>
                </c:pt>
                <c:pt idx="9545">
                  <c:v>477.3</c:v>
                </c:pt>
                <c:pt idx="9546">
                  <c:v>477.35</c:v>
                </c:pt>
                <c:pt idx="9547">
                  <c:v>477.4</c:v>
                </c:pt>
                <c:pt idx="9548">
                  <c:v>477.45</c:v>
                </c:pt>
                <c:pt idx="9549">
                  <c:v>477.5</c:v>
                </c:pt>
                <c:pt idx="9550">
                  <c:v>477.55</c:v>
                </c:pt>
                <c:pt idx="9551">
                  <c:v>477.6</c:v>
                </c:pt>
                <c:pt idx="9552">
                  <c:v>477.65</c:v>
                </c:pt>
                <c:pt idx="9553">
                  <c:v>477.7</c:v>
                </c:pt>
                <c:pt idx="9554">
                  <c:v>477.75</c:v>
                </c:pt>
                <c:pt idx="9555">
                  <c:v>477.8</c:v>
                </c:pt>
                <c:pt idx="9556">
                  <c:v>477.85</c:v>
                </c:pt>
                <c:pt idx="9557">
                  <c:v>477.9</c:v>
                </c:pt>
                <c:pt idx="9558">
                  <c:v>477.95</c:v>
                </c:pt>
                <c:pt idx="9559">
                  <c:v>478</c:v>
                </c:pt>
                <c:pt idx="9560">
                  <c:v>478.05</c:v>
                </c:pt>
                <c:pt idx="9561">
                  <c:v>478.1</c:v>
                </c:pt>
                <c:pt idx="9562">
                  <c:v>478.15</c:v>
                </c:pt>
                <c:pt idx="9563">
                  <c:v>478.2</c:v>
                </c:pt>
                <c:pt idx="9564">
                  <c:v>478.25</c:v>
                </c:pt>
                <c:pt idx="9565">
                  <c:v>478.3</c:v>
                </c:pt>
                <c:pt idx="9566">
                  <c:v>478.35</c:v>
                </c:pt>
                <c:pt idx="9567">
                  <c:v>478.4</c:v>
                </c:pt>
                <c:pt idx="9568">
                  <c:v>478.45</c:v>
                </c:pt>
                <c:pt idx="9569">
                  <c:v>478.5</c:v>
                </c:pt>
                <c:pt idx="9570">
                  <c:v>478.55</c:v>
                </c:pt>
                <c:pt idx="9571">
                  <c:v>478.6</c:v>
                </c:pt>
                <c:pt idx="9572">
                  <c:v>478.65</c:v>
                </c:pt>
                <c:pt idx="9573">
                  <c:v>478.7</c:v>
                </c:pt>
                <c:pt idx="9574">
                  <c:v>478.75</c:v>
                </c:pt>
                <c:pt idx="9575">
                  <c:v>478.8</c:v>
                </c:pt>
                <c:pt idx="9576">
                  <c:v>478.85</c:v>
                </c:pt>
                <c:pt idx="9577">
                  <c:v>478.9</c:v>
                </c:pt>
                <c:pt idx="9578">
                  <c:v>478.95</c:v>
                </c:pt>
                <c:pt idx="9579">
                  <c:v>479</c:v>
                </c:pt>
                <c:pt idx="9580">
                  <c:v>479.05</c:v>
                </c:pt>
                <c:pt idx="9581">
                  <c:v>479.1</c:v>
                </c:pt>
                <c:pt idx="9582">
                  <c:v>479.15</c:v>
                </c:pt>
                <c:pt idx="9583">
                  <c:v>479.2</c:v>
                </c:pt>
                <c:pt idx="9584">
                  <c:v>479.25</c:v>
                </c:pt>
                <c:pt idx="9585">
                  <c:v>479.3</c:v>
                </c:pt>
                <c:pt idx="9586">
                  <c:v>479.35</c:v>
                </c:pt>
                <c:pt idx="9587">
                  <c:v>479.4</c:v>
                </c:pt>
                <c:pt idx="9588">
                  <c:v>479.45</c:v>
                </c:pt>
                <c:pt idx="9589">
                  <c:v>479.5</c:v>
                </c:pt>
                <c:pt idx="9590">
                  <c:v>479.55</c:v>
                </c:pt>
                <c:pt idx="9591">
                  <c:v>479.6</c:v>
                </c:pt>
                <c:pt idx="9592">
                  <c:v>479.65</c:v>
                </c:pt>
                <c:pt idx="9593">
                  <c:v>479.7</c:v>
                </c:pt>
                <c:pt idx="9594">
                  <c:v>479.75</c:v>
                </c:pt>
                <c:pt idx="9595">
                  <c:v>479.8</c:v>
                </c:pt>
                <c:pt idx="9596">
                  <c:v>479.85</c:v>
                </c:pt>
                <c:pt idx="9597">
                  <c:v>479.9</c:v>
                </c:pt>
                <c:pt idx="9598">
                  <c:v>479.95</c:v>
                </c:pt>
                <c:pt idx="9599">
                  <c:v>480</c:v>
                </c:pt>
                <c:pt idx="9600">
                  <c:v>480.05</c:v>
                </c:pt>
                <c:pt idx="9601">
                  <c:v>480.1</c:v>
                </c:pt>
                <c:pt idx="9602">
                  <c:v>480.15</c:v>
                </c:pt>
                <c:pt idx="9603">
                  <c:v>480.2</c:v>
                </c:pt>
                <c:pt idx="9604">
                  <c:v>480.25</c:v>
                </c:pt>
                <c:pt idx="9605">
                  <c:v>480.3</c:v>
                </c:pt>
                <c:pt idx="9606">
                  <c:v>480.35</c:v>
                </c:pt>
                <c:pt idx="9607">
                  <c:v>480.4</c:v>
                </c:pt>
                <c:pt idx="9608">
                  <c:v>480.45</c:v>
                </c:pt>
                <c:pt idx="9609">
                  <c:v>480.5</c:v>
                </c:pt>
                <c:pt idx="9610">
                  <c:v>480.55</c:v>
                </c:pt>
                <c:pt idx="9611">
                  <c:v>480.6</c:v>
                </c:pt>
                <c:pt idx="9612">
                  <c:v>480.65</c:v>
                </c:pt>
                <c:pt idx="9613">
                  <c:v>480.7</c:v>
                </c:pt>
                <c:pt idx="9614">
                  <c:v>480.75</c:v>
                </c:pt>
                <c:pt idx="9615">
                  <c:v>480.8</c:v>
                </c:pt>
                <c:pt idx="9616">
                  <c:v>480.85</c:v>
                </c:pt>
                <c:pt idx="9617">
                  <c:v>480.9</c:v>
                </c:pt>
                <c:pt idx="9618">
                  <c:v>480.95</c:v>
                </c:pt>
                <c:pt idx="9619">
                  <c:v>481</c:v>
                </c:pt>
                <c:pt idx="9620">
                  <c:v>481.05</c:v>
                </c:pt>
                <c:pt idx="9621">
                  <c:v>481.1</c:v>
                </c:pt>
                <c:pt idx="9622">
                  <c:v>481.15</c:v>
                </c:pt>
                <c:pt idx="9623">
                  <c:v>481.2</c:v>
                </c:pt>
                <c:pt idx="9624">
                  <c:v>481.25</c:v>
                </c:pt>
                <c:pt idx="9625">
                  <c:v>481.3</c:v>
                </c:pt>
                <c:pt idx="9626">
                  <c:v>481.35</c:v>
                </c:pt>
                <c:pt idx="9627">
                  <c:v>481.4</c:v>
                </c:pt>
                <c:pt idx="9628">
                  <c:v>481.45</c:v>
                </c:pt>
                <c:pt idx="9629">
                  <c:v>481.5</c:v>
                </c:pt>
                <c:pt idx="9630">
                  <c:v>481.55</c:v>
                </c:pt>
                <c:pt idx="9631">
                  <c:v>481.6</c:v>
                </c:pt>
                <c:pt idx="9632">
                  <c:v>481.65</c:v>
                </c:pt>
                <c:pt idx="9633">
                  <c:v>481.7</c:v>
                </c:pt>
                <c:pt idx="9634">
                  <c:v>481.75</c:v>
                </c:pt>
                <c:pt idx="9635">
                  <c:v>481.8</c:v>
                </c:pt>
                <c:pt idx="9636">
                  <c:v>481.85</c:v>
                </c:pt>
                <c:pt idx="9637">
                  <c:v>481.9</c:v>
                </c:pt>
                <c:pt idx="9638">
                  <c:v>481.95</c:v>
                </c:pt>
                <c:pt idx="9639">
                  <c:v>482</c:v>
                </c:pt>
                <c:pt idx="9640">
                  <c:v>482.05</c:v>
                </c:pt>
                <c:pt idx="9641">
                  <c:v>482.1</c:v>
                </c:pt>
                <c:pt idx="9642">
                  <c:v>482.15</c:v>
                </c:pt>
                <c:pt idx="9643">
                  <c:v>482.2</c:v>
                </c:pt>
                <c:pt idx="9644">
                  <c:v>482.25</c:v>
                </c:pt>
                <c:pt idx="9645">
                  <c:v>482.3</c:v>
                </c:pt>
                <c:pt idx="9646">
                  <c:v>482.35</c:v>
                </c:pt>
                <c:pt idx="9647">
                  <c:v>482.4</c:v>
                </c:pt>
                <c:pt idx="9648">
                  <c:v>482.45</c:v>
                </c:pt>
                <c:pt idx="9649">
                  <c:v>482.5</c:v>
                </c:pt>
                <c:pt idx="9650">
                  <c:v>482.55</c:v>
                </c:pt>
                <c:pt idx="9651">
                  <c:v>482.6</c:v>
                </c:pt>
                <c:pt idx="9652">
                  <c:v>482.65</c:v>
                </c:pt>
                <c:pt idx="9653">
                  <c:v>482.7</c:v>
                </c:pt>
                <c:pt idx="9654">
                  <c:v>482.75</c:v>
                </c:pt>
                <c:pt idx="9655">
                  <c:v>482.8</c:v>
                </c:pt>
                <c:pt idx="9656">
                  <c:v>482.85</c:v>
                </c:pt>
                <c:pt idx="9657">
                  <c:v>482.9</c:v>
                </c:pt>
                <c:pt idx="9658">
                  <c:v>482.95</c:v>
                </c:pt>
                <c:pt idx="9659">
                  <c:v>483</c:v>
                </c:pt>
                <c:pt idx="9660">
                  <c:v>483.05</c:v>
                </c:pt>
                <c:pt idx="9661">
                  <c:v>483.1</c:v>
                </c:pt>
                <c:pt idx="9662">
                  <c:v>483.15</c:v>
                </c:pt>
                <c:pt idx="9663">
                  <c:v>483.2</c:v>
                </c:pt>
                <c:pt idx="9664">
                  <c:v>483.25</c:v>
                </c:pt>
                <c:pt idx="9665">
                  <c:v>483.3</c:v>
                </c:pt>
                <c:pt idx="9666">
                  <c:v>483.35</c:v>
                </c:pt>
                <c:pt idx="9667">
                  <c:v>483.4</c:v>
                </c:pt>
                <c:pt idx="9668">
                  <c:v>483.45</c:v>
                </c:pt>
                <c:pt idx="9669">
                  <c:v>483.5</c:v>
                </c:pt>
                <c:pt idx="9670">
                  <c:v>483.55</c:v>
                </c:pt>
                <c:pt idx="9671">
                  <c:v>483.6</c:v>
                </c:pt>
                <c:pt idx="9672">
                  <c:v>483.65</c:v>
                </c:pt>
                <c:pt idx="9673">
                  <c:v>483.7</c:v>
                </c:pt>
                <c:pt idx="9674">
                  <c:v>483.75</c:v>
                </c:pt>
                <c:pt idx="9675">
                  <c:v>483.8</c:v>
                </c:pt>
                <c:pt idx="9676">
                  <c:v>483.85</c:v>
                </c:pt>
                <c:pt idx="9677">
                  <c:v>483.9</c:v>
                </c:pt>
                <c:pt idx="9678">
                  <c:v>483.95</c:v>
                </c:pt>
                <c:pt idx="9679">
                  <c:v>484</c:v>
                </c:pt>
                <c:pt idx="9680">
                  <c:v>484.05</c:v>
                </c:pt>
                <c:pt idx="9681">
                  <c:v>484.1</c:v>
                </c:pt>
                <c:pt idx="9682">
                  <c:v>484.15</c:v>
                </c:pt>
                <c:pt idx="9683">
                  <c:v>484.2</c:v>
                </c:pt>
                <c:pt idx="9684">
                  <c:v>484.25</c:v>
                </c:pt>
                <c:pt idx="9685">
                  <c:v>484.3</c:v>
                </c:pt>
                <c:pt idx="9686">
                  <c:v>484.35</c:v>
                </c:pt>
                <c:pt idx="9687">
                  <c:v>484.4</c:v>
                </c:pt>
                <c:pt idx="9688">
                  <c:v>484.45</c:v>
                </c:pt>
                <c:pt idx="9689">
                  <c:v>484.5</c:v>
                </c:pt>
                <c:pt idx="9690">
                  <c:v>484.55</c:v>
                </c:pt>
                <c:pt idx="9691">
                  <c:v>484.6</c:v>
                </c:pt>
                <c:pt idx="9692">
                  <c:v>484.65</c:v>
                </c:pt>
                <c:pt idx="9693">
                  <c:v>484.7</c:v>
                </c:pt>
                <c:pt idx="9694">
                  <c:v>484.75</c:v>
                </c:pt>
                <c:pt idx="9695">
                  <c:v>484.8</c:v>
                </c:pt>
                <c:pt idx="9696">
                  <c:v>484.85</c:v>
                </c:pt>
                <c:pt idx="9697">
                  <c:v>484.9</c:v>
                </c:pt>
                <c:pt idx="9698">
                  <c:v>484.95</c:v>
                </c:pt>
                <c:pt idx="9699">
                  <c:v>485</c:v>
                </c:pt>
                <c:pt idx="9700">
                  <c:v>485.05</c:v>
                </c:pt>
                <c:pt idx="9701">
                  <c:v>485.1</c:v>
                </c:pt>
                <c:pt idx="9702">
                  <c:v>485.15</c:v>
                </c:pt>
                <c:pt idx="9703">
                  <c:v>485.2</c:v>
                </c:pt>
                <c:pt idx="9704">
                  <c:v>485.25</c:v>
                </c:pt>
                <c:pt idx="9705">
                  <c:v>485.3</c:v>
                </c:pt>
                <c:pt idx="9706">
                  <c:v>485.35</c:v>
                </c:pt>
                <c:pt idx="9707">
                  <c:v>485.4</c:v>
                </c:pt>
                <c:pt idx="9708">
                  <c:v>485.45</c:v>
                </c:pt>
                <c:pt idx="9709">
                  <c:v>485.5</c:v>
                </c:pt>
                <c:pt idx="9710">
                  <c:v>485.55</c:v>
                </c:pt>
                <c:pt idx="9711">
                  <c:v>485.6</c:v>
                </c:pt>
                <c:pt idx="9712">
                  <c:v>485.65</c:v>
                </c:pt>
                <c:pt idx="9713">
                  <c:v>485.7</c:v>
                </c:pt>
                <c:pt idx="9714">
                  <c:v>485.75</c:v>
                </c:pt>
                <c:pt idx="9715">
                  <c:v>485.8</c:v>
                </c:pt>
                <c:pt idx="9716">
                  <c:v>485.85</c:v>
                </c:pt>
                <c:pt idx="9717">
                  <c:v>485.9</c:v>
                </c:pt>
                <c:pt idx="9718">
                  <c:v>485.95</c:v>
                </c:pt>
                <c:pt idx="9719">
                  <c:v>486</c:v>
                </c:pt>
                <c:pt idx="9720">
                  <c:v>486.05</c:v>
                </c:pt>
                <c:pt idx="9721">
                  <c:v>486.1</c:v>
                </c:pt>
                <c:pt idx="9722">
                  <c:v>486.15</c:v>
                </c:pt>
                <c:pt idx="9723">
                  <c:v>486.2</c:v>
                </c:pt>
                <c:pt idx="9724">
                  <c:v>486.25</c:v>
                </c:pt>
                <c:pt idx="9725">
                  <c:v>486.3</c:v>
                </c:pt>
                <c:pt idx="9726">
                  <c:v>486.35</c:v>
                </c:pt>
                <c:pt idx="9727">
                  <c:v>486.4</c:v>
                </c:pt>
                <c:pt idx="9728">
                  <c:v>486.45</c:v>
                </c:pt>
                <c:pt idx="9729">
                  <c:v>486.5</c:v>
                </c:pt>
                <c:pt idx="9730">
                  <c:v>486.55</c:v>
                </c:pt>
                <c:pt idx="9731">
                  <c:v>486.6</c:v>
                </c:pt>
                <c:pt idx="9732">
                  <c:v>486.65</c:v>
                </c:pt>
                <c:pt idx="9733">
                  <c:v>486.7</c:v>
                </c:pt>
                <c:pt idx="9734">
                  <c:v>486.75</c:v>
                </c:pt>
                <c:pt idx="9735">
                  <c:v>486.8</c:v>
                </c:pt>
                <c:pt idx="9736">
                  <c:v>486.85</c:v>
                </c:pt>
                <c:pt idx="9737">
                  <c:v>486.9</c:v>
                </c:pt>
                <c:pt idx="9738">
                  <c:v>486.95</c:v>
                </c:pt>
                <c:pt idx="9739">
                  <c:v>487</c:v>
                </c:pt>
                <c:pt idx="9740">
                  <c:v>487.05</c:v>
                </c:pt>
                <c:pt idx="9741">
                  <c:v>487.1</c:v>
                </c:pt>
                <c:pt idx="9742">
                  <c:v>487.15</c:v>
                </c:pt>
                <c:pt idx="9743">
                  <c:v>487.2</c:v>
                </c:pt>
                <c:pt idx="9744">
                  <c:v>487.25</c:v>
                </c:pt>
                <c:pt idx="9745">
                  <c:v>487.3</c:v>
                </c:pt>
                <c:pt idx="9746">
                  <c:v>487.35</c:v>
                </c:pt>
                <c:pt idx="9747">
                  <c:v>487.4</c:v>
                </c:pt>
                <c:pt idx="9748">
                  <c:v>487.45</c:v>
                </c:pt>
                <c:pt idx="9749">
                  <c:v>487.5</c:v>
                </c:pt>
                <c:pt idx="9750">
                  <c:v>487.55</c:v>
                </c:pt>
                <c:pt idx="9751">
                  <c:v>487.6</c:v>
                </c:pt>
                <c:pt idx="9752">
                  <c:v>487.65</c:v>
                </c:pt>
                <c:pt idx="9753">
                  <c:v>487.7</c:v>
                </c:pt>
                <c:pt idx="9754">
                  <c:v>487.75</c:v>
                </c:pt>
                <c:pt idx="9755">
                  <c:v>487.8</c:v>
                </c:pt>
                <c:pt idx="9756">
                  <c:v>487.85</c:v>
                </c:pt>
                <c:pt idx="9757">
                  <c:v>487.9</c:v>
                </c:pt>
                <c:pt idx="9758">
                  <c:v>487.95</c:v>
                </c:pt>
                <c:pt idx="9759">
                  <c:v>488</c:v>
                </c:pt>
                <c:pt idx="9760">
                  <c:v>488.05</c:v>
                </c:pt>
                <c:pt idx="9761">
                  <c:v>488.1</c:v>
                </c:pt>
                <c:pt idx="9762">
                  <c:v>488.15</c:v>
                </c:pt>
                <c:pt idx="9763">
                  <c:v>488.2</c:v>
                </c:pt>
                <c:pt idx="9764">
                  <c:v>488.25</c:v>
                </c:pt>
                <c:pt idx="9765">
                  <c:v>488.3</c:v>
                </c:pt>
                <c:pt idx="9766">
                  <c:v>488.35</c:v>
                </c:pt>
                <c:pt idx="9767">
                  <c:v>488.4</c:v>
                </c:pt>
                <c:pt idx="9768">
                  <c:v>488.45</c:v>
                </c:pt>
                <c:pt idx="9769">
                  <c:v>488.5</c:v>
                </c:pt>
                <c:pt idx="9770">
                  <c:v>488.55</c:v>
                </c:pt>
                <c:pt idx="9771">
                  <c:v>488.6</c:v>
                </c:pt>
                <c:pt idx="9772">
                  <c:v>488.65</c:v>
                </c:pt>
                <c:pt idx="9773">
                  <c:v>488.7</c:v>
                </c:pt>
                <c:pt idx="9774">
                  <c:v>488.75</c:v>
                </c:pt>
                <c:pt idx="9775">
                  <c:v>488.8</c:v>
                </c:pt>
                <c:pt idx="9776">
                  <c:v>488.85</c:v>
                </c:pt>
                <c:pt idx="9777">
                  <c:v>488.9</c:v>
                </c:pt>
                <c:pt idx="9778">
                  <c:v>488.95</c:v>
                </c:pt>
                <c:pt idx="9779">
                  <c:v>489</c:v>
                </c:pt>
                <c:pt idx="9780">
                  <c:v>489.05</c:v>
                </c:pt>
                <c:pt idx="9781">
                  <c:v>489.1</c:v>
                </c:pt>
                <c:pt idx="9782">
                  <c:v>489.15</c:v>
                </c:pt>
                <c:pt idx="9783">
                  <c:v>489.2</c:v>
                </c:pt>
                <c:pt idx="9784">
                  <c:v>489.25</c:v>
                </c:pt>
                <c:pt idx="9785">
                  <c:v>489.3</c:v>
                </c:pt>
                <c:pt idx="9786">
                  <c:v>489.35</c:v>
                </c:pt>
                <c:pt idx="9787">
                  <c:v>489.4</c:v>
                </c:pt>
                <c:pt idx="9788">
                  <c:v>489.45</c:v>
                </c:pt>
                <c:pt idx="9789">
                  <c:v>489.5</c:v>
                </c:pt>
                <c:pt idx="9790">
                  <c:v>489.55</c:v>
                </c:pt>
                <c:pt idx="9791">
                  <c:v>489.6</c:v>
                </c:pt>
                <c:pt idx="9792">
                  <c:v>489.65</c:v>
                </c:pt>
                <c:pt idx="9793">
                  <c:v>489.7</c:v>
                </c:pt>
                <c:pt idx="9794">
                  <c:v>489.75</c:v>
                </c:pt>
                <c:pt idx="9795">
                  <c:v>489.8</c:v>
                </c:pt>
                <c:pt idx="9796">
                  <c:v>489.85</c:v>
                </c:pt>
                <c:pt idx="9797">
                  <c:v>489.9</c:v>
                </c:pt>
                <c:pt idx="9798">
                  <c:v>489.95</c:v>
                </c:pt>
                <c:pt idx="9799">
                  <c:v>490</c:v>
                </c:pt>
                <c:pt idx="9800">
                  <c:v>490.05</c:v>
                </c:pt>
                <c:pt idx="9801">
                  <c:v>490.1</c:v>
                </c:pt>
                <c:pt idx="9802">
                  <c:v>490.15</c:v>
                </c:pt>
                <c:pt idx="9803">
                  <c:v>490.2</c:v>
                </c:pt>
                <c:pt idx="9804">
                  <c:v>490.25</c:v>
                </c:pt>
                <c:pt idx="9805">
                  <c:v>490.3</c:v>
                </c:pt>
                <c:pt idx="9806">
                  <c:v>490.35</c:v>
                </c:pt>
                <c:pt idx="9807">
                  <c:v>490.4</c:v>
                </c:pt>
                <c:pt idx="9808">
                  <c:v>490.45</c:v>
                </c:pt>
                <c:pt idx="9809">
                  <c:v>490.5</c:v>
                </c:pt>
                <c:pt idx="9810">
                  <c:v>490.55</c:v>
                </c:pt>
                <c:pt idx="9811">
                  <c:v>490.6</c:v>
                </c:pt>
                <c:pt idx="9812">
                  <c:v>490.65</c:v>
                </c:pt>
                <c:pt idx="9813">
                  <c:v>490.7</c:v>
                </c:pt>
                <c:pt idx="9814">
                  <c:v>490.75</c:v>
                </c:pt>
                <c:pt idx="9815">
                  <c:v>490.8</c:v>
                </c:pt>
                <c:pt idx="9816">
                  <c:v>490.85</c:v>
                </c:pt>
                <c:pt idx="9817">
                  <c:v>490.9</c:v>
                </c:pt>
                <c:pt idx="9818">
                  <c:v>490.95</c:v>
                </c:pt>
                <c:pt idx="9819">
                  <c:v>491</c:v>
                </c:pt>
                <c:pt idx="9820">
                  <c:v>491.05</c:v>
                </c:pt>
                <c:pt idx="9821">
                  <c:v>491.1</c:v>
                </c:pt>
                <c:pt idx="9822">
                  <c:v>491.15</c:v>
                </c:pt>
                <c:pt idx="9823">
                  <c:v>491.2</c:v>
                </c:pt>
                <c:pt idx="9824">
                  <c:v>491.25</c:v>
                </c:pt>
                <c:pt idx="9825">
                  <c:v>491.3</c:v>
                </c:pt>
                <c:pt idx="9826">
                  <c:v>491.35</c:v>
                </c:pt>
                <c:pt idx="9827">
                  <c:v>491.4</c:v>
                </c:pt>
                <c:pt idx="9828">
                  <c:v>491.45</c:v>
                </c:pt>
                <c:pt idx="9829">
                  <c:v>491.5</c:v>
                </c:pt>
                <c:pt idx="9830">
                  <c:v>491.55</c:v>
                </c:pt>
                <c:pt idx="9831">
                  <c:v>491.6</c:v>
                </c:pt>
                <c:pt idx="9832">
                  <c:v>491.65</c:v>
                </c:pt>
                <c:pt idx="9833">
                  <c:v>491.7</c:v>
                </c:pt>
                <c:pt idx="9834">
                  <c:v>491.75</c:v>
                </c:pt>
                <c:pt idx="9835">
                  <c:v>491.8</c:v>
                </c:pt>
                <c:pt idx="9836">
                  <c:v>491.85</c:v>
                </c:pt>
                <c:pt idx="9837">
                  <c:v>491.9</c:v>
                </c:pt>
                <c:pt idx="9838">
                  <c:v>491.95</c:v>
                </c:pt>
                <c:pt idx="9839">
                  <c:v>492</c:v>
                </c:pt>
                <c:pt idx="9840">
                  <c:v>492.05</c:v>
                </c:pt>
                <c:pt idx="9841">
                  <c:v>492.1</c:v>
                </c:pt>
                <c:pt idx="9842">
                  <c:v>492.15</c:v>
                </c:pt>
                <c:pt idx="9843">
                  <c:v>492.2</c:v>
                </c:pt>
                <c:pt idx="9844">
                  <c:v>492.25</c:v>
                </c:pt>
                <c:pt idx="9845">
                  <c:v>492.3</c:v>
                </c:pt>
                <c:pt idx="9846">
                  <c:v>492.35</c:v>
                </c:pt>
                <c:pt idx="9847">
                  <c:v>492.4</c:v>
                </c:pt>
                <c:pt idx="9848">
                  <c:v>492.45</c:v>
                </c:pt>
                <c:pt idx="9849">
                  <c:v>492.5</c:v>
                </c:pt>
                <c:pt idx="9850">
                  <c:v>492.55</c:v>
                </c:pt>
                <c:pt idx="9851">
                  <c:v>492.6</c:v>
                </c:pt>
                <c:pt idx="9852">
                  <c:v>492.65</c:v>
                </c:pt>
                <c:pt idx="9853">
                  <c:v>492.7</c:v>
                </c:pt>
                <c:pt idx="9854">
                  <c:v>492.75</c:v>
                </c:pt>
                <c:pt idx="9855">
                  <c:v>492.8</c:v>
                </c:pt>
                <c:pt idx="9856">
                  <c:v>492.85</c:v>
                </c:pt>
                <c:pt idx="9857">
                  <c:v>492.9</c:v>
                </c:pt>
                <c:pt idx="9858">
                  <c:v>492.95</c:v>
                </c:pt>
                <c:pt idx="9859">
                  <c:v>493</c:v>
                </c:pt>
                <c:pt idx="9860">
                  <c:v>493.05</c:v>
                </c:pt>
                <c:pt idx="9861">
                  <c:v>493.1</c:v>
                </c:pt>
                <c:pt idx="9862">
                  <c:v>493.15</c:v>
                </c:pt>
                <c:pt idx="9863">
                  <c:v>493.2</c:v>
                </c:pt>
                <c:pt idx="9864">
                  <c:v>493.25</c:v>
                </c:pt>
                <c:pt idx="9865">
                  <c:v>493.3</c:v>
                </c:pt>
                <c:pt idx="9866">
                  <c:v>493.35</c:v>
                </c:pt>
                <c:pt idx="9867">
                  <c:v>493.4</c:v>
                </c:pt>
                <c:pt idx="9868">
                  <c:v>493.45</c:v>
                </c:pt>
                <c:pt idx="9869">
                  <c:v>493.5</c:v>
                </c:pt>
                <c:pt idx="9870">
                  <c:v>493.55</c:v>
                </c:pt>
                <c:pt idx="9871">
                  <c:v>493.6</c:v>
                </c:pt>
                <c:pt idx="9872">
                  <c:v>493.65</c:v>
                </c:pt>
                <c:pt idx="9873">
                  <c:v>493.7</c:v>
                </c:pt>
                <c:pt idx="9874">
                  <c:v>493.75</c:v>
                </c:pt>
                <c:pt idx="9875">
                  <c:v>493.8</c:v>
                </c:pt>
                <c:pt idx="9876">
                  <c:v>493.85</c:v>
                </c:pt>
                <c:pt idx="9877">
                  <c:v>493.9</c:v>
                </c:pt>
                <c:pt idx="9878">
                  <c:v>493.95</c:v>
                </c:pt>
                <c:pt idx="9879">
                  <c:v>494</c:v>
                </c:pt>
                <c:pt idx="9880">
                  <c:v>494.05</c:v>
                </c:pt>
                <c:pt idx="9881">
                  <c:v>494.1</c:v>
                </c:pt>
                <c:pt idx="9882">
                  <c:v>494.15</c:v>
                </c:pt>
                <c:pt idx="9883">
                  <c:v>494.2</c:v>
                </c:pt>
                <c:pt idx="9884">
                  <c:v>494.25</c:v>
                </c:pt>
                <c:pt idx="9885">
                  <c:v>494.3</c:v>
                </c:pt>
                <c:pt idx="9886">
                  <c:v>494.35</c:v>
                </c:pt>
                <c:pt idx="9887">
                  <c:v>494.4</c:v>
                </c:pt>
                <c:pt idx="9888">
                  <c:v>494.45</c:v>
                </c:pt>
                <c:pt idx="9889">
                  <c:v>494.5</c:v>
                </c:pt>
                <c:pt idx="9890">
                  <c:v>494.55</c:v>
                </c:pt>
                <c:pt idx="9891">
                  <c:v>494.6</c:v>
                </c:pt>
                <c:pt idx="9892">
                  <c:v>494.65</c:v>
                </c:pt>
                <c:pt idx="9893">
                  <c:v>494.7</c:v>
                </c:pt>
                <c:pt idx="9894">
                  <c:v>494.75</c:v>
                </c:pt>
                <c:pt idx="9895">
                  <c:v>494.8</c:v>
                </c:pt>
                <c:pt idx="9896">
                  <c:v>494.85</c:v>
                </c:pt>
                <c:pt idx="9897">
                  <c:v>494.9</c:v>
                </c:pt>
                <c:pt idx="9898">
                  <c:v>494.95</c:v>
                </c:pt>
                <c:pt idx="9899">
                  <c:v>495</c:v>
                </c:pt>
                <c:pt idx="9900">
                  <c:v>495.05</c:v>
                </c:pt>
                <c:pt idx="9901">
                  <c:v>495.1</c:v>
                </c:pt>
                <c:pt idx="9902">
                  <c:v>495.15</c:v>
                </c:pt>
                <c:pt idx="9903">
                  <c:v>495.2</c:v>
                </c:pt>
                <c:pt idx="9904">
                  <c:v>495.25</c:v>
                </c:pt>
                <c:pt idx="9905">
                  <c:v>495.3</c:v>
                </c:pt>
                <c:pt idx="9906">
                  <c:v>495.35</c:v>
                </c:pt>
                <c:pt idx="9907">
                  <c:v>495.4</c:v>
                </c:pt>
                <c:pt idx="9908">
                  <c:v>495.45</c:v>
                </c:pt>
                <c:pt idx="9909">
                  <c:v>495.5</c:v>
                </c:pt>
                <c:pt idx="9910">
                  <c:v>495.55</c:v>
                </c:pt>
                <c:pt idx="9911">
                  <c:v>495.6</c:v>
                </c:pt>
                <c:pt idx="9912">
                  <c:v>495.65</c:v>
                </c:pt>
                <c:pt idx="9913">
                  <c:v>495.7</c:v>
                </c:pt>
                <c:pt idx="9914">
                  <c:v>495.75</c:v>
                </c:pt>
                <c:pt idx="9915">
                  <c:v>495.8</c:v>
                </c:pt>
                <c:pt idx="9916">
                  <c:v>495.85</c:v>
                </c:pt>
                <c:pt idx="9917">
                  <c:v>495.9</c:v>
                </c:pt>
                <c:pt idx="9918">
                  <c:v>495.95</c:v>
                </c:pt>
                <c:pt idx="9919">
                  <c:v>496</c:v>
                </c:pt>
                <c:pt idx="9920">
                  <c:v>496.05</c:v>
                </c:pt>
                <c:pt idx="9921">
                  <c:v>496.1</c:v>
                </c:pt>
                <c:pt idx="9922">
                  <c:v>496.15</c:v>
                </c:pt>
                <c:pt idx="9923">
                  <c:v>496.2</c:v>
                </c:pt>
                <c:pt idx="9924">
                  <c:v>496.25</c:v>
                </c:pt>
                <c:pt idx="9925">
                  <c:v>496.3</c:v>
                </c:pt>
                <c:pt idx="9926">
                  <c:v>496.35</c:v>
                </c:pt>
                <c:pt idx="9927">
                  <c:v>496.4</c:v>
                </c:pt>
                <c:pt idx="9928">
                  <c:v>496.45</c:v>
                </c:pt>
                <c:pt idx="9929">
                  <c:v>496.5</c:v>
                </c:pt>
                <c:pt idx="9930">
                  <c:v>496.55</c:v>
                </c:pt>
                <c:pt idx="9931">
                  <c:v>496.6</c:v>
                </c:pt>
                <c:pt idx="9932">
                  <c:v>496.65</c:v>
                </c:pt>
                <c:pt idx="9933">
                  <c:v>496.7</c:v>
                </c:pt>
                <c:pt idx="9934">
                  <c:v>496.75</c:v>
                </c:pt>
                <c:pt idx="9935">
                  <c:v>496.8</c:v>
                </c:pt>
                <c:pt idx="9936">
                  <c:v>496.85</c:v>
                </c:pt>
                <c:pt idx="9937">
                  <c:v>496.9</c:v>
                </c:pt>
                <c:pt idx="9938">
                  <c:v>496.95</c:v>
                </c:pt>
                <c:pt idx="9939">
                  <c:v>497</c:v>
                </c:pt>
                <c:pt idx="9940">
                  <c:v>497.05</c:v>
                </c:pt>
                <c:pt idx="9941">
                  <c:v>497.1</c:v>
                </c:pt>
                <c:pt idx="9942">
                  <c:v>497.15</c:v>
                </c:pt>
                <c:pt idx="9943">
                  <c:v>497.2</c:v>
                </c:pt>
                <c:pt idx="9944">
                  <c:v>497.25</c:v>
                </c:pt>
                <c:pt idx="9945">
                  <c:v>497.3</c:v>
                </c:pt>
                <c:pt idx="9946">
                  <c:v>497.35</c:v>
                </c:pt>
                <c:pt idx="9947">
                  <c:v>497.4</c:v>
                </c:pt>
                <c:pt idx="9948">
                  <c:v>497.45</c:v>
                </c:pt>
                <c:pt idx="9949">
                  <c:v>497.5</c:v>
                </c:pt>
                <c:pt idx="9950">
                  <c:v>497.55</c:v>
                </c:pt>
                <c:pt idx="9951">
                  <c:v>497.6</c:v>
                </c:pt>
                <c:pt idx="9952">
                  <c:v>497.65</c:v>
                </c:pt>
                <c:pt idx="9953">
                  <c:v>497.7</c:v>
                </c:pt>
                <c:pt idx="9954">
                  <c:v>497.75</c:v>
                </c:pt>
                <c:pt idx="9955">
                  <c:v>497.8</c:v>
                </c:pt>
                <c:pt idx="9956">
                  <c:v>497.85</c:v>
                </c:pt>
                <c:pt idx="9957">
                  <c:v>497.9</c:v>
                </c:pt>
                <c:pt idx="9958">
                  <c:v>497.95</c:v>
                </c:pt>
                <c:pt idx="9959">
                  <c:v>498</c:v>
                </c:pt>
                <c:pt idx="9960">
                  <c:v>498.05</c:v>
                </c:pt>
                <c:pt idx="9961">
                  <c:v>498.1</c:v>
                </c:pt>
                <c:pt idx="9962">
                  <c:v>498.15</c:v>
                </c:pt>
                <c:pt idx="9963">
                  <c:v>498.2</c:v>
                </c:pt>
                <c:pt idx="9964">
                  <c:v>498.25</c:v>
                </c:pt>
                <c:pt idx="9965">
                  <c:v>498.3</c:v>
                </c:pt>
                <c:pt idx="9966">
                  <c:v>498.35</c:v>
                </c:pt>
                <c:pt idx="9967">
                  <c:v>498.4</c:v>
                </c:pt>
                <c:pt idx="9968">
                  <c:v>498.45</c:v>
                </c:pt>
                <c:pt idx="9969">
                  <c:v>498.5</c:v>
                </c:pt>
                <c:pt idx="9970">
                  <c:v>498.55</c:v>
                </c:pt>
                <c:pt idx="9971">
                  <c:v>498.6</c:v>
                </c:pt>
                <c:pt idx="9972">
                  <c:v>498.65</c:v>
                </c:pt>
                <c:pt idx="9973">
                  <c:v>498.7</c:v>
                </c:pt>
                <c:pt idx="9974">
                  <c:v>498.75</c:v>
                </c:pt>
                <c:pt idx="9975">
                  <c:v>498.8</c:v>
                </c:pt>
                <c:pt idx="9976">
                  <c:v>498.85</c:v>
                </c:pt>
                <c:pt idx="9977">
                  <c:v>498.9</c:v>
                </c:pt>
                <c:pt idx="9978">
                  <c:v>498.95</c:v>
                </c:pt>
                <c:pt idx="9979">
                  <c:v>499</c:v>
                </c:pt>
                <c:pt idx="9980">
                  <c:v>499.05</c:v>
                </c:pt>
                <c:pt idx="9981">
                  <c:v>499.1</c:v>
                </c:pt>
                <c:pt idx="9982">
                  <c:v>499.15</c:v>
                </c:pt>
                <c:pt idx="9983">
                  <c:v>499.2</c:v>
                </c:pt>
                <c:pt idx="9984">
                  <c:v>499.25</c:v>
                </c:pt>
                <c:pt idx="9985">
                  <c:v>499.3</c:v>
                </c:pt>
                <c:pt idx="9986">
                  <c:v>499.35</c:v>
                </c:pt>
                <c:pt idx="9987">
                  <c:v>499.4</c:v>
                </c:pt>
                <c:pt idx="9988">
                  <c:v>499.45</c:v>
                </c:pt>
                <c:pt idx="9989">
                  <c:v>499.5</c:v>
                </c:pt>
                <c:pt idx="9990">
                  <c:v>499.55</c:v>
                </c:pt>
                <c:pt idx="9991">
                  <c:v>499.6</c:v>
                </c:pt>
                <c:pt idx="9992">
                  <c:v>499.65</c:v>
                </c:pt>
                <c:pt idx="9993">
                  <c:v>499.7</c:v>
                </c:pt>
                <c:pt idx="9994">
                  <c:v>499.75</c:v>
                </c:pt>
                <c:pt idx="9995">
                  <c:v>499.8</c:v>
                </c:pt>
                <c:pt idx="9996">
                  <c:v>499.85</c:v>
                </c:pt>
                <c:pt idx="9997">
                  <c:v>499.9</c:v>
                </c:pt>
                <c:pt idx="9998">
                  <c:v>499.95</c:v>
                </c:pt>
                <c:pt idx="9999">
                  <c:v>500</c:v>
                </c:pt>
              </c:numCache>
            </c:numRef>
          </c:cat>
          <c:val>
            <c:numRef>
              <c:f>'實測 KB_50ms 0104'!$AA$2:$AA$10001</c:f>
              <c:numCache>
                <c:formatCode>0.00E+00</c:formatCode>
                <c:ptCount val="10000"/>
                <c:pt idx="0">
                  <c:v>8.0000000000000002E-3</c:v>
                </c:pt>
                <c:pt idx="1">
                  <c:v>8.0000000000000002E-3</c:v>
                </c:pt>
                <c:pt idx="2">
                  <c:v>8.0000000000000002E-3</c:v>
                </c:pt>
                <c:pt idx="3">
                  <c:v>8.0000000000000002E-3</c:v>
                </c:pt>
                <c:pt idx="4">
                  <c:v>8.0000000000000002E-3</c:v>
                </c:pt>
                <c:pt idx="5">
                  <c:v>8.0000000000000002E-3</c:v>
                </c:pt>
                <c:pt idx="6">
                  <c:v>1.04E-2</c:v>
                </c:pt>
                <c:pt idx="7">
                  <c:v>1.12E-2</c:v>
                </c:pt>
                <c:pt idx="8">
                  <c:v>1.5599999999999999E-2</c:v>
                </c:pt>
                <c:pt idx="9">
                  <c:v>1.6800000000000002E-2</c:v>
                </c:pt>
                <c:pt idx="10">
                  <c:v>1.7999999999999999E-2</c:v>
                </c:pt>
                <c:pt idx="11">
                  <c:v>1.7999999999999999E-2</c:v>
                </c:pt>
                <c:pt idx="12">
                  <c:v>1.9200000000000002E-2</c:v>
                </c:pt>
                <c:pt idx="13">
                  <c:v>1.4000000000000002E-2</c:v>
                </c:pt>
                <c:pt idx="14">
                  <c:v>1.1600000000000001E-2</c:v>
                </c:pt>
                <c:pt idx="15">
                  <c:v>1.4799999999999999E-2</c:v>
                </c:pt>
                <c:pt idx="16">
                  <c:v>1.7599999999999998E-2</c:v>
                </c:pt>
                <c:pt idx="17">
                  <c:v>1.3600000000000001E-2</c:v>
                </c:pt>
                <c:pt idx="18">
                  <c:v>1.0800000000000001E-2</c:v>
                </c:pt>
                <c:pt idx="19">
                  <c:v>9.6000000000000009E-3</c:v>
                </c:pt>
                <c:pt idx="20">
                  <c:v>9.1999999999999998E-3</c:v>
                </c:pt>
                <c:pt idx="21">
                  <c:v>8.4000000000000012E-3</c:v>
                </c:pt>
                <c:pt idx="22">
                  <c:v>8.4000000000000012E-3</c:v>
                </c:pt>
                <c:pt idx="23">
                  <c:v>8.0000000000000002E-3</c:v>
                </c:pt>
                <c:pt idx="24">
                  <c:v>7.6E-3</c:v>
                </c:pt>
                <c:pt idx="25">
                  <c:v>7.6E-3</c:v>
                </c:pt>
                <c:pt idx="26">
                  <c:v>8.4000000000000012E-3</c:v>
                </c:pt>
                <c:pt idx="27">
                  <c:v>7.6E-3</c:v>
                </c:pt>
                <c:pt idx="28">
                  <c:v>8.7999999999999988E-3</c:v>
                </c:pt>
                <c:pt idx="29">
                  <c:v>8.4000000000000012E-3</c:v>
                </c:pt>
                <c:pt idx="30">
                  <c:v>8.4000000000000012E-3</c:v>
                </c:pt>
                <c:pt idx="31">
                  <c:v>8.4000000000000012E-3</c:v>
                </c:pt>
                <c:pt idx="32">
                  <c:v>8.0000000000000002E-3</c:v>
                </c:pt>
                <c:pt idx="33">
                  <c:v>8.0000000000000002E-3</c:v>
                </c:pt>
                <c:pt idx="34">
                  <c:v>8.4000000000000012E-3</c:v>
                </c:pt>
                <c:pt idx="35">
                  <c:v>8.0000000000000002E-3</c:v>
                </c:pt>
                <c:pt idx="36">
                  <c:v>7.6E-3</c:v>
                </c:pt>
                <c:pt idx="37">
                  <c:v>7.6E-3</c:v>
                </c:pt>
                <c:pt idx="38">
                  <c:v>7.6E-3</c:v>
                </c:pt>
                <c:pt idx="39">
                  <c:v>8.4000000000000012E-3</c:v>
                </c:pt>
                <c:pt idx="40">
                  <c:v>8.7999999999999988E-3</c:v>
                </c:pt>
                <c:pt idx="41">
                  <c:v>8.4000000000000012E-3</c:v>
                </c:pt>
                <c:pt idx="42">
                  <c:v>8.4000000000000012E-3</c:v>
                </c:pt>
                <c:pt idx="43">
                  <c:v>8.7999999999999988E-3</c:v>
                </c:pt>
                <c:pt idx="44">
                  <c:v>8.0000000000000002E-3</c:v>
                </c:pt>
                <c:pt idx="45">
                  <c:v>8.0000000000000002E-3</c:v>
                </c:pt>
                <c:pt idx="46">
                  <c:v>8.0000000000000002E-3</c:v>
                </c:pt>
                <c:pt idx="47">
                  <c:v>8.0000000000000002E-3</c:v>
                </c:pt>
                <c:pt idx="48">
                  <c:v>8.4000000000000012E-3</c:v>
                </c:pt>
                <c:pt idx="49">
                  <c:v>9.1999999999999998E-3</c:v>
                </c:pt>
                <c:pt idx="50">
                  <c:v>8.4000000000000012E-3</c:v>
                </c:pt>
                <c:pt idx="51">
                  <c:v>8.4000000000000012E-3</c:v>
                </c:pt>
                <c:pt idx="52">
                  <c:v>8.7999999999999988E-3</c:v>
                </c:pt>
                <c:pt idx="53">
                  <c:v>8.0000000000000002E-3</c:v>
                </c:pt>
                <c:pt idx="54">
                  <c:v>8.0000000000000002E-3</c:v>
                </c:pt>
                <c:pt idx="55">
                  <c:v>8.0000000000000002E-3</c:v>
                </c:pt>
                <c:pt idx="56">
                  <c:v>8.0000000000000002E-3</c:v>
                </c:pt>
                <c:pt idx="57">
                  <c:v>8.7999999999999988E-3</c:v>
                </c:pt>
                <c:pt idx="58">
                  <c:v>8.7999999999999988E-3</c:v>
                </c:pt>
                <c:pt idx="59">
                  <c:v>8.0000000000000002E-3</c:v>
                </c:pt>
                <c:pt idx="60">
                  <c:v>8.0000000000000002E-3</c:v>
                </c:pt>
                <c:pt idx="61">
                  <c:v>8.0000000000000002E-3</c:v>
                </c:pt>
                <c:pt idx="62">
                  <c:v>8.0000000000000002E-3</c:v>
                </c:pt>
                <c:pt idx="63">
                  <c:v>8.0000000000000002E-3</c:v>
                </c:pt>
                <c:pt idx="64">
                  <c:v>8.4000000000000012E-3</c:v>
                </c:pt>
                <c:pt idx="65">
                  <c:v>8.0000000000000002E-3</c:v>
                </c:pt>
                <c:pt idx="66">
                  <c:v>8.0000000000000002E-3</c:v>
                </c:pt>
                <c:pt idx="67">
                  <c:v>8.0000000000000002E-3</c:v>
                </c:pt>
                <c:pt idx="68">
                  <c:v>8.4000000000000012E-3</c:v>
                </c:pt>
                <c:pt idx="69">
                  <c:v>8.4000000000000012E-3</c:v>
                </c:pt>
                <c:pt idx="70">
                  <c:v>8.4000000000000012E-3</c:v>
                </c:pt>
                <c:pt idx="71">
                  <c:v>7.6E-3</c:v>
                </c:pt>
                <c:pt idx="72">
                  <c:v>8.7999999999999988E-3</c:v>
                </c:pt>
                <c:pt idx="73">
                  <c:v>8.7999999999999988E-3</c:v>
                </c:pt>
                <c:pt idx="74">
                  <c:v>8.0000000000000002E-3</c:v>
                </c:pt>
                <c:pt idx="75">
                  <c:v>8.7999999999999988E-3</c:v>
                </c:pt>
                <c:pt idx="76">
                  <c:v>8.7999999999999988E-3</c:v>
                </c:pt>
                <c:pt idx="77">
                  <c:v>8.0000000000000002E-3</c:v>
                </c:pt>
                <c:pt idx="78">
                  <c:v>8.7999999999999988E-3</c:v>
                </c:pt>
                <c:pt idx="79">
                  <c:v>8.0000000000000002E-3</c:v>
                </c:pt>
                <c:pt idx="80">
                  <c:v>8.7999999999999988E-3</c:v>
                </c:pt>
                <c:pt idx="81">
                  <c:v>8.4000000000000012E-3</c:v>
                </c:pt>
                <c:pt idx="82">
                  <c:v>8.4000000000000012E-3</c:v>
                </c:pt>
                <c:pt idx="83">
                  <c:v>8.4000000000000012E-3</c:v>
                </c:pt>
                <c:pt idx="84">
                  <c:v>8.0000000000000002E-3</c:v>
                </c:pt>
                <c:pt idx="85">
                  <c:v>8.0000000000000002E-3</c:v>
                </c:pt>
                <c:pt idx="86">
                  <c:v>8.0000000000000002E-3</c:v>
                </c:pt>
                <c:pt idx="87">
                  <c:v>8.4000000000000012E-3</c:v>
                </c:pt>
                <c:pt idx="88">
                  <c:v>8.4000000000000012E-3</c:v>
                </c:pt>
                <c:pt idx="89">
                  <c:v>7.6E-3</c:v>
                </c:pt>
                <c:pt idx="90">
                  <c:v>8.4000000000000012E-3</c:v>
                </c:pt>
                <c:pt idx="91">
                  <c:v>7.6E-3</c:v>
                </c:pt>
                <c:pt idx="92">
                  <c:v>8.7999999999999988E-3</c:v>
                </c:pt>
                <c:pt idx="93">
                  <c:v>8.7999999999999988E-3</c:v>
                </c:pt>
                <c:pt idx="94">
                  <c:v>8.7999999999999988E-3</c:v>
                </c:pt>
                <c:pt idx="95">
                  <c:v>8.4000000000000012E-3</c:v>
                </c:pt>
                <c:pt idx="96">
                  <c:v>7.6E-3</c:v>
                </c:pt>
                <c:pt idx="97">
                  <c:v>8.4000000000000012E-3</c:v>
                </c:pt>
                <c:pt idx="98">
                  <c:v>7.6E-3</c:v>
                </c:pt>
                <c:pt idx="99">
                  <c:v>7.6E-3</c:v>
                </c:pt>
                <c:pt idx="100">
                  <c:v>8.4000000000000012E-3</c:v>
                </c:pt>
                <c:pt idx="101">
                  <c:v>8.4000000000000012E-3</c:v>
                </c:pt>
                <c:pt idx="102">
                  <c:v>8.4000000000000012E-3</c:v>
                </c:pt>
                <c:pt idx="103">
                  <c:v>8.4000000000000012E-3</c:v>
                </c:pt>
                <c:pt idx="104">
                  <c:v>8.0000000000000002E-3</c:v>
                </c:pt>
                <c:pt idx="105">
                  <c:v>8.0000000000000002E-3</c:v>
                </c:pt>
                <c:pt idx="106">
                  <c:v>8.0000000000000002E-3</c:v>
                </c:pt>
                <c:pt idx="107">
                  <c:v>8.0000000000000002E-3</c:v>
                </c:pt>
                <c:pt idx="108">
                  <c:v>8.4000000000000012E-3</c:v>
                </c:pt>
                <c:pt idx="109">
                  <c:v>8.4000000000000012E-3</c:v>
                </c:pt>
                <c:pt idx="110">
                  <c:v>8.7999999999999988E-3</c:v>
                </c:pt>
                <c:pt idx="111">
                  <c:v>8.4000000000000012E-3</c:v>
                </c:pt>
                <c:pt idx="112">
                  <c:v>8.0000000000000002E-3</c:v>
                </c:pt>
                <c:pt idx="113">
                  <c:v>8.0000000000000002E-3</c:v>
                </c:pt>
                <c:pt idx="114">
                  <c:v>8.0000000000000002E-3</c:v>
                </c:pt>
                <c:pt idx="115">
                  <c:v>8.4000000000000012E-3</c:v>
                </c:pt>
                <c:pt idx="116">
                  <c:v>8.4000000000000012E-3</c:v>
                </c:pt>
                <c:pt idx="117">
                  <c:v>8.4000000000000012E-3</c:v>
                </c:pt>
                <c:pt idx="118">
                  <c:v>8.4000000000000012E-3</c:v>
                </c:pt>
                <c:pt idx="119">
                  <c:v>8.4000000000000012E-3</c:v>
                </c:pt>
                <c:pt idx="120">
                  <c:v>6.0000000000000001E-3</c:v>
                </c:pt>
                <c:pt idx="121">
                  <c:v>5.5999999999999999E-3</c:v>
                </c:pt>
                <c:pt idx="122">
                  <c:v>4.8000000000000004E-3</c:v>
                </c:pt>
                <c:pt idx="123">
                  <c:v>4.3999999999999994E-3</c:v>
                </c:pt>
                <c:pt idx="124">
                  <c:v>2.4000000000000002E-3</c:v>
                </c:pt>
                <c:pt idx="125">
                  <c:v>1.2000000000000001E-3</c:v>
                </c:pt>
                <c:pt idx="126">
                  <c:v>1.2000000000000001E-3</c:v>
                </c:pt>
                <c:pt idx="127">
                  <c:v>4.0000000000000002E-4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4.0000000000000002E-4</c:v>
                </c:pt>
                <c:pt idx="133">
                  <c:v>4.0000000000000002E-4</c:v>
                </c:pt>
                <c:pt idx="134">
                  <c:v>4.0000000000000002E-4</c:v>
                </c:pt>
                <c:pt idx="135">
                  <c:v>4.0000000000000002E-4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4.0000000000000002E-4</c:v>
                </c:pt>
                <c:pt idx="141">
                  <c:v>4.0000000000000002E-4</c:v>
                </c:pt>
                <c:pt idx="142">
                  <c:v>4.0000000000000002E-4</c:v>
                </c:pt>
                <c:pt idx="143">
                  <c:v>4.0000000000000002E-4</c:v>
                </c:pt>
                <c:pt idx="144">
                  <c:v>4.0000000000000002E-4</c:v>
                </c:pt>
                <c:pt idx="145">
                  <c:v>4.0000000000000002E-4</c:v>
                </c:pt>
                <c:pt idx="146">
                  <c:v>4.0000000000000002E-4</c:v>
                </c:pt>
                <c:pt idx="147">
                  <c:v>4.0000000000000002E-4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4.0000000000000002E-4</c:v>
                </c:pt>
                <c:pt idx="157">
                  <c:v>4.0000000000000002E-4</c:v>
                </c:pt>
                <c:pt idx="158">
                  <c:v>4.0000000000000002E-4</c:v>
                </c:pt>
                <c:pt idx="159">
                  <c:v>4.0000000000000002E-4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4.0000000000000002E-4</c:v>
                </c:pt>
                <c:pt idx="173">
                  <c:v>4.0000000000000002E-4</c:v>
                </c:pt>
                <c:pt idx="174">
                  <c:v>4.0000000000000002E-4</c:v>
                </c:pt>
                <c:pt idx="175">
                  <c:v>4.0000000000000002E-4</c:v>
                </c:pt>
                <c:pt idx="176">
                  <c:v>4.0000000000000002E-4</c:v>
                </c:pt>
                <c:pt idx="177">
                  <c:v>4.0000000000000002E-4</c:v>
                </c:pt>
                <c:pt idx="178">
                  <c:v>4.0000000000000002E-4</c:v>
                </c:pt>
                <c:pt idx="179">
                  <c:v>4.0000000000000002E-4</c:v>
                </c:pt>
                <c:pt idx="180">
                  <c:v>4.0000000000000002E-4</c:v>
                </c:pt>
                <c:pt idx="181">
                  <c:v>4.0000000000000002E-4</c:v>
                </c:pt>
                <c:pt idx="182">
                  <c:v>4.0000000000000002E-4</c:v>
                </c:pt>
                <c:pt idx="183">
                  <c:v>4.0000000000000002E-4</c:v>
                </c:pt>
                <c:pt idx="184">
                  <c:v>4.0000000000000002E-4</c:v>
                </c:pt>
                <c:pt idx="185">
                  <c:v>4.0000000000000002E-4</c:v>
                </c:pt>
                <c:pt idx="186">
                  <c:v>4.0000000000000002E-4</c:v>
                </c:pt>
                <c:pt idx="187">
                  <c:v>4.0000000000000002E-4</c:v>
                </c:pt>
                <c:pt idx="188">
                  <c:v>4.0000000000000002E-4</c:v>
                </c:pt>
                <c:pt idx="189">
                  <c:v>4.0000000000000002E-4</c:v>
                </c:pt>
                <c:pt idx="190">
                  <c:v>4.0000000000000002E-4</c:v>
                </c:pt>
                <c:pt idx="191">
                  <c:v>4.0000000000000002E-4</c:v>
                </c:pt>
                <c:pt idx="192">
                  <c:v>4.0000000000000002E-4</c:v>
                </c:pt>
                <c:pt idx="193">
                  <c:v>4.0000000000000002E-4</c:v>
                </c:pt>
                <c:pt idx="194">
                  <c:v>4.0000000000000002E-4</c:v>
                </c:pt>
                <c:pt idx="195">
                  <c:v>4.0000000000000002E-4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4.0000000000000002E-4</c:v>
                </c:pt>
                <c:pt idx="201">
                  <c:v>4.0000000000000002E-4</c:v>
                </c:pt>
                <c:pt idx="202">
                  <c:v>4.0000000000000002E-4</c:v>
                </c:pt>
                <c:pt idx="203">
                  <c:v>4.0000000000000002E-4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4.0000000000000002E-4</c:v>
                </c:pt>
                <c:pt idx="209">
                  <c:v>4.0000000000000002E-4</c:v>
                </c:pt>
                <c:pt idx="210">
                  <c:v>4.0000000000000002E-4</c:v>
                </c:pt>
                <c:pt idx="211">
                  <c:v>4.0000000000000002E-4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4.0000000000000002E-4</c:v>
                </c:pt>
                <c:pt idx="217">
                  <c:v>4.0000000000000002E-4</c:v>
                </c:pt>
                <c:pt idx="218">
                  <c:v>4.0000000000000002E-4</c:v>
                </c:pt>
                <c:pt idx="219">
                  <c:v>4.0000000000000002E-4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4.0000000000000002E-4</c:v>
                </c:pt>
                <c:pt idx="233">
                  <c:v>4.0000000000000002E-4</c:v>
                </c:pt>
                <c:pt idx="234">
                  <c:v>4.0000000000000002E-4</c:v>
                </c:pt>
                <c:pt idx="235">
                  <c:v>4.0000000000000002E-4</c:v>
                </c:pt>
                <c:pt idx="236">
                  <c:v>4.0000000000000002E-4</c:v>
                </c:pt>
                <c:pt idx="237">
                  <c:v>4.0000000000000002E-4</c:v>
                </c:pt>
                <c:pt idx="238">
                  <c:v>4.0000000000000002E-4</c:v>
                </c:pt>
                <c:pt idx="239">
                  <c:v>4.0000000000000002E-4</c:v>
                </c:pt>
                <c:pt idx="240">
                  <c:v>4.0000000000000002E-4</c:v>
                </c:pt>
                <c:pt idx="241">
                  <c:v>4.0000000000000002E-4</c:v>
                </c:pt>
                <c:pt idx="242">
                  <c:v>4.0000000000000002E-4</c:v>
                </c:pt>
                <c:pt idx="243">
                  <c:v>4.0000000000000002E-4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4.0000000000000002E-4</c:v>
                </c:pt>
                <c:pt idx="249">
                  <c:v>4.0000000000000002E-4</c:v>
                </c:pt>
                <c:pt idx="250">
                  <c:v>4.0000000000000002E-4</c:v>
                </c:pt>
                <c:pt idx="251">
                  <c:v>4.0000000000000002E-4</c:v>
                </c:pt>
                <c:pt idx="252">
                  <c:v>4.0000000000000002E-4</c:v>
                </c:pt>
                <c:pt idx="253">
                  <c:v>4.0000000000000002E-4</c:v>
                </c:pt>
                <c:pt idx="254">
                  <c:v>4.0000000000000002E-4</c:v>
                </c:pt>
                <c:pt idx="255">
                  <c:v>4.0000000000000002E-4</c:v>
                </c:pt>
                <c:pt idx="256">
                  <c:v>4.0000000000000002E-4</c:v>
                </c:pt>
                <c:pt idx="257">
                  <c:v>4.0000000000000002E-4</c:v>
                </c:pt>
                <c:pt idx="258">
                  <c:v>4.0000000000000002E-4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4.0000000000000002E-4</c:v>
                </c:pt>
                <c:pt idx="289">
                  <c:v>4.0000000000000002E-4</c:v>
                </c:pt>
                <c:pt idx="290">
                  <c:v>4.0000000000000002E-4</c:v>
                </c:pt>
                <c:pt idx="291">
                  <c:v>4.0000000000000002E-4</c:v>
                </c:pt>
                <c:pt idx="292">
                  <c:v>4.0000000000000002E-4</c:v>
                </c:pt>
                <c:pt idx="293">
                  <c:v>4.0000000000000002E-4</c:v>
                </c:pt>
                <c:pt idx="294">
                  <c:v>4.0000000000000002E-4</c:v>
                </c:pt>
                <c:pt idx="295">
                  <c:v>4.0000000000000002E-4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4.0000000000000002E-4</c:v>
                </c:pt>
                <c:pt idx="309">
                  <c:v>4.0000000000000002E-4</c:v>
                </c:pt>
                <c:pt idx="310">
                  <c:v>4.0000000000000002E-4</c:v>
                </c:pt>
                <c:pt idx="311">
                  <c:v>4.0000000000000002E-4</c:v>
                </c:pt>
                <c:pt idx="312">
                  <c:v>4.0000000000000002E-4</c:v>
                </c:pt>
                <c:pt idx="313">
                  <c:v>4.0000000000000002E-4</c:v>
                </c:pt>
                <c:pt idx="314">
                  <c:v>4.0000000000000002E-4</c:v>
                </c:pt>
                <c:pt idx="315">
                  <c:v>4.0000000000000002E-4</c:v>
                </c:pt>
                <c:pt idx="316">
                  <c:v>4.0000000000000002E-4</c:v>
                </c:pt>
                <c:pt idx="317">
                  <c:v>4.0000000000000002E-4</c:v>
                </c:pt>
                <c:pt idx="318">
                  <c:v>4.0000000000000002E-4</c:v>
                </c:pt>
                <c:pt idx="319">
                  <c:v>4.0000000000000002E-4</c:v>
                </c:pt>
                <c:pt idx="320">
                  <c:v>4.0000000000000002E-4</c:v>
                </c:pt>
                <c:pt idx="321">
                  <c:v>4.0000000000000002E-4</c:v>
                </c:pt>
                <c:pt idx="322">
                  <c:v>4.0000000000000002E-4</c:v>
                </c:pt>
                <c:pt idx="323">
                  <c:v>4.0000000000000002E-4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4.0000000000000002E-4</c:v>
                </c:pt>
                <c:pt idx="337">
                  <c:v>4.0000000000000002E-4</c:v>
                </c:pt>
                <c:pt idx="338">
                  <c:v>4.0000000000000002E-4</c:v>
                </c:pt>
                <c:pt idx="339">
                  <c:v>4.0000000000000002E-4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4.0000000000000002E-4</c:v>
                </c:pt>
                <c:pt idx="349">
                  <c:v>4.0000000000000002E-4</c:v>
                </c:pt>
                <c:pt idx="350">
                  <c:v>4.0000000000000002E-4</c:v>
                </c:pt>
                <c:pt idx="351">
                  <c:v>4.0000000000000002E-4</c:v>
                </c:pt>
                <c:pt idx="352">
                  <c:v>4.0000000000000002E-4</c:v>
                </c:pt>
                <c:pt idx="353">
                  <c:v>4.0000000000000002E-4</c:v>
                </c:pt>
                <c:pt idx="354">
                  <c:v>4.0000000000000002E-4</c:v>
                </c:pt>
                <c:pt idx="355">
                  <c:v>4.0000000000000002E-4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4.0000000000000002E-4</c:v>
                </c:pt>
                <c:pt idx="361">
                  <c:v>4.0000000000000002E-4</c:v>
                </c:pt>
                <c:pt idx="362">
                  <c:v>4.0000000000000002E-4</c:v>
                </c:pt>
                <c:pt idx="363">
                  <c:v>4.0000000000000002E-4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4.0000000000000002E-4</c:v>
                </c:pt>
                <c:pt idx="373">
                  <c:v>4.0000000000000002E-4</c:v>
                </c:pt>
                <c:pt idx="374">
                  <c:v>4.0000000000000002E-4</c:v>
                </c:pt>
                <c:pt idx="375">
                  <c:v>4.0000000000000002E-4</c:v>
                </c:pt>
                <c:pt idx="376">
                  <c:v>4.0000000000000002E-4</c:v>
                </c:pt>
                <c:pt idx="377">
                  <c:v>4.0000000000000002E-4</c:v>
                </c:pt>
                <c:pt idx="378">
                  <c:v>4.0000000000000002E-4</c:v>
                </c:pt>
                <c:pt idx="379">
                  <c:v>4.0000000000000002E-4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4.0000000000000002E-4</c:v>
                </c:pt>
                <c:pt idx="389">
                  <c:v>4.0000000000000002E-4</c:v>
                </c:pt>
                <c:pt idx="390">
                  <c:v>4.0000000000000002E-4</c:v>
                </c:pt>
                <c:pt idx="391">
                  <c:v>4.0000000000000002E-4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4.0000000000000002E-4</c:v>
                </c:pt>
                <c:pt idx="405">
                  <c:v>4.0000000000000002E-4</c:v>
                </c:pt>
                <c:pt idx="406">
                  <c:v>4.0000000000000002E-4</c:v>
                </c:pt>
                <c:pt idx="407">
                  <c:v>4.0000000000000002E-4</c:v>
                </c:pt>
                <c:pt idx="408">
                  <c:v>4.0000000000000002E-4</c:v>
                </c:pt>
                <c:pt idx="409">
                  <c:v>4.0000000000000002E-4</c:v>
                </c:pt>
                <c:pt idx="410">
                  <c:v>4.0000000000000002E-4</c:v>
                </c:pt>
                <c:pt idx="411">
                  <c:v>4.0000000000000002E-4</c:v>
                </c:pt>
                <c:pt idx="412">
                  <c:v>4.0000000000000002E-4</c:v>
                </c:pt>
                <c:pt idx="413">
                  <c:v>4.0000000000000002E-4</c:v>
                </c:pt>
                <c:pt idx="414">
                  <c:v>4.0000000000000002E-4</c:v>
                </c:pt>
                <c:pt idx="415">
                  <c:v>4.0000000000000002E-4</c:v>
                </c:pt>
                <c:pt idx="416">
                  <c:v>4.0000000000000002E-4</c:v>
                </c:pt>
                <c:pt idx="417">
                  <c:v>4.0000000000000002E-4</c:v>
                </c:pt>
                <c:pt idx="418">
                  <c:v>4.0000000000000002E-4</c:v>
                </c:pt>
                <c:pt idx="419">
                  <c:v>4.0000000000000002E-4</c:v>
                </c:pt>
                <c:pt idx="420">
                  <c:v>4.0000000000000002E-4</c:v>
                </c:pt>
                <c:pt idx="421">
                  <c:v>4.0000000000000002E-4</c:v>
                </c:pt>
                <c:pt idx="422">
                  <c:v>4.0000000000000002E-4</c:v>
                </c:pt>
                <c:pt idx="423">
                  <c:v>4.0000000000000002E-4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4.0000000000000002E-4</c:v>
                </c:pt>
                <c:pt idx="437">
                  <c:v>4.0000000000000002E-4</c:v>
                </c:pt>
                <c:pt idx="438">
                  <c:v>4.0000000000000002E-4</c:v>
                </c:pt>
                <c:pt idx="439">
                  <c:v>4.0000000000000002E-4</c:v>
                </c:pt>
                <c:pt idx="440">
                  <c:v>4.0000000000000002E-4</c:v>
                </c:pt>
                <c:pt idx="441">
                  <c:v>4.0000000000000002E-4</c:v>
                </c:pt>
                <c:pt idx="442">
                  <c:v>4.0000000000000002E-4</c:v>
                </c:pt>
                <c:pt idx="443">
                  <c:v>4.0000000000000002E-4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4.0000000000000002E-4</c:v>
                </c:pt>
                <c:pt idx="449">
                  <c:v>4.0000000000000002E-4</c:v>
                </c:pt>
                <c:pt idx="450">
                  <c:v>4.0000000000000002E-4</c:v>
                </c:pt>
                <c:pt idx="451">
                  <c:v>4.0000000000000002E-4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4.0000000000000002E-4</c:v>
                </c:pt>
                <c:pt idx="461">
                  <c:v>4.0000000000000002E-4</c:v>
                </c:pt>
                <c:pt idx="462">
                  <c:v>4.0000000000000002E-4</c:v>
                </c:pt>
                <c:pt idx="463">
                  <c:v>4.0000000000000002E-4</c:v>
                </c:pt>
                <c:pt idx="464">
                  <c:v>4.0000000000000002E-4</c:v>
                </c:pt>
                <c:pt idx="465">
                  <c:v>4.0000000000000002E-4</c:v>
                </c:pt>
                <c:pt idx="466">
                  <c:v>4.0000000000000002E-4</c:v>
                </c:pt>
                <c:pt idx="467">
                  <c:v>4.0000000000000002E-4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4.0000000000000002E-4</c:v>
                </c:pt>
                <c:pt idx="481">
                  <c:v>4.0000000000000002E-4</c:v>
                </c:pt>
                <c:pt idx="482">
                  <c:v>4.0000000000000002E-4</c:v>
                </c:pt>
                <c:pt idx="483">
                  <c:v>4.0000000000000002E-4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4.0000000000000002E-4</c:v>
                </c:pt>
                <c:pt idx="493">
                  <c:v>4.0000000000000002E-4</c:v>
                </c:pt>
                <c:pt idx="494">
                  <c:v>4.0000000000000002E-4</c:v>
                </c:pt>
                <c:pt idx="495">
                  <c:v>4.0000000000000002E-4</c:v>
                </c:pt>
                <c:pt idx="496">
                  <c:v>4.0000000000000002E-4</c:v>
                </c:pt>
                <c:pt idx="497">
                  <c:v>4.0000000000000002E-4</c:v>
                </c:pt>
                <c:pt idx="498">
                  <c:v>4.0000000000000002E-4</c:v>
                </c:pt>
                <c:pt idx="499">
                  <c:v>4.0000000000000002E-4</c:v>
                </c:pt>
                <c:pt idx="500">
                  <c:v>4.0000000000000002E-4</c:v>
                </c:pt>
                <c:pt idx="501">
                  <c:v>4.0000000000000002E-4</c:v>
                </c:pt>
                <c:pt idx="502">
                  <c:v>4.0000000000000002E-4</c:v>
                </c:pt>
                <c:pt idx="503">
                  <c:v>4.0000000000000002E-4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4.0000000000000002E-4</c:v>
                </c:pt>
                <c:pt idx="513">
                  <c:v>4.0000000000000002E-4</c:v>
                </c:pt>
                <c:pt idx="514">
                  <c:v>4.0000000000000002E-4</c:v>
                </c:pt>
                <c:pt idx="515">
                  <c:v>4.0000000000000002E-4</c:v>
                </c:pt>
                <c:pt idx="516">
                  <c:v>4.0000000000000002E-4</c:v>
                </c:pt>
                <c:pt idx="517">
                  <c:v>4.0000000000000002E-4</c:v>
                </c:pt>
                <c:pt idx="518">
                  <c:v>4.0000000000000002E-4</c:v>
                </c:pt>
                <c:pt idx="519">
                  <c:v>4.0000000000000002E-4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4.0000000000000002E-4</c:v>
                </c:pt>
                <c:pt idx="525">
                  <c:v>4.0000000000000002E-4</c:v>
                </c:pt>
                <c:pt idx="526">
                  <c:v>4.0000000000000002E-4</c:v>
                </c:pt>
                <c:pt idx="527">
                  <c:v>4.0000000000000002E-4</c:v>
                </c:pt>
                <c:pt idx="528">
                  <c:v>4.0000000000000002E-4</c:v>
                </c:pt>
                <c:pt idx="529">
                  <c:v>4.0000000000000002E-4</c:v>
                </c:pt>
                <c:pt idx="530">
                  <c:v>4.0000000000000002E-4</c:v>
                </c:pt>
                <c:pt idx="531">
                  <c:v>4.0000000000000002E-4</c:v>
                </c:pt>
                <c:pt idx="532">
                  <c:v>4.0000000000000002E-4</c:v>
                </c:pt>
                <c:pt idx="533">
                  <c:v>4.0000000000000002E-4</c:v>
                </c:pt>
                <c:pt idx="534">
                  <c:v>4.0000000000000002E-4</c:v>
                </c:pt>
                <c:pt idx="535">
                  <c:v>4.0000000000000002E-4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4.0000000000000002E-4</c:v>
                </c:pt>
                <c:pt idx="545">
                  <c:v>4.0000000000000002E-4</c:v>
                </c:pt>
                <c:pt idx="546">
                  <c:v>4.0000000000000002E-4</c:v>
                </c:pt>
                <c:pt idx="547">
                  <c:v>4.0000000000000002E-4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4.0000000000000002E-4</c:v>
                </c:pt>
                <c:pt idx="553">
                  <c:v>4.0000000000000002E-4</c:v>
                </c:pt>
                <c:pt idx="554">
                  <c:v>4.0000000000000002E-4</c:v>
                </c:pt>
                <c:pt idx="555">
                  <c:v>4.0000000000000002E-4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4.0000000000000002E-4</c:v>
                </c:pt>
                <c:pt idx="569">
                  <c:v>4.0000000000000002E-4</c:v>
                </c:pt>
                <c:pt idx="570">
                  <c:v>4.0000000000000002E-4</c:v>
                </c:pt>
                <c:pt idx="571">
                  <c:v>4.0000000000000002E-4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4.0000000000000002E-4</c:v>
                </c:pt>
                <c:pt idx="577">
                  <c:v>4.0000000000000002E-4</c:v>
                </c:pt>
                <c:pt idx="578">
                  <c:v>4.0000000000000002E-4</c:v>
                </c:pt>
                <c:pt idx="579">
                  <c:v>4.0000000000000002E-4</c:v>
                </c:pt>
                <c:pt idx="580">
                  <c:v>4.0000000000000002E-4</c:v>
                </c:pt>
                <c:pt idx="581">
                  <c:v>4.0000000000000002E-4</c:v>
                </c:pt>
                <c:pt idx="582">
                  <c:v>4.0000000000000002E-4</c:v>
                </c:pt>
                <c:pt idx="583">
                  <c:v>4.0000000000000002E-4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4.0000000000000002E-4</c:v>
                </c:pt>
                <c:pt idx="589">
                  <c:v>4.0000000000000002E-4</c:v>
                </c:pt>
                <c:pt idx="590">
                  <c:v>4.0000000000000002E-4</c:v>
                </c:pt>
                <c:pt idx="591">
                  <c:v>4.0000000000000002E-4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4.0000000000000002E-4</c:v>
                </c:pt>
                <c:pt idx="601">
                  <c:v>4.0000000000000002E-4</c:v>
                </c:pt>
                <c:pt idx="602">
                  <c:v>4.0000000000000002E-4</c:v>
                </c:pt>
                <c:pt idx="603">
                  <c:v>4.0000000000000002E-4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4.0000000000000002E-4</c:v>
                </c:pt>
                <c:pt idx="625">
                  <c:v>4.0000000000000002E-4</c:v>
                </c:pt>
                <c:pt idx="626">
                  <c:v>4.0000000000000002E-4</c:v>
                </c:pt>
                <c:pt idx="627">
                  <c:v>4.0000000000000002E-4</c:v>
                </c:pt>
                <c:pt idx="628">
                  <c:v>4.0000000000000002E-4</c:v>
                </c:pt>
                <c:pt idx="629">
                  <c:v>4.0000000000000002E-4</c:v>
                </c:pt>
                <c:pt idx="630">
                  <c:v>4.0000000000000002E-4</c:v>
                </c:pt>
                <c:pt idx="631">
                  <c:v>4.0000000000000002E-4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4.0000000000000002E-4</c:v>
                </c:pt>
                <c:pt idx="661">
                  <c:v>4.0000000000000002E-4</c:v>
                </c:pt>
                <c:pt idx="662">
                  <c:v>4.0000000000000002E-4</c:v>
                </c:pt>
                <c:pt idx="663">
                  <c:v>4.0000000000000002E-4</c:v>
                </c:pt>
                <c:pt idx="664">
                  <c:v>4.0000000000000002E-4</c:v>
                </c:pt>
                <c:pt idx="665">
                  <c:v>4.0000000000000002E-4</c:v>
                </c:pt>
                <c:pt idx="666">
                  <c:v>4.0000000000000002E-4</c:v>
                </c:pt>
                <c:pt idx="667">
                  <c:v>4.0000000000000002E-4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4.0000000000000002E-4</c:v>
                </c:pt>
                <c:pt idx="677">
                  <c:v>4.0000000000000002E-4</c:v>
                </c:pt>
                <c:pt idx="678">
                  <c:v>4.0000000000000002E-4</c:v>
                </c:pt>
                <c:pt idx="679">
                  <c:v>4.0000000000000002E-4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4.0000000000000002E-4</c:v>
                </c:pt>
                <c:pt idx="685">
                  <c:v>4.0000000000000002E-4</c:v>
                </c:pt>
                <c:pt idx="686">
                  <c:v>4.0000000000000002E-4</c:v>
                </c:pt>
                <c:pt idx="687">
                  <c:v>4.0000000000000002E-4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4.0000000000000002E-4</c:v>
                </c:pt>
                <c:pt idx="693">
                  <c:v>4.0000000000000002E-4</c:v>
                </c:pt>
                <c:pt idx="694">
                  <c:v>4.0000000000000002E-4</c:v>
                </c:pt>
                <c:pt idx="695">
                  <c:v>4.0000000000000002E-4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4.0000000000000002E-4</c:v>
                </c:pt>
                <c:pt idx="701">
                  <c:v>4.0000000000000002E-4</c:v>
                </c:pt>
                <c:pt idx="702">
                  <c:v>4.0000000000000002E-4</c:v>
                </c:pt>
                <c:pt idx="703">
                  <c:v>4.0000000000000002E-4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4.0000000000000002E-4</c:v>
                </c:pt>
                <c:pt idx="713">
                  <c:v>4.0000000000000002E-4</c:v>
                </c:pt>
                <c:pt idx="714">
                  <c:v>4.0000000000000002E-4</c:v>
                </c:pt>
                <c:pt idx="715">
                  <c:v>4.0000000000000002E-4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4.0000000000000002E-4</c:v>
                </c:pt>
                <c:pt idx="733">
                  <c:v>4.0000000000000002E-4</c:v>
                </c:pt>
                <c:pt idx="734">
                  <c:v>4.0000000000000002E-4</c:v>
                </c:pt>
                <c:pt idx="735">
                  <c:v>4.0000000000000002E-4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4.0000000000000002E-4</c:v>
                </c:pt>
                <c:pt idx="741">
                  <c:v>4.0000000000000002E-4</c:v>
                </c:pt>
                <c:pt idx="742">
                  <c:v>4.0000000000000002E-4</c:v>
                </c:pt>
                <c:pt idx="743">
                  <c:v>4.0000000000000002E-4</c:v>
                </c:pt>
                <c:pt idx="744">
                  <c:v>4.0000000000000002E-4</c:v>
                </c:pt>
                <c:pt idx="745">
                  <c:v>4.0000000000000002E-4</c:v>
                </c:pt>
                <c:pt idx="746">
                  <c:v>4.0000000000000002E-4</c:v>
                </c:pt>
                <c:pt idx="747">
                  <c:v>4.0000000000000002E-4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4.0000000000000002E-4</c:v>
                </c:pt>
                <c:pt idx="769">
                  <c:v>4.0000000000000002E-4</c:v>
                </c:pt>
                <c:pt idx="770">
                  <c:v>4.0000000000000002E-4</c:v>
                </c:pt>
                <c:pt idx="771">
                  <c:v>4.0000000000000002E-4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4.0000000000000002E-4</c:v>
                </c:pt>
                <c:pt idx="777">
                  <c:v>4.0000000000000002E-4</c:v>
                </c:pt>
                <c:pt idx="778">
                  <c:v>4.0000000000000002E-4</c:v>
                </c:pt>
                <c:pt idx="779">
                  <c:v>4.0000000000000002E-4</c:v>
                </c:pt>
                <c:pt idx="780">
                  <c:v>4.0000000000000002E-4</c:v>
                </c:pt>
                <c:pt idx="781">
                  <c:v>4.0000000000000002E-4</c:v>
                </c:pt>
                <c:pt idx="782">
                  <c:v>4.0000000000000002E-4</c:v>
                </c:pt>
                <c:pt idx="783">
                  <c:v>4.0000000000000002E-4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4.0000000000000002E-4</c:v>
                </c:pt>
                <c:pt idx="805">
                  <c:v>4.0000000000000002E-4</c:v>
                </c:pt>
                <c:pt idx="806">
                  <c:v>4.0000000000000002E-4</c:v>
                </c:pt>
                <c:pt idx="807">
                  <c:v>4.0000000000000002E-4</c:v>
                </c:pt>
                <c:pt idx="808">
                  <c:v>4.0000000000000002E-4</c:v>
                </c:pt>
                <c:pt idx="809">
                  <c:v>4.0000000000000002E-4</c:v>
                </c:pt>
                <c:pt idx="810">
                  <c:v>4.0000000000000002E-4</c:v>
                </c:pt>
                <c:pt idx="811">
                  <c:v>4.0000000000000002E-4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4.0000000000000002E-4</c:v>
                </c:pt>
                <c:pt idx="821">
                  <c:v>4.0000000000000002E-4</c:v>
                </c:pt>
                <c:pt idx="822">
                  <c:v>4.0000000000000002E-4</c:v>
                </c:pt>
                <c:pt idx="823">
                  <c:v>4.0000000000000002E-4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4.0000000000000002E-4</c:v>
                </c:pt>
                <c:pt idx="829">
                  <c:v>4.0000000000000002E-4</c:v>
                </c:pt>
                <c:pt idx="830">
                  <c:v>4.0000000000000002E-4</c:v>
                </c:pt>
                <c:pt idx="831">
                  <c:v>4.0000000000000002E-4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4.0000000000000002E-4</c:v>
                </c:pt>
                <c:pt idx="841">
                  <c:v>4.0000000000000002E-4</c:v>
                </c:pt>
                <c:pt idx="842">
                  <c:v>4.0000000000000002E-4</c:v>
                </c:pt>
                <c:pt idx="843">
                  <c:v>4.0000000000000002E-4</c:v>
                </c:pt>
                <c:pt idx="844">
                  <c:v>4.0000000000000002E-4</c:v>
                </c:pt>
                <c:pt idx="845">
                  <c:v>4.0000000000000002E-4</c:v>
                </c:pt>
                <c:pt idx="846">
                  <c:v>4.0000000000000002E-4</c:v>
                </c:pt>
                <c:pt idx="847">
                  <c:v>4.0000000000000002E-4</c:v>
                </c:pt>
                <c:pt idx="848">
                  <c:v>4.0000000000000002E-4</c:v>
                </c:pt>
                <c:pt idx="849">
                  <c:v>4.0000000000000002E-4</c:v>
                </c:pt>
                <c:pt idx="850">
                  <c:v>4.0000000000000002E-4</c:v>
                </c:pt>
                <c:pt idx="851">
                  <c:v>4.0000000000000002E-4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4.0000000000000002E-4</c:v>
                </c:pt>
                <c:pt idx="857">
                  <c:v>4.0000000000000002E-4</c:v>
                </c:pt>
                <c:pt idx="858">
                  <c:v>4.0000000000000002E-4</c:v>
                </c:pt>
                <c:pt idx="859">
                  <c:v>4.0000000000000002E-4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4.0000000000000002E-4</c:v>
                </c:pt>
                <c:pt idx="865">
                  <c:v>4.0000000000000002E-4</c:v>
                </c:pt>
                <c:pt idx="866">
                  <c:v>4.0000000000000002E-4</c:v>
                </c:pt>
                <c:pt idx="867">
                  <c:v>4.0000000000000002E-4</c:v>
                </c:pt>
                <c:pt idx="868">
                  <c:v>4.0000000000000002E-4</c:v>
                </c:pt>
                <c:pt idx="869">
                  <c:v>4.0000000000000002E-4</c:v>
                </c:pt>
                <c:pt idx="870">
                  <c:v>4.0000000000000002E-4</c:v>
                </c:pt>
                <c:pt idx="871">
                  <c:v>4.0000000000000002E-4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4.0000000000000002E-4</c:v>
                </c:pt>
                <c:pt idx="885">
                  <c:v>4.0000000000000002E-4</c:v>
                </c:pt>
                <c:pt idx="886">
                  <c:v>4.0000000000000002E-4</c:v>
                </c:pt>
                <c:pt idx="887">
                  <c:v>4.0000000000000002E-4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4.0000000000000002E-4</c:v>
                </c:pt>
                <c:pt idx="893">
                  <c:v>4.0000000000000002E-4</c:v>
                </c:pt>
                <c:pt idx="894">
                  <c:v>4.0000000000000002E-4</c:v>
                </c:pt>
                <c:pt idx="895">
                  <c:v>4.0000000000000002E-4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4.0000000000000002E-4</c:v>
                </c:pt>
                <c:pt idx="901">
                  <c:v>4.0000000000000002E-4</c:v>
                </c:pt>
                <c:pt idx="902">
                  <c:v>4.0000000000000002E-4</c:v>
                </c:pt>
                <c:pt idx="903">
                  <c:v>4.0000000000000002E-4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4.0000000000000002E-4</c:v>
                </c:pt>
                <c:pt idx="921">
                  <c:v>4.0000000000000002E-4</c:v>
                </c:pt>
                <c:pt idx="922">
                  <c:v>4.0000000000000002E-4</c:v>
                </c:pt>
                <c:pt idx="923">
                  <c:v>4.0000000000000002E-4</c:v>
                </c:pt>
                <c:pt idx="924">
                  <c:v>4.0000000000000002E-4</c:v>
                </c:pt>
                <c:pt idx="925">
                  <c:v>4.0000000000000002E-4</c:v>
                </c:pt>
                <c:pt idx="926">
                  <c:v>4.0000000000000002E-4</c:v>
                </c:pt>
                <c:pt idx="927">
                  <c:v>4.0000000000000002E-4</c:v>
                </c:pt>
                <c:pt idx="928">
                  <c:v>4.0000000000000002E-4</c:v>
                </c:pt>
                <c:pt idx="929">
                  <c:v>4.0000000000000002E-4</c:v>
                </c:pt>
                <c:pt idx="930">
                  <c:v>4.0000000000000002E-4</c:v>
                </c:pt>
                <c:pt idx="931">
                  <c:v>4.0000000000000002E-4</c:v>
                </c:pt>
                <c:pt idx="932">
                  <c:v>4.0000000000000002E-4</c:v>
                </c:pt>
                <c:pt idx="933">
                  <c:v>4.0000000000000002E-4</c:v>
                </c:pt>
                <c:pt idx="934">
                  <c:v>4.0000000000000002E-4</c:v>
                </c:pt>
                <c:pt idx="935">
                  <c:v>4.0000000000000002E-4</c:v>
                </c:pt>
                <c:pt idx="936">
                  <c:v>4.0000000000000002E-4</c:v>
                </c:pt>
                <c:pt idx="937">
                  <c:v>4.0000000000000002E-4</c:v>
                </c:pt>
                <c:pt idx="938">
                  <c:v>4.0000000000000002E-4</c:v>
                </c:pt>
                <c:pt idx="939">
                  <c:v>4.0000000000000002E-4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4.0000000000000002E-4</c:v>
                </c:pt>
                <c:pt idx="949">
                  <c:v>4.0000000000000002E-4</c:v>
                </c:pt>
                <c:pt idx="950">
                  <c:v>4.0000000000000002E-4</c:v>
                </c:pt>
                <c:pt idx="951">
                  <c:v>4.0000000000000002E-4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4.0000000000000002E-4</c:v>
                </c:pt>
                <c:pt idx="957">
                  <c:v>4.0000000000000002E-4</c:v>
                </c:pt>
                <c:pt idx="958">
                  <c:v>4.0000000000000002E-4</c:v>
                </c:pt>
                <c:pt idx="959">
                  <c:v>4.0000000000000002E-4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4.0000000000000002E-4</c:v>
                </c:pt>
                <c:pt idx="981">
                  <c:v>4.0000000000000002E-4</c:v>
                </c:pt>
                <c:pt idx="982">
                  <c:v>4.0000000000000002E-4</c:v>
                </c:pt>
                <c:pt idx="983">
                  <c:v>4.0000000000000002E-4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4.0000000000000002E-4</c:v>
                </c:pt>
                <c:pt idx="989">
                  <c:v>4.0000000000000002E-4</c:v>
                </c:pt>
                <c:pt idx="990">
                  <c:v>4.0000000000000002E-4</c:v>
                </c:pt>
                <c:pt idx="991">
                  <c:v>4.0000000000000002E-4</c:v>
                </c:pt>
                <c:pt idx="992">
                  <c:v>1.2000000000000001E-3</c:v>
                </c:pt>
                <c:pt idx="993">
                  <c:v>3.2000000000000002E-3</c:v>
                </c:pt>
                <c:pt idx="994">
                  <c:v>5.1999999999999998E-3</c:v>
                </c:pt>
                <c:pt idx="995">
                  <c:v>6.0000000000000001E-3</c:v>
                </c:pt>
                <c:pt idx="996">
                  <c:v>5.5999999999999999E-3</c:v>
                </c:pt>
                <c:pt idx="997">
                  <c:v>5.1999999999999998E-3</c:v>
                </c:pt>
                <c:pt idx="998">
                  <c:v>5.1999999999999998E-3</c:v>
                </c:pt>
                <c:pt idx="999">
                  <c:v>6.4000000000000003E-3</c:v>
                </c:pt>
                <c:pt idx="1000">
                  <c:v>7.6E-3</c:v>
                </c:pt>
                <c:pt idx="1001">
                  <c:v>8.4000000000000012E-3</c:v>
                </c:pt>
                <c:pt idx="1002">
                  <c:v>8.4000000000000012E-3</c:v>
                </c:pt>
                <c:pt idx="1003">
                  <c:v>8.4000000000000012E-3</c:v>
                </c:pt>
                <c:pt idx="1004">
                  <c:v>7.6E-3</c:v>
                </c:pt>
                <c:pt idx="1005">
                  <c:v>7.6E-3</c:v>
                </c:pt>
                <c:pt idx="1006">
                  <c:v>9.6000000000000009E-3</c:v>
                </c:pt>
                <c:pt idx="1007">
                  <c:v>1.04E-2</c:v>
                </c:pt>
                <c:pt idx="1008">
                  <c:v>1.5599999999999999E-2</c:v>
                </c:pt>
                <c:pt idx="1009">
                  <c:v>1.7599999999999998E-2</c:v>
                </c:pt>
                <c:pt idx="1010">
                  <c:v>1.8800000000000001E-2</c:v>
                </c:pt>
                <c:pt idx="1011">
                  <c:v>1.7999999999999999E-2</c:v>
                </c:pt>
                <c:pt idx="1012">
                  <c:v>1.24E-2</c:v>
                </c:pt>
                <c:pt idx="1013">
                  <c:v>1.04E-2</c:v>
                </c:pt>
                <c:pt idx="1014">
                  <c:v>1.52E-2</c:v>
                </c:pt>
                <c:pt idx="1015">
                  <c:v>1.72E-2</c:v>
                </c:pt>
                <c:pt idx="1016">
                  <c:v>1.7599999999999998E-2</c:v>
                </c:pt>
                <c:pt idx="1017">
                  <c:v>1.7599999999999998E-2</c:v>
                </c:pt>
                <c:pt idx="1018">
                  <c:v>1.84E-2</c:v>
                </c:pt>
                <c:pt idx="1019">
                  <c:v>1.84E-2</c:v>
                </c:pt>
                <c:pt idx="1020">
                  <c:v>1.4799999999999999E-2</c:v>
                </c:pt>
                <c:pt idx="1021">
                  <c:v>1.0800000000000001E-2</c:v>
                </c:pt>
                <c:pt idx="1022">
                  <c:v>1.5599999999999999E-2</c:v>
                </c:pt>
                <c:pt idx="1023">
                  <c:v>1.6800000000000002E-2</c:v>
                </c:pt>
                <c:pt idx="1024">
                  <c:v>1.6800000000000002E-2</c:v>
                </c:pt>
                <c:pt idx="1025">
                  <c:v>1.2E-2</c:v>
                </c:pt>
                <c:pt idx="1026">
                  <c:v>0.01</c:v>
                </c:pt>
                <c:pt idx="1027">
                  <c:v>9.6000000000000009E-3</c:v>
                </c:pt>
                <c:pt idx="1028">
                  <c:v>8.7999999999999988E-3</c:v>
                </c:pt>
                <c:pt idx="1029">
                  <c:v>8.7999999999999988E-3</c:v>
                </c:pt>
                <c:pt idx="1030">
                  <c:v>8.7999999999999988E-3</c:v>
                </c:pt>
                <c:pt idx="1031">
                  <c:v>8.7999999999999988E-3</c:v>
                </c:pt>
                <c:pt idx="1032">
                  <c:v>8.4000000000000012E-3</c:v>
                </c:pt>
                <c:pt idx="1033">
                  <c:v>8.4000000000000012E-3</c:v>
                </c:pt>
                <c:pt idx="1034">
                  <c:v>8.0000000000000002E-3</c:v>
                </c:pt>
                <c:pt idx="1035">
                  <c:v>8.0000000000000002E-3</c:v>
                </c:pt>
                <c:pt idx="1036">
                  <c:v>7.6E-3</c:v>
                </c:pt>
                <c:pt idx="1037">
                  <c:v>8.4000000000000012E-3</c:v>
                </c:pt>
                <c:pt idx="1038">
                  <c:v>8.4000000000000012E-3</c:v>
                </c:pt>
                <c:pt idx="1039">
                  <c:v>8.4000000000000012E-3</c:v>
                </c:pt>
                <c:pt idx="1040">
                  <c:v>8.4000000000000012E-3</c:v>
                </c:pt>
                <c:pt idx="1041">
                  <c:v>8.4000000000000012E-3</c:v>
                </c:pt>
                <c:pt idx="1042">
                  <c:v>8.4000000000000012E-3</c:v>
                </c:pt>
                <c:pt idx="1043">
                  <c:v>8.4000000000000012E-3</c:v>
                </c:pt>
                <c:pt idx="1044">
                  <c:v>8.4000000000000012E-3</c:v>
                </c:pt>
                <c:pt idx="1045">
                  <c:v>7.6E-3</c:v>
                </c:pt>
                <c:pt idx="1046">
                  <c:v>8.4000000000000012E-3</c:v>
                </c:pt>
                <c:pt idx="1047">
                  <c:v>8.4000000000000012E-3</c:v>
                </c:pt>
                <c:pt idx="1048">
                  <c:v>8.7999999999999988E-3</c:v>
                </c:pt>
                <c:pt idx="1049">
                  <c:v>8.7999999999999988E-3</c:v>
                </c:pt>
                <c:pt idx="1050">
                  <c:v>8.7999999999999988E-3</c:v>
                </c:pt>
                <c:pt idx="1051">
                  <c:v>8.7999999999999988E-3</c:v>
                </c:pt>
                <c:pt idx="1052">
                  <c:v>6.4000000000000003E-3</c:v>
                </c:pt>
                <c:pt idx="1053">
                  <c:v>5.5999999999999999E-3</c:v>
                </c:pt>
                <c:pt idx="1054">
                  <c:v>5.5999999999999999E-3</c:v>
                </c:pt>
                <c:pt idx="1055">
                  <c:v>4.3999999999999994E-3</c:v>
                </c:pt>
                <c:pt idx="1056">
                  <c:v>2E-3</c:v>
                </c:pt>
                <c:pt idx="1057">
                  <c:v>1.2000000000000001E-3</c:v>
                </c:pt>
                <c:pt idx="1058">
                  <c:v>8.0000000000000004E-4</c:v>
                </c:pt>
                <c:pt idx="1059">
                  <c:v>0</c:v>
                </c:pt>
                <c:pt idx="1060">
                  <c:v>4.0000000000000002E-4</c:v>
                </c:pt>
                <c:pt idx="1061">
                  <c:v>4.0000000000000002E-4</c:v>
                </c:pt>
                <c:pt idx="1062">
                  <c:v>4.0000000000000002E-4</c:v>
                </c:pt>
                <c:pt idx="1063">
                  <c:v>4.0000000000000002E-4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4.0000000000000002E-4</c:v>
                </c:pt>
                <c:pt idx="1069">
                  <c:v>4.0000000000000002E-4</c:v>
                </c:pt>
                <c:pt idx="1070">
                  <c:v>4.0000000000000002E-4</c:v>
                </c:pt>
                <c:pt idx="1071">
                  <c:v>4.0000000000000002E-4</c:v>
                </c:pt>
                <c:pt idx="1072">
                  <c:v>4.0000000000000002E-4</c:v>
                </c:pt>
                <c:pt idx="1073">
                  <c:v>4.0000000000000002E-4</c:v>
                </c:pt>
                <c:pt idx="1074">
                  <c:v>4.0000000000000002E-4</c:v>
                </c:pt>
                <c:pt idx="1075">
                  <c:v>4.0000000000000002E-4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4.0000000000000002E-4</c:v>
                </c:pt>
                <c:pt idx="1081">
                  <c:v>4.0000000000000002E-4</c:v>
                </c:pt>
                <c:pt idx="1082">
                  <c:v>4.0000000000000002E-4</c:v>
                </c:pt>
                <c:pt idx="1083">
                  <c:v>4.0000000000000002E-4</c:v>
                </c:pt>
                <c:pt idx="1084">
                  <c:v>4.0000000000000002E-4</c:v>
                </c:pt>
                <c:pt idx="1085">
                  <c:v>4.0000000000000002E-4</c:v>
                </c:pt>
                <c:pt idx="1086">
                  <c:v>4.0000000000000002E-4</c:v>
                </c:pt>
                <c:pt idx="1087">
                  <c:v>4.0000000000000002E-4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4.0000000000000002E-4</c:v>
                </c:pt>
                <c:pt idx="1097">
                  <c:v>4.0000000000000002E-4</c:v>
                </c:pt>
                <c:pt idx="1098">
                  <c:v>4.0000000000000002E-4</c:v>
                </c:pt>
                <c:pt idx="1099">
                  <c:v>4.0000000000000002E-4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4.0000000000000002E-4</c:v>
                </c:pt>
                <c:pt idx="1105">
                  <c:v>4.0000000000000002E-4</c:v>
                </c:pt>
                <c:pt idx="1106">
                  <c:v>4.0000000000000002E-4</c:v>
                </c:pt>
                <c:pt idx="1107">
                  <c:v>4.0000000000000002E-4</c:v>
                </c:pt>
                <c:pt idx="1108">
                  <c:v>4.0000000000000002E-4</c:v>
                </c:pt>
                <c:pt idx="1109">
                  <c:v>4.0000000000000002E-4</c:v>
                </c:pt>
                <c:pt idx="1110">
                  <c:v>4.0000000000000002E-4</c:v>
                </c:pt>
                <c:pt idx="1111">
                  <c:v>4.0000000000000002E-4</c:v>
                </c:pt>
                <c:pt idx="1112">
                  <c:v>4.0000000000000002E-4</c:v>
                </c:pt>
                <c:pt idx="1113">
                  <c:v>4.0000000000000002E-4</c:v>
                </c:pt>
                <c:pt idx="1114">
                  <c:v>4.0000000000000002E-4</c:v>
                </c:pt>
                <c:pt idx="1115">
                  <c:v>4.0000000000000002E-4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4.0000000000000002E-4</c:v>
                </c:pt>
                <c:pt idx="1121">
                  <c:v>4.0000000000000002E-4</c:v>
                </c:pt>
                <c:pt idx="1122">
                  <c:v>4.0000000000000002E-4</c:v>
                </c:pt>
                <c:pt idx="1123">
                  <c:v>4.0000000000000002E-4</c:v>
                </c:pt>
                <c:pt idx="1124">
                  <c:v>4.0000000000000002E-4</c:v>
                </c:pt>
                <c:pt idx="1125">
                  <c:v>4.0000000000000002E-4</c:v>
                </c:pt>
                <c:pt idx="1126">
                  <c:v>4.0000000000000002E-4</c:v>
                </c:pt>
                <c:pt idx="1127">
                  <c:v>4.0000000000000002E-4</c:v>
                </c:pt>
                <c:pt idx="1128">
                  <c:v>4.0000000000000002E-4</c:v>
                </c:pt>
                <c:pt idx="1129">
                  <c:v>4.0000000000000002E-4</c:v>
                </c:pt>
                <c:pt idx="1130">
                  <c:v>4.0000000000000002E-4</c:v>
                </c:pt>
                <c:pt idx="1131">
                  <c:v>4.0000000000000002E-4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4.0000000000000002E-4</c:v>
                </c:pt>
                <c:pt idx="1137">
                  <c:v>4.0000000000000002E-4</c:v>
                </c:pt>
                <c:pt idx="1138">
                  <c:v>4.0000000000000002E-4</c:v>
                </c:pt>
                <c:pt idx="1139">
                  <c:v>4.0000000000000002E-4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4.0000000000000002E-4</c:v>
                </c:pt>
                <c:pt idx="1153">
                  <c:v>4.0000000000000002E-4</c:v>
                </c:pt>
                <c:pt idx="1154">
                  <c:v>4.0000000000000002E-4</c:v>
                </c:pt>
                <c:pt idx="1155">
                  <c:v>4.0000000000000002E-4</c:v>
                </c:pt>
                <c:pt idx="1156">
                  <c:v>4.0000000000000002E-4</c:v>
                </c:pt>
                <c:pt idx="1157">
                  <c:v>4.0000000000000002E-4</c:v>
                </c:pt>
                <c:pt idx="1158">
                  <c:v>4.0000000000000002E-4</c:v>
                </c:pt>
                <c:pt idx="1159">
                  <c:v>4.0000000000000002E-4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4.0000000000000002E-4</c:v>
                </c:pt>
                <c:pt idx="1165">
                  <c:v>4.0000000000000002E-4</c:v>
                </c:pt>
                <c:pt idx="1166">
                  <c:v>4.0000000000000002E-4</c:v>
                </c:pt>
                <c:pt idx="1167">
                  <c:v>4.0000000000000002E-4</c:v>
                </c:pt>
                <c:pt idx="1168">
                  <c:v>4.0000000000000002E-4</c:v>
                </c:pt>
                <c:pt idx="1169">
                  <c:v>4.0000000000000002E-4</c:v>
                </c:pt>
                <c:pt idx="1170">
                  <c:v>4.0000000000000002E-4</c:v>
                </c:pt>
                <c:pt idx="1171">
                  <c:v>4.0000000000000002E-4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4.0000000000000002E-4</c:v>
                </c:pt>
                <c:pt idx="1181">
                  <c:v>4.0000000000000002E-4</c:v>
                </c:pt>
                <c:pt idx="1182">
                  <c:v>4.0000000000000002E-4</c:v>
                </c:pt>
                <c:pt idx="1183">
                  <c:v>4.0000000000000002E-4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4.0000000000000002E-4</c:v>
                </c:pt>
                <c:pt idx="1189">
                  <c:v>4.0000000000000002E-4</c:v>
                </c:pt>
                <c:pt idx="1190">
                  <c:v>4.0000000000000002E-4</c:v>
                </c:pt>
                <c:pt idx="1191">
                  <c:v>4.0000000000000002E-4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4.0000000000000002E-4</c:v>
                </c:pt>
                <c:pt idx="1201">
                  <c:v>4.0000000000000002E-4</c:v>
                </c:pt>
                <c:pt idx="1202">
                  <c:v>4.0000000000000002E-4</c:v>
                </c:pt>
                <c:pt idx="1203">
                  <c:v>4.0000000000000002E-4</c:v>
                </c:pt>
                <c:pt idx="1204">
                  <c:v>4.0000000000000002E-4</c:v>
                </c:pt>
                <c:pt idx="1205">
                  <c:v>4.0000000000000002E-4</c:v>
                </c:pt>
                <c:pt idx="1206">
                  <c:v>4.0000000000000002E-4</c:v>
                </c:pt>
                <c:pt idx="1207">
                  <c:v>4.0000000000000002E-4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4.0000000000000002E-4</c:v>
                </c:pt>
                <c:pt idx="1213">
                  <c:v>4.0000000000000002E-4</c:v>
                </c:pt>
                <c:pt idx="1214">
                  <c:v>4.0000000000000002E-4</c:v>
                </c:pt>
                <c:pt idx="1215">
                  <c:v>4.0000000000000002E-4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4.0000000000000002E-4</c:v>
                </c:pt>
                <c:pt idx="1225">
                  <c:v>4.0000000000000002E-4</c:v>
                </c:pt>
                <c:pt idx="1226">
                  <c:v>4.0000000000000002E-4</c:v>
                </c:pt>
                <c:pt idx="1227">
                  <c:v>4.0000000000000002E-4</c:v>
                </c:pt>
                <c:pt idx="1228">
                  <c:v>4.0000000000000002E-4</c:v>
                </c:pt>
                <c:pt idx="1229">
                  <c:v>4.0000000000000002E-4</c:v>
                </c:pt>
                <c:pt idx="1230">
                  <c:v>4.0000000000000002E-4</c:v>
                </c:pt>
                <c:pt idx="1231">
                  <c:v>4.0000000000000002E-4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4.0000000000000002E-4</c:v>
                </c:pt>
                <c:pt idx="1237">
                  <c:v>4.0000000000000002E-4</c:v>
                </c:pt>
                <c:pt idx="1238">
                  <c:v>4.0000000000000002E-4</c:v>
                </c:pt>
                <c:pt idx="1239">
                  <c:v>4.0000000000000002E-4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4.0000000000000002E-4</c:v>
                </c:pt>
                <c:pt idx="1245">
                  <c:v>4.0000000000000002E-4</c:v>
                </c:pt>
                <c:pt idx="1246">
                  <c:v>4.0000000000000002E-4</c:v>
                </c:pt>
                <c:pt idx="1247">
                  <c:v>4.0000000000000002E-4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4.0000000000000002E-4</c:v>
                </c:pt>
                <c:pt idx="1253">
                  <c:v>4.0000000000000002E-4</c:v>
                </c:pt>
                <c:pt idx="1254">
                  <c:v>4.0000000000000002E-4</c:v>
                </c:pt>
                <c:pt idx="1255">
                  <c:v>4.0000000000000002E-4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4.0000000000000002E-4</c:v>
                </c:pt>
                <c:pt idx="1261">
                  <c:v>4.0000000000000002E-4</c:v>
                </c:pt>
                <c:pt idx="1262">
                  <c:v>4.0000000000000002E-4</c:v>
                </c:pt>
                <c:pt idx="1263">
                  <c:v>4.0000000000000002E-4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4.0000000000000002E-4</c:v>
                </c:pt>
                <c:pt idx="1273">
                  <c:v>4.0000000000000002E-4</c:v>
                </c:pt>
                <c:pt idx="1274">
                  <c:v>4.0000000000000002E-4</c:v>
                </c:pt>
                <c:pt idx="1275">
                  <c:v>4.0000000000000002E-4</c:v>
                </c:pt>
                <c:pt idx="1276">
                  <c:v>4.0000000000000002E-4</c:v>
                </c:pt>
                <c:pt idx="1277">
                  <c:v>4.0000000000000002E-4</c:v>
                </c:pt>
                <c:pt idx="1278">
                  <c:v>4.0000000000000002E-4</c:v>
                </c:pt>
                <c:pt idx="1279">
                  <c:v>4.0000000000000002E-4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4.0000000000000002E-4</c:v>
                </c:pt>
                <c:pt idx="1285">
                  <c:v>4.0000000000000002E-4</c:v>
                </c:pt>
                <c:pt idx="1286">
                  <c:v>4.0000000000000002E-4</c:v>
                </c:pt>
                <c:pt idx="1287">
                  <c:v>4.0000000000000002E-4</c:v>
                </c:pt>
                <c:pt idx="1288">
                  <c:v>4.0000000000000002E-4</c:v>
                </c:pt>
                <c:pt idx="1289">
                  <c:v>4.0000000000000002E-4</c:v>
                </c:pt>
                <c:pt idx="1290">
                  <c:v>4.0000000000000002E-4</c:v>
                </c:pt>
                <c:pt idx="1291">
                  <c:v>4.0000000000000002E-4</c:v>
                </c:pt>
                <c:pt idx="1292">
                  <c:v>4.0000000000000002E-4</c:v>
                </c:pt>
                <c:pt idx="1293">
                  <c:v>4.0000000000000002E-4</c:v>
                </c:pt>
                <c:pt idx="1294">
                  <c:v>4.0000000000000002E-4</c:v>
                </c:pt>
                <c:pt idx="1295">
                  <c:v>4.0000000000000002E-4</c:v>
                </c:pt>
                <c:pt idx="1296">
                  <c:v>4.0000000000000002E-4</c:v>
                </c:pt>
                <c:pt idx="1297">
                  <c:v>4.0000000000000002E-4</c:v>
                </c:pt>
                <c:pt idx="1298">
                  <c:v>4.0000000000000002E-4</c:v>
                </c:pt>
                <c:pt idx="1299">
                  <c:v>4.0000000000000002E-4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4.0000000000000002E-4</c:v>
                </c:pt>
                <c:pt idx="1321">
                  <c:v>4.0000000000000002E-4</c:v>
                </c:pt>
                <c:pt idx="1322">
                  <c:v>4.0000000000000002E-4</c:v>
                </c:pt>
                <c:pt idx="1323">
                  <c:v>4.0000000000000002E-4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4.0000000000000002E-4</c:v>
                </c:pt>
                <c:pt idx="1337">
                  <c:v>4.0000000000000002E-4</c:v>
                </c:pt>
                <c:pt idx="1338">
                  <c:v>4.0000000000000002E-4</c:v>
                </c:pt>
                <c:pt idx="1339">
                  <c:v>4.0000000000000002E-4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4.0000000000000002E-4</c:v>
                </c:pt>
                <c:pt idx="1345">
                  <c:v>4.0000000000000002E-4</c:v>
                </c:pt>
                <c:pt idx="1346">
                  <c:v>4.0000000000000002E-4</c:v>
                </c:pt>
                <c:pt idx="1347">
                  <c:v>4.0000000000000002E-4</c:v>
                </c:pt>
                <c:pt idx="1348">
                  <c:v>4.0000000000000002E-4</c:v>
                </c:pt>
                <c:pt idx="1349">
                  <c:v>4.0000000000000002E-4</c:v>
                </c:pt>
                <c:pt idx="1350">
                  <c:v>4.0000000000000002E-4</c:v>
                </c:pt>
                <c:pt idx="1351">
                  <c:v>4.0000000000000002E-4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4.0000000000000002E-4</c:v>
                </c:pt>
                <c:pt idx="1365">
                  <c:v>4.0000000000000002E-4</c:v>
                </c:pt>
                <c:pt idx="1366">
                  <c:v>4.0000000000000002E-4</c:v>
                </c:pt>
                <c:pt idx="1367">
                  <c:v>4.0000000000000002E-4</c:v>
                </c:pt>
                <c:pt idx="1368">
                  <c:v>4.0000000000000002E-4</c:v>
                </c:pt>
                <c:pt idx="1369">
                  <c:v>4.0000000000000002E-4</c:v>
                </c:pt>
                <c:pt idx="1370">
                  <c:v>4.0000000000000002E-4</c:v>
                </c:pt>
                <c:pt idx="1371">
                  <c:v>4.0000000000000002E-4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4.0000000000000002E-4</c:v>
                </c:pt>
                <c:pt idx="1377">
                  <c:v>4.0000000000000002E-4</c:v>
                </c:pt>
                <c:pt idx="1378">
                  <c:v>4.0000000000000002E-4</c:v>
                </c:pt>
                <c:pt idx="1379">
                  <c:v>4.0000000000000002E-4</c:v>
                </c:pt>
                <c:pt idx="1380">
                  <c:v>4.0000000000000002E-4</c:v>
                </c:pt>
                <c:pt idx="1381">
                  <c:v>4.0000000000000002E-4</c:v>
                </c:pt>
                <c:pt idx="1382">
                  <c:v>4.0000000000000002E-4</c:v>
                </c:pt>
                <c:pt idx="1383">
                  <c:v>4.0000000000000002E-4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4.0000000000000002E-4</c:v>
                </c:pt>
                <c:pt idx="1397">
                  <c:v>4.0000000000000002E-4</c:v>
                </c:pt>
                <c:pt idx="1398">
                  <c:v>4.0000000000000002E-4</c:v>
                </c:pt>
                <c:pt idx="1399">
                  <c:v>4.0000000000000002E-4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4.0000000000000002E-4</c:v>
                </c:pt>
                <c:pt idx="1417">
                  <c:v>4.0000000000000002E-4</c:v>
                </c:pt>
                <c:pt idx="1418">
                  <c:v>4.0000000000000002E-4</c:v>
                </c:pt>
                <c:pt idx="1419">
                  <c:v>4.0000000000000002E-4</c:v>
                </c:pt>
                <c:pt idx="1420">
                  <c:v>4.0000000000000002E-4</c:v>
                </c:pt>
                <c:pt idx="1421">
                  <c:v>4.0000000000000002E-4</c:v>
                </c:pt>
                <c:pt idx="1422">
                  <c:v>4.0000000000000002E-4</c:v>
                </c:pt>
                <c:pt idx="1423">
                  <c:v>4.0000000000000002E-4</c:v>
                </c:pt>
                <c:pt idx="1424">
                  <c:v>4.0000000000000002E-4</c:v>
                </c:pt>
                <c:pt idx="1425">
                  <c:v>4.0000000000000002E-4</c:v>
                </c:pt>
                <c:pt idx="1426">
                  <c:v>4.0000000000000002E-4</c:v>
                </c:pt>
                <c:pt idx="1427">
                  <c:v>4.0000000000000002E-4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4.0000000000000002E-4</c:v>
                </c:pt>
                <c:pt idx="1441">
                  <c:v>4.0000000000000002E-4</c:v>
                </c:pt>
                <c:pt idx="1442">
                  <c:v>4.0000000000000002E-4</c:v>
                </c:pt>
                <c:pt idx="1443">
                  <c:v>4.0000000000000002E-4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4.0000000000000002E-4</c:v>
                </c:pt>
                <c:pt idx="1449">
                  <c:v>4.0000000000000002E-4</c:v>
                </c:pt>
                <c:pt idx="1450">
                  <c:v>4.0000000000000002E-4</c:v>
                </c:pt>
                <c:pt idx="1451">
                  <c:v>4.0000000000000002E-4</c:v>
                </c:pt>
                <c:pt idx="1452">
                  <c:v>4.0000000000000002E-4</c:v>
                </c:pt>
                <c:pt idx="1453">
                  <c:v>4.0000000000000002E-4</c:v>
                </c:pt>
                <c:pt idx="1454">
                  <c:v>4.0000000000000002E-4</c:v>
                </c:pt>
                <c:pt idx="1455">
                  <c:v>4.0000000000000002E-4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4.0000000000000002E-4</c:v>
                </c:pt>
                <c:pt idx="1461">
                  <c:v>4.0000000000000002E-4</c:v>
                </c:pt>
                <c:pt idx="1462">
                  <c:v>4.0000000000000002E-4</c:v>
                </c:pt>
                <c:pt idx="1463">
                  <c:v>4.0000000000000002E-4</c:v>
                </c:pt>
                <c:pt idx="1464">
                  <c:v>4.0000000000000002E-4</c:v>
                </c:pt>
                <c:pt idx="1465">
                  <c:v>4.0000000000000002E-4</c:v>
                </c:pt>
                <c:pt idx="1466">
                  <c:v>4.0000000000000002E-4</c:v>
                </c:pt>
                <c:pt idx="1467">
                  <c:v>4.0000000000000002E-4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4.0000000000000002E-4</c:v>
                </c:pt>
                <c:pt idx="1473">
                  <c:v>4.0000000000000002E-4</c:v>
                </c:pt>
                <c:pt idx="1474">
                  <c:v>4.0000000000000002E-4</c:v>
                </c:pt>
                <c:pt idx="1475">
                  <c:v>4.0000000000000002E-4</c:v>
                </c:pt>
                <c:pt idx="1476">
                  <c:v>4.0000000000000002E-4</c:v>
                </c:pt>
                <c:pt idx="1477">
                  <c:v>4.0000000000000002E-4</c:v>
                </c:pt>
                <c:pt idx="1478">
                  <c:v>4.0000000000000002E-4</c:v>
                </c:pt>
                <c:pt idx="1479">
                  <c:v>4.0000000000000002E-4</c:v>
                </c:pt>
                <c:pt idx="1480">
                  <c:v>4.0000000000000002E-4</c:v>
                </c:pt>
                <c:pt idx="1481">
                  <c:v>4.0000000000000002E-4</c:v>
                </c:pt>
                <c:pt idx="1482">
                  <c:v>4.0000000000000002E-4</c:v>
                </c:pt>
                <c:pt idx="1483">
                  <c:v>4.0000000000000002E-4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4.0000000000000002E-4</c:v>
                </c:pt>
                <c:pt idx="1489">
                  <c:v>4.0000000000000002E-4</c:v>
                </c:pt>
                <c:pt idx="1490">
                  <c:v>4.0000000000000002E-4</c:v>
                </c:pt>
                <c:pt idx="1491">
                  <c:v>4.0000000000000002E-4</c:v>
                </c:pt>
                <c:pt idx="1492">
                  <c:v>4.0000000000000002E-4</c:v>
                </c:pt>
                <c:pt idx="1493">
                  <c:v>4.0000000000000002E-4</c:v>
                </c:pt>
                <c:pt idx="1494">
                  <c:v>4.0000000000000002E-4</c:v>
                </c:pt>
                <c:pt idx="1495">
                  <c:v>4.0000000000000002E-4</c:v>
                </c:pt>
                <c:pt idx="1496">
                  <c:v>4.0000000000000002E-4</c:v>
                </c:pt>
                <c:pt idx="1497">
                  <c:v>4.0000000000000002E-4</c:v>
                </c:pt>
                <c:pt idx="1498">
                  <c:v>4.0000000000000002E-4</c:v>
                </c:pt>
                <c:pt idx="1499">
                  <c:v>4.0000000000000002E-4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4.0000000000000002E-4</c:v>
                </c:pt>
                <c:pt idx="1505">
                  <c:v>4.0000000000000002E-4</c:v>
                </c:pt>
                <c:pt idx="1506">
                  <c:v>4.0000000000000002E-4</c:v>
                </c:pt>
                <c:pt idx="1507">
                  <c:v>4.0000000000000002E-4</c:v>
                </c:pt>
                <c:pt idx="1508">
                  <c:v>4.0000000000000002E-4</c:v>
                </c:pt>
                <c:pt idx="1509">
                  <c:v>4.0000000000000002E-4</c:v>
                </c:pt>
                <c:pt idx="1510">
                  <c:v>4.0000000000000002E-4</c:v>
                </c:pt>
                <c:pt idx="1511">
                  <c:v>4.0000000000000002E-4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4.0000000000000002E-4</c:v>
                </c:pt>
                <c:pt idx="1517">
                  <c:v>4.0000000000000002E-4</c:v>
                </c:pt>
                <c:pt idx="1518">
                  <c:v>4.0000000000000002E-4</c:v>
                </c:pt>
                <c:pt idx="1519">
                  <c:v>4.0000000000000002E-4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4.0000000000000002E-4</c:v>
                </c:pt>
                <c:pt idx="1529">
                  <c:v>4.0000000000000002E-4</c:v>
                </c:pt>
                <c:pt idx="1530">
                  <c:v>4.0000000000000002E-4</c:v>
                </c:pt>
                <c:pt idx="1531">
                  <c:v>4.0000000000000002E-4</c:v>
                </c:pt>
                <c:pt idx="1532">
                  <c:v>4.0000000000000002E-4</c:v>
                </c:pt>
                <c:pt idx="1533">
                  <c:v>4.0000000000000002E-4</c:v>
                </c:pt>
                <c:pt idx="1534">
                  <c:v>4.0000000000000002E-4</c:v>
                </c:pt>
                <c:pt idx="1535">
                  <c:v>4.0000000000000002E-4</c:v>
                </c:pt>
                <c:pt idx="1536">
                  <c:v>4.0000000000000002E-4</c:v>
                </c:pt>
                <c:pt idx="1537">
                  <c:v>4.0000000000000002E-4</c:v>
                </c:pt>
                <c:pt idx="1538">
                  <c:v>4.0000000000000002E-4</c:v>
                </c:pt>
                <c:pt idx="1539">
                  <c:v>4.0000000000000002E-4</c:v>
                </c:pt>
                <c:pt idx="1540">
                  <c:v>4.0000000000000002E-4</c:v>
                </c:pt>
                <c:pt idx="1541">
                  <c:v>4.0000000000000002E-4</c:v>
                </c:pt>
                <c:pt idx="1542">
                  <c:v>4.0000000000000002E-4</c:v>
                </c:pt>
                <c:pt idx="1543">
                  <c:v>4.0000000000000002E-4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4.0000000000000002E-4</c:v>
                </c:pt>
                <c:pt idx="1565">
                  <c:v>4.0000000000000002E-4</c:v>
                </c:pt>
                <c:pt idx="1566">
                  <c:v>4.0000000000000002E-4</c:v>
                </c:pt>
                <c:pt idx="1567">
                  <c:v>4.0000000000000002E-4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4.0000000000000002E-4</c:v>
                </c:pt>
                <c:pt idx="1585">
                  <c:v>4.0000000000000002E-4</c:v>
                </c:pt>
                <c:pt idx="1586">
                  <c:v>4.0000000000000002E-4</c:v>
                </c:pt>
                <c:pt idx="1587">
                  <c:v>4.0000000000000002E-4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4.0000000000000002E-4</c:v>
                </c:pt>
                <c:pt idx="1597">
                  <c:v>4.0000000000000002E-4</c:v>
                </c:pt>
                <c:pt idx="1598">
                  <c:v>4.0000000000000002E-4</c:v>
                </c:pt>
                <c:pt idx="1599">
                  <c:v>4.0000000000000002E-4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4.0000000000000002E-4</c:v>
                </c:pt>
                <c:pt idx="1609">
                  <c:v>4.0000000000000002E-4</c:v>
                </c:pt>
                <c:pt idx="1610">
                  <c:v>4.0000000000000002E-4</c:v>
                </c:pt>
                <c:pt idx="1611">
                  <c:v>4.0000000000000002E-4</c:v>
                </c:pt>
                <c:pt idx="1612">
                  <c:v>4.0000000000000002E-4</c:v>
                </c:pt>
                <c:pt idx="1613">
                  <c:v>4.0000000000000002E-4</c:v>
                </c:pt>
                <c:pt idx="1614">
                  <c:v>4.0000000000000002E-4</c:v>
                </c:pt>
                <c:pt idx="1615">
                  <c:v>4.0000000000000002E-4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4.0000000000000002E-4</c:v>
                </c:pt>
                <c:pt idx="1621">
                  <c:v>4.0000000000000002E-4</c:v>
                </c:pt>
                <c:pt idx="1622">
                  <c:v>4.0000000000000002E-4</c:v>
                </c:pt>
                <c:pt idx="1623">
                  <c:v>4.0000000000000002E-4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4.0000000000000002E-4</c:v>
                </c:pt>
                <c:pt idx="1629">
                  <c:v>4.0000000000000002E-4</c:v>
                </c:pt>
                <c:pt idx="1630">
                  <c:v>4.0000000000000002E-4</c:v>
                </c:pt>
                <c:pt idx="1631">
                  <c:v>4.0000000000000002E-4</c:v>
                </c:pt>
                <c:pt idx="1632">
                  <c:v>4.0000000000000002E-4</c:v>
                </c:pt>
                <c:pt idx="1633">
                  <c:v>4.0000000000000002E-4</c:v>
                </c:pt>
                <c:pt idx="1634">
                  <c:v>4.0000000000000002E-4</c:v>
                </c:pt>
                <c:pt idx="1635">
                  <c:v>4.0000000000000002E-4</c:v>
                </c:pt>
                <c:pt idx="1636">
                  <c:v>4.0000000000000002E-4</c:v>
                </c:pt>
                <c:pt idx="1637">
                  <c:v>4.0000000000000002E-4</c:v>
                </c:pt>
                <c:pt idx="1638">
                  <c:v>4.0000000000000002E-4</c:v>
                </c:pt>
                <c:pt idx="1639">
                  <c:v>4.0000000000000002E-4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4.0000000000000002E-4</c:v>
                </c:pt>
                <c:pt idx="1645">
                  <c:v>4.0000000000000002E-4</c:v>
                </c:pt>
                <c:pt idx="1646">
                  <c:v>4.0000000000000002E-4</c:v>
                </c:pt>
                <c:pt idx="1647">
                  <c:v>4.0000000000000002E-4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4.0000000000000002E-4</c:v>
                </c:pt>
                <c:pt idx="1653">
                  <c:v>4.0000000000000002E-4</c:v>
                </c:pt>
                <c:pt idx="1654">
                  <c:v>4.0000000000000002E-4</c:v>
                </c:pt>
                <c:pt idx="1655">
                  <c:v>4.0000000000000002E-4</c:v>
                </c:pt>
                <c:pt idx="1656">
                  <c:v>4.0000000000000002E-4</c:v>
                </c:pt>
                <c:pt idx="1657">
                  <c:v>4.0000000000000002E-4</c:v>
                </c:pt>
                <c:pt idx="1658">
                  <c:v>4.0000000000000002E-4</c:v>
                </c:pt>
                <c:pt idx="1659">
                  <c:v>4.0000000000000002E-4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4.0000000000000002E-4</c:v>
                </c:pt>
                <c:pt idx="1665">
                  <c:v>4.0000000000000002E-4</c:v>
                </c:pt>
                <c:pt idx="1666">
                  <c:v>4.0000000000000002E-4</c:v>
                </c:pt>
                <c:pt idx="1667">
                  <c:v>4.0000000000000002E-4</c:v>
                </c:pt>
                <c:pt idx="1668">
                  <c:v>4.0000000000000002E-4</c:v>
                </c:pt>
                <c:pt idx="1669">
                  <c:v>4.0000000000000002E-4</c:v>
                </c:pt>
                <c:pt idx="1670">
                  <c:v>4.0000000000000002E-4</c:v>
                </c:pt>
                <c:pt idx="1671">
                  <c:v>4.0000000000000002E-4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4.0000000000000002E-4</c:v>
                </c:pt>
                <c:pt idx="1677">
                  <c:v>4.0000000000000002E-4</c:v>
                </c:pt>
                <c:pt idx="1678">
                  <c:v>4.0000000000000002E-4</c:v>
                </c:pt>
                <c:pt idx="1679">
                  <c:v>4.0000000000000002E-4</c:v>
                </c:pt>
                <c:pt idx="1680">
                  <c:v>4.0000000000000002E-4</c:v>
                </c:pt>
                <c:pt idx="1681">
                  <c:v>4.0000000000000002E-4</c:v>
                </c:pt>
                <c:pt idx="1682">
                  <c:v>4.0000000000000002E-4</c:v>
                </c:pt>
                <c:pt idx="1683">
                  <c:v>4.0000000000000002E-4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4.0000000000000002E-4</c:v>
                </c:pt>
                <c:pt idx="1705">
                  <c:v>4.0000000000000002E-4</c:v>
                </c:pt>
                <c:pt idx="1706">
                  <c:v>4.0000000000000002E-4</c:v>
                </c:pt>
                <c:pt idx="1707">
                  <c:v>4.0000000000000002E-4</c:v>
                </c:pt>
                <c:pt idx="1708">
                  <c:v>4.0000000000000002E-4</c:v>
                </c:pt>
                <c:pt idx="1709">
                  <c:v>4.0000000000000002E-4</c:v>
                </c:pt>
                <c:pt idx="1710">
                  <c:v>4.0000000000000002E-4</c:v>
                </c:pt>
                <c:pt idx="1711">
                  <c:v>4.0000000000000002E-4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4.0000000000000002E-4</c:v>
                </c:pt>
                <c:pt idx="1729">
                  <c:v>4.0000000000000002E-4</c:v>
                </c:pt>
                <c:pt idx="1730">
                  <c:v>4.0000000000000002E-4</c:v>
                </c:pt>
                <c:pt idx="1731">
                  <c:v>4.0000000000000002E-4</c:v>
                </c:pt>
                <c:pt idx="1732">
                  <c:v>4.0000000000000002E-4</c:v>
                </c:pt>
                <c:pt idx="1733">
                  <c:v>4.0000000000000002E-4</c:v>
                </c:pt>
                <c:pt idx="1734">
                  <c:v>4.0000000000000002E-4</c:v>
                </c:pt>
                <c:pt idx="1735">
                  <c:v>4.0000000000000002E-4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4.0000000000000002E-4</c:v>
                </c:pt>
                <c:pt idx="1741">
                  <c:v>4.0000000000000002E-4</c:v>
                </c:pt>
                <c:pt idx="1742">
                  <c:v>4.0000000000000002E-4</c:v>
                </c:pt>
                <c:pt idx="1743">
                  <c:v>4.0000000000000002E-4</c:v>
                </c:pt>
                <c:pt idx="1744">
                  <c:v>4.0000000000000002E-4</c:v>
                </c:pt>
                <c:pt idx="1745">
                  <c:v>4.0000000000000002E-4</c:v>
                </c:pt>
                <c:pt idx="1746">
                  <c:v>4.0000000000000002E-4</c:v>
                </c:pt>
                <c:pt idx="1747">
                  <c:v>4.0000000000000002E-4</c:v>
                </c:pt>
                <c:pt idx="1748">
                  <c:v>4.0000000000000002E-4</c:v>
                </c:pt>
                <c:pt idx="1749">
                  <c:v>4.0000000000000002E-4</c:v>
                </c:pt>
                <c:pt idx="1750">
                  <c:v>4.0000000000000002E-4</c:v>
                </c:pt>
                <c:pt idx="1751">
                  <c:v>4.0000000000000002E-4</c:v>
                </c:pt>
                <c:pt idx="1752">
                  <c:v>4.0000000000000002E-4</c:v>
                </c:pt>
                <c:pt idx="1753">
                  <c:v>4.0000000000000002E-4</c:v>
                </c:pt>
                <c:pt idx="1754">
                  <c:v>4.0000000000000002E-4</c:v>
                </c:pt>
                <c:pt idx="1755">
                  <c:v>4.0000000000000002E-4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4.0000000000000002E-4</c:v>
                </c:pt>
                <c:pt idx="1769">
                  <c:v>4.0000000000000002E-4</c:v>
                </c:pt>
                <c:pt idx="1770">
                  <c:v>4.0000000000000002E-4</c:v>
                </c:pt>
                <c:pt idx="1771">
                  <c:v>4.0000000000000002E-4</c:v>
                </c:pt>
                <c:pt idx="1772">
                  <c:v>4.0000000000000002E-4</c:v>
                </c:pt>
                <c:pt idx="1773">
                  <c:v>4.0000000000000002E-4</c:v>
                </c:pt>
                <c:pt idx="1774">
                  <c:v>4.0000000000000002E-4</c:v>
                </c:pt>
                <c:pt idx="1775">
                  <c:v>4.0000000000000002E-4</c:v>
                </c:pt>
                <c:pt idx="1776">
                  <c:v>4.0000000000000002E-4</c:v>
                </c:pt>
                <c:pt idx="1777">
                  <c:v>4.0000000000000002E-4</c:v>
                </c:pt>
                <c:pt idx="1778">
                  <c:v>4.0000000000000002E-4</c:v>
                </c:pt>
                <c:pt idx="1779">
                  <c:v>4.0000000000000002E-4</c:v>
                </c:pt>
                <c:pt idx="1780">
                  <c:v>4.0000000000000002E-4</c:v>
                </c:pt>
                <c:pt idx="1781">
                  <c:v>4.0000000000000002E-4</c:v>
                </c:pt>
                <c:pt idx="1782">
                  <c:v>4.0000000000000002E-4</c:v>
                </c:pt>
                <c:pt idx="1783">
                  <c:v>4.0000000000000002E-4</c:v>
                </c:pt>
                <c:pt idx="1784">
                  <c:v>4.0000000000000002E-4</c:v>
                </c:pt>
                <c:pt idx="1785">
                  <c:v>4.0000000000000002E-4</c:v>
                </c:pt>
                <c:pt idx="1786">
                  <c:v>4.0000000000000002E-4</c:v>
                </c:pt>
                <c:pt idx="1787">
                  <c:v>4.0000000000000002E-4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4.0000000000000002E-4</c:v>
                </c:pt>
                <c:pt idx="1797">
                  <c:v>4.0000000000000002E-4</c:v>
                </c:pt>
                <c:pt idx="1798">
                  <c:v>4.0000000000000002E-4</c:v>
                </c:pt>
                <c:pt idx="1799">
                  <c:v>4.0000000000000002E-4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4.0000000000000002E-4</c:v>
                </c:pt>
                <c:pt idx="1805">
                  <c:v>4.0000000000000002E-4</c:v>
                </c:pt>
                <c:pt idx="1806">
                  <c:v>4.0000000000000002E-4</c:v>
                </c:pt>
                <c:pt idx="1807">
                  <c:v>4.0000000000000002E-4</c:v>
                </c:pt>
                <c:pt idx="1808">
                  <c:v>4.0000000000000002E-4</c:v>
                </c:pt>
                <c:pt idx="1809">
                  <c:v>4.0000000000000002E-4</c:v>
                </c:pt>
                <c:pt idx="1810">
                  <c:v>4.0000000000000002E-4</c:v>
                </c:pt>
                <c:pt idx="1811">
                  <c:v>4.0000000000000002E-4</c:v>
                </c:pt>
                <c:pt idx="1812">
                  <c:v>4.0000000000000002E-4</c:v>
                </c:pt>
                <c:pt idx="1813">
                  <c:v>4.0000000000000002E-4</c:v>
                </c:pt>
                <c:pt idx="1814">
                  <c:v>4.0000000000000002E-4</c:v>
                </c:pt>
                <c:pt idx="1815">
                  <c:v>4.0000000000000002E-4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4.0000000000000002E-4</c:v>
                </c:pt>
                <c:pt idx="1825">
                  <c:v>4.0000000000000002E-4</c:v>
                </c:pt>
                <c:pt idx="1826">
                  <c:v>4.0000000000000002E-4</c:v>
                </c:pt>
                <c:pt idx="1827">
                  <c:v>4.0000000000000002E-4</c:v>
                </c:pt>
                <c:pt idx="1828">
                  <c:v>4.0000000000000002E-4</c:v>
                </c:pt>
                <c:pt idx="1829">
                  <c:v>4.0000000000000002E-4</c:v>
                </c:pt>
                <c:pt idx="1830">
                  <c:v>4.0000000000000002E-4</c:v>
                </c:pt>
                <c:pt idx="1831">
                  <c:v>4.0000000000000002E-4</c:v>
                </c:pt>
                <c:pt idx="1832">
                  <c:v>4.0000000000000002E-4</c:v>
                </c:pt>
                <c:pt idx="1833">
                  <c:v>4.0000000000000002E-4</c:v>
                </c:pt>
                <c:pt idx="1834">
                  <c:v>4.0000000000000002E-4</c:v>
                </c:pt>
                <c:pt idx="1835">
                  <c:v>4.0000000000000002E-4</c:v>
                </c:pt>
                <c:pt idx="1836">
                  <c:v>4.0000000000000002E-4</c:v>
                </c:pt>
                <c:pt idx="1837">
                  <c:v>4.0000000000000002E-4</c:v>
                </c:pt>
                <c:pt idx="1838">
                  <c:v>4.0000000000000002E-4</c:v>
                </c:pt>
                <c:pt idx="1839">
                  <c:v>4.0000000000000002E-4</c:v>
                </c:pt>
                <c:pt idx="1840">
                  <c:v>4.0000000000000002E-4</c:v>
                </c:pt>
                <c:pt idx="1841">
                  <c:v>4.0000000000000002E-4</c:v>
                </c:pt>
                <c:pt idx="1842">
                  <c:v>4.0000000000000002E-4</c:v>
                </c:pt>
                <c:pt idx="1843">
                  <c:v>4.0000000000000002E-4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4.0000000000000002E-4</c:v>
                </c:pt>
                <c:pt idx="1853">
                  <c:v>4.0000000000000002E-4</c:v>
                </c:pt>
                <c:pt idx="1854">
                  <c:v>4.0000000000000002E-4</c:v>
                </c:pt>
                <c:pt idx="1855">
                  <c:v>4.0000000000000002E-4</c:v>
                </c:pt>
                <c:pt idx="1856">
                  <c:v>4.0000000000000002E-4</c:v>
                </c:pt>
                <c:pt idx="1857">
                  <c:v>4.0000000000000002E-4</c:v>
                </c:pt>
                <c:pt idx="1858">
                  <c:v>4.0000000000000002E-4</c:v>
                </c:pt>
                <c:pt idx="1859">
                  <c:v>4.0000000000000002E-4</c:v>
                </c:pt>
                <c:pt idx="1860">
                  <c:v>4.0000000000000002E-4</c:v>
                </c:pt>
                <c:pt idx="1861">
                  <c:v>4.0000000000000002E-4</c:v>
                </c:pt>
                <c:pt idx="1862">
                  <c:v>4.0000000000000002E-4</c:v>
                </c:pt>
                <c:pt idx="1863">
                  <c:v>4.0000000000000002E-4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4.0000000000000002E-4</c:v>
                </c:pt>
                <c:pt idx="1869">
                  <c:v>4.0000000000000002E-4</c:v>
                </c:pt>
                <c:pt idx="1870">
                  <c:v>4.0000000000000002E-4</c:v>
                </c:pt>
                <c:pt idx="1871">
                  <c:v>4.0000000000000002E-4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4.0000000000000002E-4</c:v>
                </c:pt>
                <c:pt idx="1877">
                  <c:v>4.0000000000000002E-4</c:v>
                </c:pt>
                <c:pt idx="1878">
                  <c:v>4.0000000000000002E-4</c:v>
                </c:pt>
                <c:pt idx="1879">
                  <c:v>4.0000000000000002E-4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4.0000000000000002E-4</c:v>
                </c:pt>
                <c:pt idx="1885">
                  <c:v>4.0000000000000002E-4</c:v>
                </c:pt>
                <c:pt idx="1886">
                  <c:v>4.0000000000000002E-4</c:v>
                </c:pt>
                <c:pt idx="1887">
                  <c:v>4.0000000000000002E-4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4.0000000000000002E-4</c:v>
                </c:pt>
                <c:pt idx="1909">
                  <c:v>4.0000000000000002E-4</c:v>
                </c:pt>
                <c:pt idx="1910">
                  <c:v>4.0000000000000002E-4</c:v>
                </c:pt>
                <c:pt idx="1911">
                  <c:v>4.0000000000000002E-4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4.0000000000000002E-4</c:v>
                </c:pt>
                <c:pt idx="1921">
                  <c:v>4.0000000000000002E-4</c:v>
                </c:pt>
                <c:pt idx="1922">
                  <c:v>4.0000000000000002E-4</c:v>
                </c:pt>
                <c:pt idx="1923">
                  <c:v>4.0000000000000002E-4</c:v>
                </c:pt>
                <c:pt idx="1924">
                  <c:v>4.0000000000000002E-4</c:v>
                </c:pt>
                <c:pt idx="1925">
                  <c:v>4.0000000000000002E-4</c:v>
                </c:pt>
                <c:pt idx="1926">
                  <c:v>4.0000000000000002E-4</c:v>
                </c:pt>
                <c:pt idx="1927">
                  <c:v>4.0000000000000002E-4</c:v>
                </c:pt>
                <c:pt idx="1928">
                  <c:v>4.0000000000000002E-4</c:v>
                </c:pt>
                <c:pt idx="1929">
                  <c:v>4.0000000000000002E-4</c:v>
                </c:pt>
                <c:pt idx="1930">
                  <c:v>4.0000000000000002E-4</c:v>
                </c:pt>
                <c:pt idx="1931">
                  <c:v>4.0000000000000002E-4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4.0000000000000002E-4</c:v>
                </c:pt>
                <c:pt idx="1937">
                  <c:v>4.0000000000000002E-4</c:v>
                </c:pt>
                <c:pt idx="1938">
                  <c:v>4.0000000000000002E-4</c:v>
                </c:pt>
                <c:pt idx="1939">
                  <c:v>4.0000000000000002E-4</c:v>
                </c:pt>
                <c:pt idx="1940">
                  <c:v>4.0000000000000002E-4</c:v>
                </c:pt>
                <c:pt idx="1941">
                  <c:v>4.0000000000000002E-4</c:v>
                </c:pt>
                <c:pt idx="1942">
                  <c:v>4.0000000000000002E-4</c:v>
                </c:pt>
                <c:pt idx="1943">
                  <c:v>4.0000000000000002E-4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4.0000000000000002E-4</c:v>
                </c:pt>
                <c:pt idx="1949">
                  <c:v>4.0000000000000002E-4</c:v>
                </c:pt>
                <c:pt idx="1950">
                  <c:v>4.0000000000000002E-4</c:v>
                </c:pt>
                <c:pt idx="1951">
                  <c:v>4.0000000000000002E-4</c:v>
                </c:pt>
                <c:pt idx="1952">
                  <c:v>4.0000000000000002E-4</c:v>
                </c:pt>
                <c:pt idx="1953">
                  <c:v>4.0000000000000002E-4</c:v>
                </c:pt>
                <c:pt idx="1954">
                  <c:v>4.0000000000000002E-4</c:v>
                </c:pt>
                <c:pt idx="1955">
                  <c:v>4.0000000000000002E-4</c:v>
                </c:pt>
                <c:pt idx="1956">
                  <c:v>4.0000000000000002E-4</c:v>
                </c:pt>
                <c:pt idx="1957">
                  <c:v>4.0000000000000002E-4</c:v>
                </c:pt>
                <c:pt idx="1958">
                  <c:v>4.0000000000000002E-4</c:v>
                </c:pt>
                <c:pt idx="1959">
                  <c:v>4.0000000000000002E-4</c:v>
                </c:pt>
                <c:pt idx="1960">
                  <c:v>4.0000000000000002E-4</c:v>
                </c:pt>
                <c:pt idx="1961">
                  <c:v>4.0000000000000002E-4</c:v>
                </c:pt>
                <c:pt idx="1962">
                  <c:v>4.0000000000000002E-4</c:v>
                </c:pt>
                <c:pt idx="1963">
                  <c:v>4.0000000000000002E-4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4.0000000000000002E-4</c:v>
                </c:pt>
                <c:pt idx="1973">
                  <c:v>4.0000000000000002E-4</c:v>
                </c:pt>
                <c:pt idx="1974">
                  <c:v>4.0000000000000002E-4</c:v>
                </c:pt>
                <c:pt idx="1975">
                  <c:v>4.0000000000000002E-4</c:v>
                </c:pt>
                <c:pt idx="1976">
                  <c:v>4.0000000000000002E-4</c:v>
                </c:pt>
                <c:pt idx="1977">
                  <c:v>4.0000000000000002E-4</c:v>
                </c:pt>
                <c:pt idx="1978">
                  <c:v>4.0000000000000002E-4</c:v>
                </c:pt>
                <c:pt idx="1979">
                  <c:v>4.0000000000000002E-4</c:v>
                </c:pt>
                <c:pt idx="1980">
                  <c:v>4.0000000000000002E-4</c:v>
                </c:pt>
                <c:pt idx="1981">
                  <c:v>4.0000000000000002E-4</c:v>
                </c:pt>
                <c:pt idx="1982">
                  <c:v>4.0000000000000002E-4</c:v>
                </c:pt>
                <c:pt idx="1983">
                  <c:v>4.0000000000000002E-4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4.0000000000000002E-4</c:v>
                </c:pt>
                <c:pt idx="1989">
                  <c:v>4.0000000000000002E-4</c:v>
                </c:pt>
                <c:pt idx="1990">
                  <c:v>4.0000000000000002E-4</c:v>
                </c:pt>
                <c:pt idx="1991">
                  <c:v>1.6000000000000001E-3</c:v>
                </c:pt>
                <c:pt idx="1992">
                  <c:v>2E-3</c:v>
                </c:pt>
                <c:pt idx="1993">
                  <c:v>4.3999999999999994E-3</c:v>
                </c:pt>
                <c:pt idx="1994">
                  <c:v>5.5999999999999999E-3</c:v>
                </c:pt>
                <c:pt idx="1995">
                  <c:v>7.1999999999999998E-3</c:v>
                </c:pt>
                <c:pt idx="1996">
                  <c:v>6.0000000000000001E-3</c:v>
                </c:pt>
                <c:pt idx="1997">
                  <c:v>5.1999999999999998E-3</c:v>
                </c:pt>
                <c:pt idx="1998">
                  <c:v>6.0000000000000001E-3</c:v>
                </c:pt>
                <c:pt idx="1999">
                  <c:v>7.1999999999999998E-3</c:v>
                </c:pt>
                <c:pt idx="2000">
                  <c:v>6.8000000000000005E-3</c:v>
                </c:pt>
                <c:pt idx="2001">
                  <c:v>7.6E-3</c:v>
                </c:pt>
                <c:pt idx="2002">
                  <c:v>7.6E-3</c:v>
                </c:pt>
                <c:pt idx="2003">
                  <c:v>7.6E-3</c:v>
                </c:pt>
                <c:pt idx="2004">
                  <c:v>8.0000000000000002E-3</c:v>
                </c:pt>
                <c:pt idx="2005">
                  <c:v>8.0000000000000002E-3</c:v>
                </c:pt>
                <c:pt idx="2006">
                  <c:v>0.01</c:v>
                </c:pt>
                <c:pt idx="2007">
                  <c:v>1.0800000000000001E-2</c:v>
                </c:pt>
                <c:pt idx="2008">
                  <c:v>1.52E-2</c:v>
                </c:pt>
                <c:pt idx="2009">
                  <c:v>1.72E-2</c:v>
                </c:pt>
                <c:pt idx="2010">
                  <c:v>1.84E-2</c:v>
                </c:pt>
                <c:pt idx="2011">
                  <c:v>1.84E-2</c:v>
                </c:pt>
                <c:pt idx="2012">
                  <c:v>1.3600000000000001E-2</c:v>
                </c:pt>
                <c:pt idx="2013">
                  <c:v>1.0800000000000001E-2</c:v>
                </c:pt>
                <c:pt idx="2014">
                  <c:v>1.5599999999999999E-2</c:v>
                </c:pt>
                <c:pt idx="2015">
                  <c:v>1.72E-2</c:v>
                </c:pt>
                <c:pt idx="2016">
                  <c:v>1.7599999999999998E-2</c:v>
                </c:pt>
                <c:pt idx="2017">
                  <c:v>1.7599999999999998E-2</c:v>
                </c:pt>
                <c:pt idx="2018">
                  <c:v>1.7999999999999999E-2</c:v>
                </c:pt>
                <c:pt idx="2019">
                  <c:v>1.7999999999999999E-2</c:v>
                </c:pt>
                <c:pt idx="2020">
                  <c:v>1.5599999999999999E-2</c:v>
                </c:pt>
                <c:pt idx="2021">
                  <c:v>1.1600000000000001E-2</c:v>
                </c:pt>
                <c:pt idx="2022">
                  <c:v>1.04E-2</c:v>
                </c:pt>
                <c:pt idx="2023">
                  <c:v>9.6000000000000009E-3</c:v>
                </c:pt>
                <c:pt idx="2024">
                  <c:v>8.4000000000000012E-3</c:v>
                </c:pt>
                <c:pt idx="2025">
                  <c:v>8.4000000000000012E-3</c:v>
                </c:pt>
                <c:pt idx="2026">
                  <c:v>8.0000000000000002E-3</c:v>
                </c:pt>
                <c:pt idx="2027">
                  <c:v>8.0000000000000002E-3</c:v>
                </c:pt>
                <c:pt idx="2028">
                  <c:v>8.4000000000000012E-3</c:v>
                </c:pt>
                <c:pt idx="2029">
                  <c:v>7.6E-3</c:v>
                </c:pt>
                <c:pt idx="2030">
                  <c:v>7.6E-3</c:v>
                </c:pt>
                <c:pt idx="2031">
                  <c:v>7.6E-3</c:v>
                </c:pt>
                <c:pt idx="2032">
                  <c:v>8.0000000000000002E-3</c:v>
                </c:pt>
                <c:pt idx="2033">
                  <c:v>8.0000000000000002E-3</c:v>
                </c:pt>
                <c:pt idx="2034">
                  <c:v>8.7999999999999988E-3</c:v>
                </c:pt>
                <c:pt idx="2035">
                  <c:v>8.0000000000000002E-3</c:v>
                </c:pt>
                <c:pt idx="2036">
                  <c:v>8.7999999999999988E-3</c:v>
                </c:pt>
                <c:pt idx="2037">
                  <c:v>8.0000000000000002E-3</c:v>
                </c:pt>
                <c:pt idx="2038">
                  <c:v>8.7999999999999988E-3</c:v>
                </c:pt>
                <c:pt idx="2039">
                  <c:v>8.0000000000000002E-3</c:v>
                </c:pt>
                <c:pt idx="2040">
                  <c:v>8.4000000000000012E-3</c:v>
                </c:pt>
                <c:pt idx="2041">
                  <c:v>8.4000000000000012E-3</c:v>
                </c:pt>
                <c:pt idx="2042">
                  <c:v>8.7999999999999988E-3</c:v>
                </c:pt>
                <c:pt idx="2043">
                  <c:v>8.4000000000000012E-3</c:v>
                </c:pt>
                <c:pt idx="2044">
                  <c:v>7.6E-3</c:v>
                </c:pt>
                <c:pt idx="2045">
                  <c:v>8.4000000000000012E-3</c:v>
                </c:pt>
                <c:pt idx="2046">
                  <c:v>8.4000000000000012E-3</c:v>
                </c:pt>
                <c:pt idx="2047">
                  <c:v>8.4000000000000012E-3</c:v>
                </c:pt>
                <c:pt idx="2048">
                  <c:v>8.7999999999999988E-3</c:v>
                </c:pt>
                <c:pt idx="2049">
                  <c:v>8.7999999999999988E-3</c:v>
                </c:pt>
                <c:pt idx="2050">
                  <c:v>8.7999999999999988E-3</c:v>
                </c:pt>
                <c:pt idx="2051">
                  <c:v>7.6E-3</c:v>
                </c:pt>
                <c:pt idx="2052">
                  <c:v>5.5999999999999999E-3</c:v>
                </c:pt>
                <c:pt idx="2053">
                  <c:v>5.1999999999999998E-3</c:v>
                </c:pt>
                <c:pt idx="2054">
                  <c:v>5.5999999999999999E-3</c:v>
                </c:pt>
                <c:pt idx="2055">
                  <c:v>3.2000000000000002E-3</c:v>
                </c:pt>
                <c:pt idx="2056">
                  <c:v>1.6000000000000001E-3</c:v>
                </c:pt>
                <c:pt idx="2057">
                  <c:v>8.0000000000000004E-4</c:v>
                </c:pt>
                <c:pt idx="2058">
                  <c:v>8.0000000000000004E-4</c:v>
                </c:pt>
                <c:pt idx="2059">
                  <c:v>4.0000000000000002E-4</c:v>
                </c:pt>
                <c:pt idx="2060">
                  <c:v>4.0000000000000002E-4</c:v>
                </c:pt>
                <c:pt idx="2061">
                  <c:v>4.0000000000000002E-4</c:v>
                </c:pt>
                <c:pt idx="2062">
                  <c:v>4.0000000000000002E-4</c:v>
                </c:pt>
                <c:pt idx="2063">
                  <c:v>4.0000000000000002E-4</c:v>
                </c:pt>
                <c:pt idx="2064">
                  <c:v>4.0000000000000002E-4</c:v>
                </c:pt>
                <c:pt idx="2065">
                  <c:v>4.0000000000000002E-4</c:v>
                </c:pt>
                <c:pt idx="2066">
                  <c:v>4.0000000000000002E-4</c:v>
                </c:pt>
                <c:pt idx="2067">
                  <c:v>4.0000000000000002E-4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4.0000000000000002E-4</c:v>
                </c:pt>
                <c:pt idx="2081">
                  <c:v>4.0000000000000002E-4</c:v>
                </c:pt>
                <c:pt idx="2082">
                  <c:v>4.0000000000000002E-4</c:v>
                </c:pt>
                <c:pt idx="2083">
                  <c:v>4.0000000000000002E-4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4.0000000000000002E-4</c:v>
                </c:pt>
                <c:pt idx="2089">
                  <c:v>4.0000000000000002E-4</c:v>
                </c:pt>
                <c:pt idx="2090">
                  <c:v>4.0000000000000002E-4</c:v>
                </c:pt>
                <c:pt idx="2091">
                  <c:v>4.0000000000000002E-4</c:v>
                </c:pt>
                <c:pt idx="2092">
                  <c:v>4.0000000000000002E-4</c:v>
                </c:pt>
                <c:pt idx="2093">
                  <c:v>4.0000000000000002E-4</c:v>
                </c:pt>
                <c:pt idx="2094">
                  <c:v>4.0000000000000002E-4</c:v>
                </c:pt>
                <c:pt idx="2095">
                  <c:v>4.0000000000000002E-4</c:v>
                </c:pt>
                <c:pt idx="2096">
                  <c:v>4.0000000000000002E-4</c:v>
                </c:pt>
                <c:pt idx="2097">
                  <c:v>4.0000000000000002E-4</c:v>
                </c:pt>
                <c:pt idx="2098">
                  <c:v>4.0000000000000002E-4</c:v>
                </c:pt>
                <c:pt idx="2099">
                  <c:v>4.0000000000000002E-4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4.0000000000000002E-4</c:v>
                </c:pt>
                <c:pt idx="2105">
                  <c:v>4.0000000000000002E-4</c:v>
                </c:pt>
                <c:pt idx="2106">
                  <c:v>4.0000000000000002E-4</c:v>
                </c:pt>
                <c:pt idx="2107">
                  <c:v>4.0000000000000002E-4</c:v>
                </c:pt>
                <c:pt idx="2108">
                  <c:v>4.0000000000000002E-4</c:v>
                </c:pt>
                <c:pt idx="2109">
                  <c:v>4.0000000000000002E-4</c:v>
                </c:pt>
                <c:pt idx="2110">
                  <c:v>4.0000000000000002E-4</c:v>
                </c:pt>
                <c:pt idx="2111">
                  <c:v>4.0000000000000002E-4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8.0000000000000004E-4</c:v>
                </c:pt>
                <c:pt idx="2136">
                  <c:v>8.0000000000000004E-4</c:v>
                </c:pt>
                <c:pt idx="2137">
                  <c:v>4.0000000000000001E-3</c:v>
                </c:pt>
                <c:pt idx="2138">
                  <c:v>5.1999999999999998E-3</c:v>
                </c:pt>
                <c:pt idx="2139">
                  <c:v>6.0000000000000001E-3</c:v>
                </c:pt>
                <c:pt idx="2140">
                  <c:v>6.0000000000000001E-3</c:v>
                </c:pt>
                <c:pt idx="2141">
                  <c:v>5.1999999999999998E-3</c:v>
                </c:pt>
                <c:pt idx="2142">
                  <c:v>6.0000000000000001E-3</c:v>
                </c:pt>
                <c:pt idx="2143">
                  <c:v>7.1999999999999998E-3</c:v>
                </c:pt>
                <c:pt idx="2144">
                  <c:v>7.1999999999999998E-3</c:v>
                </c:pt>
                <c:pt idx="2145">
                  <c:v>8.0000000000000002E-3</c:v>
                </c:pt>
                <c:pt idx="2146">
                  <c:v>8.0000000000000002E-3</c:v>
                </c:pt>
                <c:pt idx="2147">
                  <c:v>8.0000000000000002E-3</c:v>
                </c:pt>
                <c:pt idx="2148">
                  <c:v>8.0000000000000002E-3</c:v>
                </c:pt>
                <c:pt idx="2149">
                  <c:v>8.0000000000000002E-3</c:v>
                </c:pt>
                <c:pt idx="2150">
                  <c:v>8.0000000000000002E-3</c:v>
                </c:pt>
                <c:pt idx="2151">
                  <c:v>8.0000000000000002E-3</c:v>
                </c:pt>
                <c:pt idx="2152">
                  <c:v>7.6E-3</c:v>
                </c:pt>
                <c:pt idx="2153">
                  <c:v>7.6E-3</c:v>
                </c:pt>
                <c:pt idx="2154">
                  <c:v>7.6E-3</c:v>
                </c:pt>
                <c:pt idx="2155">
                  <c:v>7.6E-3</c:v>
                </c:pt>
                <c:pt idx="2156">
                  <c:v>8.0000000000000002E-3</c:v>
                </c:pt>
                <c:pt idx="2157">
                  <c:v>8.0000000000000002E-3</c:v>
                </c:pt>
                <c:pt idx="2158">
                  <c:v>8.7999999999999988E-3</c:v>
                </c:pt>
                <c:pt idx="2159">
                  <c:v>8.0000000000000002E-3</c:v>
                </c:pt>
                <c:pt idx="2160">
                  <c:v>8.7999999999999988E-3</c:v>
                </c:pt>
                <c:pt idx="2161">
                  <c:v>8.0000000000000002E-3</c:v>
                </c:pt>
                <c:pt idx="2162">
                  <c:v>8.0000000000000002E-3</c:v>
                </c:pt>
                <c:pt idx="2163">
                  <c:v>8.0000000000000002E-3</c:v>
                </c:pt>
                <c:pt idx="2164">
                  <c:v>8.4000000000000012E-3</c:v>
                </c:pt>
                <c:pt idx="2165">
                  <c:v>8.4000000000000012E-3</c:v>
                </c:pt>
                <c:pt idx="2166">
                  <c:v>8.4000000000000012E-3</c:v>
                </c:pt>
                <c:pt idx="2167">
                  <c:v>8.4000000000000012E-3</c:v>
                </c:pt>
                <c:pt idx="2168">
                  <c:v>8.4000000000000012E-3</c:v>
                </c:pt>
                <c:pt idx="2169">
                  <c:v>8.0000000000000002E-3</c:v>
                </c:pt>
                <c:pt idx="2170">
                  <c:v>8.0000000000000002E-3</c:v>
                </c:pt>
                <c:pt idx="2171">
                  <c:v>8.0000000000000002E-3</c:v>
                </c:pt>
                <c:pt idx="2172">
                  <c:v>8.4000000000000012E-3</c:v>
                </c:pt>
                <c:pt idx="2173">
                  <c:v>8.4000000000000012E-3</c:v>
                </c:pt>
                <c:pt idx="2174">
                  <c:v>8.0000000000000002E-3</c:v>
                </c:pt>
                <c:pt idx="2175">
                  <c:v>8.0000000000000002E-3</c:v>
                </c:pt>
                <c:pt idx="2176">
                  <c:v>7.6E-3</c:v>
                </c:pt>
                <c:pt idx="2177">
                  <c:v>7.6E-3</c:v>
                </c:pt>
                <c:pt idx="2178">
                  <c:v>8.4000000000000012E-3</c:v>
                </c:pt>
                <c:pt idx="2179">
                  <c:v>8.4000000000000012E-3</c:v>
                </c:pt>
                <c:pt idx="2180">
                  <c:v>8.7999999999999988E-3</c:v>
                </c:pt>
                <c:pt idx="2181">
                  <c:v>8.7999999999999988E-3</c:v>
                </c:pt>
                <c:pt idx="2182">
                  <c:v>8.0000000000000002E-3</c:v>
                </c:pt>
                <c:pt idx="2183">
                  <c:v>6.0000000000000001E-3</c:v>
                </c:pt>
                <c:pt idx="2184">
                  <c:v>5.5999999999999999E-3</c:v>
                </c:pt>
                <c:pt idx="2185">
                  <c:v>5.5999999999999999E-3</c:v>
                </c:pt>
                <c:pt idx="2186">
                  <c:v>4.0000000000000001E-3</c:v>
                </c:pt>
                <c:pt idx="2187">
                  <c:v>1.6000000000000001E-3</c:v>
                </c:pt>
                <c:pt idx="2188">
                  <c:v>8.0000000000000004E-4</c:v>
                </c:pt>
                <c:pt idx="2189">
                  <c:v>8.0000000000000004E-4</c:v>
                </c:pt>
                <c:pt idx="2190">
                  <c:v>8.0000000000000004E-4</c:v>
                </c:pt>
                <c:pt idx="2191">
                  <c:v>4.0000000000000002E-4</c:v>
                </c:pt>
                <c:pt idx="2192">
                  <c:v>4.0000000000000002E-4</c:v>
                </c:pt>
                <c:pt idx="2193">
                  <c:v>4.0000000000000002E-4</c:v>
                </c:pt>
                <c:pt idx="2194">
                  <c:v>4.0000000000000002E-4</c:v>
                </c:pt>
                <c:pt idx="2195">
                  <c:v>4.0000000000000002E-4</c:v>
                </c:pt>
                <c:pt idx="2196">
                  <c:v>4.0000000000000002E-4</c:v>
                </c:pt>
                <c:pt idx="2197">
                  <c:v>4.0000000000000002E-4</c:v>
                </c:pt>
                <c:pt idx="2198">
                  <c:v>4.0000000000000002E-4</c:v>
                </c:pt>
                <c:pt idx="2199">
                  <c:v>4.0000000000000002E-4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4.0000000000000002E-4</c:v>
                </c:pt>
                <c:pt idx="2205">
                  <c:v>4.0000000000000002E-4</c:v>
                </c:pt>
                <c:pt idx="2206">
                  <c:v>4.0000000000000002E-4</c:v>
                </c:pt>
                <c:pt idx="2207">
                  <c:v>4.0000000000000002E-4</c:v>
                </c:pt>
                <c:pt idx="2208">
                  <c:v>4.0000000000000002E-4</c:v>
                </c:pt>
                <c:pt idx="2209">
                  <c:v>4.0000000000000002E-4</c:v>
                </c:pt>
                <c:pt idx="2210">
                  <c:v>4.0000000000000002E-4</c:v>
                </c:pt>
                <c:pt idx="2211">
                  <c:v>4.0000000000000002E-4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4.0000000000000002E-4</c:v>
                </c:pt>
                <c:pt idx="2225">
                  <c:v>4.0000000000000002E-4</c:v>
                </c:pt>
                <c:pt idx="2226">
                  <c:v>4.0000000000000002E-4</c:v>
                </c:pt>
                <c:pt idx="2227">
                  <c:v>4.0000000000000002E-4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4.0000000000000002E-4</c:v>
                </c:pt>
                <c:pt idx="2237">
                  <c:v>4.0000000000000002E-4</c:v>
                </c:pt>
                <c:pt idx="2238">
                  <c:v>4.0000000000000002E-4</c:v>
                </c:pt>
                <c:pt idx="2239">
                  <c:v>4.0000000000000002E-4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4.0000000000000002E-4</c:v>
                </c:pt>
                <c:pt idx="2257">
                  <c:v>4.0000000000000002E-4</c:v>
                </c:pt>
                <c:pt idx="2258">
                  <c:v>4.0000000000000002E-4</c:v>
                </c:pt>
                <c:pt idx="2259">
                  <c:v>4.0000000000000002E-4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4.0000000000000002E-4</c:v>
                </c:pt>
                <c:pt idx="2265">
                  <c:v>4.0000000000000002E-4</c:v>
                </c:pt>
                <c:pt idx="2266">
                  <c:v>4.0000000000000002E-4</c:v>
                </c:pt>
                <c:pt idx="2267">
                  <c:v>4.0000000000000002E-4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4.0000000000000002E-4</c:v>
                </c:pt>
                <c:pt idx="2273">
                  <c:v>4.0000000000000002E-4</c:v>
                </c:pt>
                <c:pt idx="2274">
                  <c:v>4.0000000000000002E-4</c:v>
                </c:pt>
                <c:pt idx="2275">
                  <c:v>4.0000000000000002E-4</c:v>
                </c:pt>
                <c:pt idx="2276">
                  <c:v>4.0000000000000002E-4</c:v>
                </c:pt>
                <c:pt idx="2277">
                  <c:v>4.0000000000000002E-4</c:v>
                </c:pt>
                <c:pt idx="2278">
                  <c:v>4.0000000000000002E-4</c:v>
                </c:pt>
                <c:pt idx="2279">
                  <c:v>4.0000000000000002E-4</c:v>
                </c:pt>
                <c:pt idx="2280">
                  <c:v>4.0000000000000002E-4</c:v>
                </c:pt>
                <c:pt idx="2281">
                  <c:v>4.0000000000000002E-4</c:v>
                </c:pt>
                <c:pt idx="2282">
                  <c:v>4.0000000000000002E-4</c:v>
                </c:pt>
                <c:pt idx="2283">
                  <c:v>4.0000000000000002E-4</c:v>
                </c:pt>
                <c:pt idx="2284">
                  <c:v>4.0000000000000002E-4</c:v>
                </c:pt>
                <c:pt idx="2285">
                  <c:v>4.0000000000000002E-4</c:v>
                </c:pt>
                <c:pt idx="2286">
                  <c:v>4.0000000000000002E-4</c:v>
                </c:pt>
                <c:pt idx="2287">
                  <c:v>4.0000000000000002E-4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4.0000000000000002E-4</c:v>
                </c:pt>
                <c:pt idx="2293">
                  <c:v>4.0000000000000002E-4</c:v>
                </c:pt>
                <c:pt idx="2294">
                  <c:v>4.0000000000000002E-4</c:v>
                </c:pt>
                <c:pt idx="2295">
                  <c:v>4.0000000000000002E-4</c:v>
                </c:pt>
                <c:pt idx="2296">
                  <c:v>4.0000000000000002E-4</c:v>
                </c:pt>
                <c:pt idx="2297">
                  <c:v>4.0000000000000002E-4</c:v>
                </c:pt>
                <c:pt idx="2298">
                  <c:v>4.0000000000000002E-4</c:v>
                </c:pt>
                <c:pt idx="2299">
                  <c:v>4.0000000000000002E-4</c:v>
                </c:pt>
                <c:pt idx="2300">
                  <c:v>4.0000000000000002E-4</c:v>
                </c:pt>
                <c:pt idx="2301">
                  <c:v>4.0000000000000002E-4</c:v>
                </c:pt>
                <c:pt idx="2302">
                  <c:v>4.0000000000000002E-4</c:v>
                </c:pt>
                <c:pt idx="2303">
                  <c:v>4.0000000000000002E-4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4.0000000000000002E-4</c:v>
                </c:pt>
                <c:pt idx="2309">
                  <c:v>4.0000000000000002E-4</c:v>
                </c:pt>
                <c:pt idx="2310">
                  <c:v>4.0000000000000002E-4</c:v>
                </c:pt>
                <c:pt idx="2311">
                  <c:v>4.0000000000000002E-4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4.0000000000000002E-4</c:v>
                </c:pt>
                <c:pt idx="2317">
                  <c:v>4.0000000000000002E-4</c:v>
                </c:pt>
                <c:pt idx="2318">
                  <c:v>4.0000000000000002E-4</c:v>
                </c:pt>
                <c:pt idx="2319">
                  <c:v>4.0000000000000002E-4</c:v>
                </c:pt>
                <c:pt idx="2320">
                  <c:v>4.0000000000000002E-4</c:v>
                </c:pt>
                <c:pt idx="2321">
                  <c:v>4.0000000000000002E-4</c:v>
                </c:pt>
                <c:pt idx="2322">
                  <c:v>4.0000000000000002E-4</c:v>
                </c:pt>
                <c:pt idx="2323">
                  <c:v>4.0000000000000002E-4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4.0000000000000002E-4</c:v>
                </c:pt>
                <c:pt idx="2329">
                  <c:v>4.0000000000000002E-4</c:v>
                </c:pt>
                <c:pt idx="2330">
                  <c:v>4.0000000000000002E-4</c:v>
                </c:pt>
                <c:pt idx="2331">
                  <c:v>4.0000000000000002E-4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4.0000000000000002E-4</c:v>
                </c:pt>
                <c:pt idx="2337">
                  <c:v>4.0000000000000002E-4</c:v>
                </c:pt>
                <c:pt idx="2338">
                  <c:v>4.0000000000000002E-4</c:v>
                </c:pt>
                <c:pt idx="2339">
                  <c:v>4.0000000000000002E-4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4.0000000000000002E-4</c:v>
                </c:pt>
                <c:pt idx="2353">
                  <c:v>4.0000000000000002E-4</c:v>
                </c:pt>
                <c:pt idx="2354">
                  <c:v>4.0000000000000002E-4</c:v>
                </c:pt>
                <c:pt idx="2355">
                  <c:v>4.0000000000000002E-4</c:v>
                </c:pt>
                <c:pt idx="2356">
                  <c:v>4.0000000000000002E-4</c:v>
                </c:pt>
                <c:pt idx="2357">
                  <c:v>4.0000000000000002E-4</c:v>
                </c:pt>
                <c:pt idx="2358">
                  <c:v>4.0000000000000002E-4</c:v>
                </c:pt>
                <c:pt idx="2359">
                  <c:v>4.0000000000000002E-4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4.0000000000000002E-4</c:v>
                </c:pt>
                <c:pt idx="2369">
                  <c:v>4.0000000000000002E-4</c:v>
                </c:pt>
                <c:pt idx="2370">
                  <c:v>4.0000000000000002E-4</c:v>
                </c:pt>
                <c:pt idx="2371">
                  <c:v>4.0000000000000002E-4</c:v>
                </c:pt>
                <c:pt idx="2372">
                  <c:v>4.0000000000000002E-4</c:v>
                </c:pt>
                <c:pt idx="2373">
                  <c:v>4.0000000000000002E-4</c:v>
                </c:pt>
                <c:pt idx="2374">
                  <c:v>4.0000000000000002E-4</c:v>
                </c:pt>
                <c:pt idx="2375">
                  <c:v>4.0000000000000002E-4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4.0000000000000002E-4</c:v>
                </c:pt>
                <c:pt idx="2385">
                  <c:v>4.0000000000000002E-4</c:v>
                </c:pt>
                <c:pt idx="2386">
                  <c:v>4.0000000000000002E-4</c:v>
                </c:pt>
                <c:pt idx="2387">
                  <c:v>4.0000000000000002E-4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4.0000000000000002E-4</c:v>
                </c:pt>
                <c:pt idx="2393">
                  <c:v>4.0000000000000002E-4</c:v>
                </c:pt>
                <c:pt idx="2394">
                  <c:v>4.0000000000000002E-4</c:v>
                </c:pt>
                <c:pt idx="2395">
                  <c:v>4.0000000000000002E-4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4.0000000000000002E-4</c:v>
                </c:pt>
                <c:pt idx="2405">
                  <c:v>4.0000000000000002E-4</c:v>
                </c:pt>
                <c:pt idx="2406">
                  <c:v>4.0000000000000002E-4</c:v>
                </c:pt>
                <c:pt idx="2407">
                  <c:v>4.0000000000000002E-4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4.0000000000000002E-4</c:v>
                </c:pt>
                <c:pt idx="2413">
                  <c:v>4.0000000000000002E-4</c:v>
                </c:pt>
                <c:pt idx="2414">
                  <c:v>4.0000000000000002E-4</c:v>
                </c:pt>
                <c:pt idx="2415">
                  <c:v>4.0000000000000002E-4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4.0000000000000002E-4</c:v>
                </c:pt>
                <c:pt idx="2425">
                  <c:v>4.0000000000000002E-4</c:v>
                </c:pt>
                <c:pt idx="2426">
                  <c:v>4.0000000000000002E-4</c:v>
                </c:pt>
                <c:pt idx="2427">
                  <c:v>4.0000000000000002E-4</c:v>
                </c:pt>
                <c:pt idx="2428">
                  <c:v>4.0000000000000002E-4</c:v>
                </c:pt>
                <c:pt idx="2429">
                  <c:v>4.0000000000000002E-4</c:v>
                </c:pt>
                <c:pt idx="2430">
                  <c:v>4.0000000000000002E-4</c:v>
                </c:pt>
                <c:pt idx="2431">
                  <c:v>4.0000000000000002E-4</c:v>
                </c:pt>
                <c:pt idx="2432">
                  <c:v>4.0000000000000002E-4</c:v>
                </c:pt>
                <c:pt idx="2433">
                  <c:v>4.0000000000000002E-4</c:v>
                </c:pt>
                <c:pt idx="2434">
                  <c:v>4.0000000000000002E-4</c:v>
                </c:pt>
                <c:pt idx="2435">
                  <c:v>4.0000000000000002E-4</c:v>
                </c:pt>
                <c:pt idx="2436">
                  <c:v>4.0000000000000002E-4</c:v>
                </c:pt>
                <c:pt idx="2437">
                  <c:v>4.0000000000000002E-4</c:v>
                </c:pt>
                <c:pt idx="2438">
                  <c:v>4.0000000000000002E-4</c:v>
                </c:pt>
                <c:pt idx="2439">
                  <c:v>4.0000000000000002E-4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4.0000000000000002E-4</c:v>
                </c:pt>
                <c:pt idx="2453">
                  <c:v>4.0000000000000002E-4</c:v>
                </c:pt>
                <c:pt idx="2454">
                  <c:v>4.0000000000000002E-4</c:v>
                </c:pt>
                <c:pt idx="2455">
                  <c:v>4.0000000000000002E-4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4.0000000000000002E-4</c:v>
                </c:pt>
                <c:pt idx="2461">
                  <c:v>4.0000000000000002E-4</c:v>
                </c:pt>
                <c:pt idx="2462">
                  <c:v>4.0000000000000002E-4</c:v>
                </c:pt>
                <c:pt idx="2463">
                  <c:v>4.0000000000000002E-4</c:v>
                </c:pt>
                <c:pt idx="2464">
                  <c:v>4.0000000000000002E-4</c:v>
                </c:pt>
                <c:pt idx="2465">
                  <c:v>4.0000000000000002E-4</c:v>
                </c:pt>
                <c:pt idx="2466">
                  <c:v>4.0000000000000002E-4</c:v>
                </c:pt>
                <c:pt idx="2467">
                  <c:v>4.0000000000000002E-4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4.0000000000000002E-4</c:v>
                </c:pt>
                <c:pt idx="2477">
                  <c:v>4.0000000000000002E-4</c:v>
                </c:pt>
                <c:pt idx="2478">
                  <c:v>4.0000000000000002E-4</c:v>
                </c:pt>
                <c:pt idx="2479">
                  <c:v>4.0000000000000002E-4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4.0000000000000002E-4</c:v>
                </c:pt>
                <c:pt idx="2493">
                  <c:v>4.0000000000000002E-4</c:v>
                </c:pt>
                <c:pt idx="2494">
                  <c:v>4.0000000000000002E-4</c:v>
                </c:pt>
                <c:pt idx="2495">
                  <c:v>4.0000000000000002E-4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4.0000000000000002E-4</c:v>
                </c:pt>
                <c:pt idx="2505">
                  <c:v>4.0000000000000002E-4</c:v>
                </c:pt>
                <c:pt idx="2506">
                  <c:v>4.0000000000000002E-4</c:v>
                </c:pt>
                <c:pt idx="2507">
                  <c:v>4.0000000000000002E-4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4.0000000000000002E-4</c:v>
                </c:pt>
                <c:pt idx="2513">
                  <c:v>4.0000000000000002E-4</c:v>
                </c:pt>
                <c:pt idx="2514">
                  <c:v>4.0000000000000002E-4</c:v>
                </c:pt>
                <c:pt idx="2515">
                  <c:v>4.0000000000000002E-4</c:v>
                </c:pt>
                <c:pt idx="2516">
                  <c:v>4.0000000000000002E-4</c:v>
                </c:pt>
                <c:pt idx="2517">
                  <c:v>4.0000000000000002E-4</c:v>
                </c:pt>
                <c:pt idx="2518">
                  <c:v>4.0000000000000002E-4</c:v>
                </c:pt>
                <c:pt idx="2519">
                  <c:v>4.0000000000000002E-4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4.0000000000000002E-4</c:v>
                </c:pt>
                <c:pt idx="2525">
                  <c:v>4.0000000000000002E-4</c:v>
                </c:pt>
                <c:pt idx="2526">
                  <c:v>4.0000000000000002E-4</c:v>
                </c:pt>
                <c:pt idx="2527">
                  <c:v>4.0000000000000002E-4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4.0000000000000002E-4</c:v>
                </c:pt>
                <c:pt idx="2537">
                  <c:v>4.0000000000000002E-4</c:v>
                </c:pt>
                <c:pt idx="2538">
                  <c:v>4.0000000000000002E-4</c:v>
                </c:pt>
                <c:pt idx="2539">
                  <c:v>4.0000000000000002E-4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4.0000000000000002E-4</c:v>
                </c:pt>
                <c:pt idx="2545">
                  <c:v>4.0000000000000002E-4</c:v>
                </c:pt>
                <c:pt idx="2546">
                  <c:v>4.0000000000000002E-4</c:v>
                </c:pt>
                <c:pt idx="2547">
                  <c:v>4.0000000000000002E-4</c:v>
                </c:pt>
                <c:pt idx="2548">
                  <c:v>4.0000000000000002E-4</c:v>
                </c:pt>
                <c:pt idx="2549">
                  <c:v>4.0000000000000002E-4</c:v>
                </c:pt>
                <c:pt idx="2550">
                  <c:v>4.0000000000000002E-4</c:v>
                </c:pt>
                <c:pt idx="2551">
                  <c:v>4.0000000000000002E-4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4.0000000000000002E-4</c:v>
                </c:pt>
                <c:pt idx="2557">
                  <c:v>4.0000000000000002E-4</c:v>
                </c:pt>
                <c:pt idx="2558">
                  <c:v>4.0000000000000002E-4</c:v>
                </c:pt>
                <c:pt idx="2559">
                  <c:v>4.0000000000000002E-4</c:v>
                </c:pt>
                <c:pt idx="2560">
                  <c:v>4.0000000000000002E-4</c:v>
                </c:pt>
                <c:pt idx="2561">
                  <c:v>4.0000000000000002E-4</c:v>
                </c:pt>
                <c:pt idx="2562">
                  <c:v>4.0000000000000002E-4</c:v>
                </c:pt>
                <c:pt idx="2563">
                  <c:v>4.0000000000000002E-4</c:v>
                </c:pt>
                <c:pt idx="2564">
                  <c:v>4.0000000000000002E-4</c:v>
                </c:pt>
                <c:pt idx="2565">
                  <c:v>4.0000000000000002E-4</c:v>
                </c:pt>
                <c:pt idx="2566">
                  <c:v>4.0000000000000002E-4</c:v>
                </c:pt>
                <c:pt idx="2567">
                  <c:v>4.0000000000000002E-4</c:v>
                </c:pt>
                <c:pt idx="2568">
                  <c:v>4.0000000000000002E-4</c:v>
                </c:pt>
                <c:pt idx="2569">
                  <c:v>4.0000000000000002E-4</c:v>
                </c:pt>
                <c:pt idx="2570">
                  <c:v>4.0000000000000002E-4</c:v>
                </c:pt>
                <c:pt idx="2571">
                  <c:v>4.0000000000000002E-4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4.0000000000000002E-4</c:v>
                </c:pt>
                <c:pt idx="2577">
                  <c:v>4.0000000000000002E-4</c:v>
                </c:pt>
                <c:pt idx="2578">
                  <c:v>4.0000000000000002E-4</c:v>
                </c:pt>
                <c:pt idx="2579">
                  <c:v>4.0000000000000002E-4</c:v>
                </c:pt>
                <c:pt idx="2580">
                  <c:v>4.0000000000000002E-4</c:v>
                </c:pt>
                <c:pt idx="2581">
                  <c:v>4.0000000000000002E-4</c:v>
                </c:pt>
                <c:pt idx="2582">
                  <c:v>4.0000000000000002E-4</c:v>
                </c:pt>
                <c:pt idx="2583">
                  <c:v>4.0000000000000002E-4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4.0000000000000002E-4</c:v>
                </c:pt>
                <c:pt idx="2593">
                  <c:v>4.0000000000000002E-4</c:v>
                </c:pt>
                <c:pt idx="2594">
                  <c:v>4.0000000000000002E-4</c:v>
                </c:pt>
                <c:pt idx="2595">
                  <c:v>4.0000000000000002E-4</c:v>
                </c:pt>
                <c:pt idx="2596">
                  <c:v>4.0000000000000002E-4</c:v>
                </c:pt>
                <c:pt idx="2597">
                  <c:v>4.0000000000000002E-4</c:v>
                </c:pt>
                <c:pt idx="2598">
                  <c:v>4.0000000000000002E-4</c:v>
                </c:pt>
                <c:pt idx="2599">
                  <c:v>4.0000000000000002E-4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4.0000000000000002E-4</c:v>
                </c:pt>
                <c:pt idx="2605">
                  <c:v>4.0000000000000002E-4</c:v>
                </c:pt>
                <c:pt idx="2606">
                  <c:v>4.0000000000000002E-4</c:v>
                </c:pt>
                <c:pt idx="2607">
                  <c:v>4.0000000000000002E-4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4.0000000000000002E-4</c:v>
                </c:pt>
                <c:pt idx="2617">
                  <c:v>4.0000000000000002E-4</c:v>
                </c:pt>
                <c:pt idx="2618">
                  <c:v>4.0000000000000002E-4</c:v>
                </c:pt>
                <c:pt idx="2619">
                  <c:v>4.0000000000000002E-4</c:v>
                </c:pt>
                <c:pt idx="2620">
                  <c:v>4.0000000000000002E-4</c:v>
                </c:pt>
                <c:pt idx="2621">
                  <c:v>4.0000000000000002E-4</c:v>
                </c:pt>
                <c:pt idx="2622">
                  <c:v>4.0000000000000002E-4</c:v>
                </c:pt>
                <c:pt idx="2623">
                  <c:v>4.0000000000000002E-4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4.0000000000000002E-4</c:v>
                </c:pt>
                <c:pt idx="2629">
                  <c:v>4.0000000000000002E-4</c:v>
                </c:pt>
                <c:pt idx="2630">
                  <c:v>4.0000000000000002E-4</c:v>
                </c:pt>
                <c:pt idx="2631">
                  <c:v>4.0000000000000002E-4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4.0000000000000002E-4</c:v>
                </c:pt>
                <c:pt idx="2657">
                  <c:v>4.0000000000000002E-4</c:v>
                </c:pt>
                <c:pt idx="2658">
                  <c:v>4.0000000000000002E-4</c:v>
                </c:pt>
                <c:pt idx="2659">
                  <c:v>4.0000000000000002E-4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4.0000000000000002E-4</c:v>
                </c:pt>
                <c:pt idx="2669">
                  <c:v>4.0000000000000002E-4</c:v>
                </c:pt>
                <c:pt idx="2670">
                  <c:v>4.0000000000000002E-4</c:v>
                </c:pt>
                <c:pt idx="2671">
                  <c:v>4.0000000000000002E-4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4.0000000000000002E-4</c:v>
                </c:pt>
                <c:pt idx="2681">
                  <c:v>4.0000000000000002E-4</c:v>
                </c:pt>
                <c:pt idx="2682">
                  <c:v>4.0000000000000002E-4</c:v>
                </c:pt>
                <c:pt idx="2683">
                  <c:v>4.0000000000000002E-4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4.0000000000000002E-4</c:v>
                </c:pt>
                <c:pt idx="2689">
                  <c:v>4.0000000000000002E-4</c:v>
                </c:pt>
                <c:pt idx="2690">
                  <c:v>4.0000000000000002E-4</c:v>
                </c:pt>
                <c:pt idx="2691">
                  <c:v>4.0000000000000002E-4</c:v>
                </c:pt>
                <c:pt idx="2692">
                  <c:v>4.0000000000000002E-4</c:v>
                </c:pt>
                <c:pt idx="2693">
                  <c:v>4.0000000000000002E-4</c:v>
                </c:pt>
                <c:pt idx="2694">
                  <c:v>4.0000000000000002E-4</c:v>
                </c:pt>
                <c:pt idx="2695">
                  <c:v>4.0000000000000002E-4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4.0000000000000002E-4</c:v>
                </c:pt>
                <c:pt idx="2701">
                  <c:v>4.0000000000000002E-4</c:v>
                </c:pt>
                <c:pt idx="2702">
                  <c:v>4.0000000000000002E-4</c:v>
                </c:pt>
                <c:pt idx="2703">
                  <c:v>4.0000000000000002E-4</c:v>
                </c:pt>
                <c:pt idx="2704">
                  <c:v>4.0000000000000002E-4</c:v>
                </c:pt>
                <c:pt idx="2705">
                  <c:v>4.0000000000000002E-4</c:v>
                </c:pt>
                <c:pt idx="2706">
                  <c:v>4.0000000000000002E-4</c:v>
                </c:pt>
                <c:pt idx="2707">
                  <c:v>4.0000000000000002E-4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4.0000000000000002E-4</c:v>
                </c:pt>
                <c:pt idx="2721">
                  <c:v>4.0000000000000002E-4</c:v>
                </c:pt>
                <c:pt idx="2722">
                  <c:v>4.0000000000000002E-4</c:v>
                </c:pt>
                <c:pt idx="2723">
                  <c:v>4.0000000000000002E-4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4.0000000000000002E-4</c:v>
                </c:pt>
                <c:pt idx="2729">
                  <c:v>4.0000000000000002E-4</c:v>
                </c:pt>
                <c:pt idx="2730">
                  <c:v>4.0000000000000002E-4</c:v>
                </c:pt>
                <c:pt idx="2731">
                  <c:v>4.0000000000000002E-4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4.0000000000000002E-4</c:v>
                </c:pt>
                <c:pt idx="2741">
                  <c:v>4.0000000000000002E-4</c:v>
                </c:pt>
                <c:pt idx="2742">
                  <c:v>4.0000000000000002E-4</c:v>
                </c:pt>
                <c:pt idx="2743">
                  <c:v>4.0000000000000002E-4</c:v>
                </c:pt>
                <c:pt idx="2744">
                  <c:v>4.0000000000000002E-4</c:v>
                </c:pt>
                <c:pt idx="2745">
                  <c:v>4.0000000000000002E-4</c:v>
                </c:pt>
                <c:pt idx="2746">
                  <c:v>4.0000000000000002E-4</c:v>
                </c:pt>
                <c:pt idx="2747">
                  <c:v>4.0000000000000002E-4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4.0000000000000002E-4</c:v>
                </c:pt>
                <c:pt idx="2757">
                  <c:v>4.0000000000000002E-4</c:v>
                </c:pt>
                <c:pt idx="2758">
                  <c:v>4.0000000000000002E-4</c:v>
                </c:pt>
                <c:pt idx="2759">
                  <c:v>4.0000000000000002E-4</c:v>
                </c:pt>
                <c:pt idx="2760">
                  <c:v>4.0000000000000002E-4</c:v>
                </c:pt>
                <c:pt idx="2761">
                  <c:v>4.0000000000000002E-4</c:v>
                </c:pt>
                <c:pt idx="2762">
                  <c:v>4.0000000000000002E-4</c:v>
                </c:pt>
                <c:pt idx="2763">
                  <c:v>4.0000000000000002E-4</c:v>
                </c:pt>
                <c:pt idx="2764">
                  <c:v>4.0000000000000002E-4</c:v>
                </c:pt>
                <c:pt idx="2765">
                  <c:v>4.0000000000000002E-4</c:v>
                </c:pt>
                <c:pt idx="2766">
                  <c:v>4.0000000000000002E-4</c:v>
                </c:pt>
                <c:pt idx="2767">
                  <c:v>4.0000000000000002E-4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4.0000000000000002E-4</c:v>
                </c:pt>
                <c:pt idx="2777">
                  <c:v>4.0000000000000002E-4</c:v>
                </c:pt>
                <c:pt idx="2778">
                  <c:v>4.0000000000000002E-4</c:v>
                </c:pt>
                <c:pt idx="2779">
                  <c:v>4.0000000000000002E-4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4.0000000000000002E-4</c:v>
                </c:pt>
                <c:pt idx="2793">
                  <c:v>4.0000000000000002E-4</c:v>
                </c:pt>
                <c:pt idx="2794">
                  <c:v>4.0000000000000002E-4</c:v>
                </c:pt>
                <c:pt idx="2795">
                  <c:v>4.0000000000000002E-4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4.0000000000000002E-4</c:v>
                </c:pt>
                <c:pt idx="2801">
                  <c:v>4.0000000000000002E-4</c:v>
                </c:pt>
                <c:pt idx="2802">
                  <c:v>4.0000000000000002E-4</c:v>
                </c:pt>
                <c:pt idx="2803">
                  <c:v>4.0000000000000002E-4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4.0000000000000002E-4</c:v>
                </c:pt>
                <c:pt idx="2809">
                  <c:v>4.0000000000000002E-4</c:v>
                </c:pt>
                <c:pt idx="2810">
                  <c:v>4.0000000000000002E-4</c:v>
                </c:pt>
                <c:pt idx="2811">
                  <c:v>4.0000000000000002E-4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4.0000000000000002E-4</c:v>
                </c:pt>
                <c:pt idx="2817">
                  <c:v>4.0000000000000002E-4</c:v>
                </c:pt>
                <c:pt idx="2818">
                  <c:v>4.0000000000000002E-4</c:v>
                </c:pt>
                <c:pt idx="2819">
                  <c:v>4.0000000000000002E-4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4.0000000000000002E-4</c:v>
                </c:pt>
                <c:pt idx="2825">
                  <c:v>4.0000000000000002E-4</c:v>
                </c:pt>
                <c:pt idx="2826">
                  <c:v>4.0000000000000002E-4</c:v>
                </c:pt>
                <c:pt idx="2827">
                  <c:v>4.0000000000000002E-4</c:v>
                </c:pt>
                <c:pt idx="2828">
                  <c:v>4.0000000000000002E-4</c:v>
                </c:pt>
                <c:pt idx="2829">
                  <c:v>4.0000000000000002E-4</c:v>
                </c:pt>
                <c:pt idx="2830">
                  <c:v>4.0000000000000002E-4</c:v>
                </c:pt>
                <c:pt idx="2831">
                  <c:v>4.0000000000000002E-4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4.0000000000000002E-4</c:v>
                </c:pt>
                <c:pt idx="2845">
                  <c:v>4.0000000000000002E-4</c:v>
                </c:pt>
                <c:pt idx="2846">
                  <c:v>4.0000000000000002E-4</c:v>
                </c:pt>
                <c:pt idx="2847">
                  <c:v>4.0000000000000002E-4</c:v>
                </c:pt>
                <c:pt idx="2848">
                  <c:v>4.0000000000000002E-4</c:v>
                </c:pt>
                <c:pt idx="2849">
                  <c:v>4.0000000000000002E-4</c:v>
                </c:pt>
                <c:pt idx="2850">
                  <c:v>4.0000000000000002E-4</c:v>
                </c:pt>
                <c:pt idx="2851">
                  <c:v>4.0000000000000002E-4</c:v>
                </c:pt>
                <c:pt idx="2852">
                  <c:v>4.0000000000000002E-4</c:v>
                </c:pt>
                <c:pt idx="2853">
                  <c:v>4.0000000000000002E-4</c:v>
                </c:pt>
                <c:pt idx="2854">
                  <c:v>4.0000000000000002E-4</c:v>
                </c:pt>
                <c:pt idx="2855">
                  <c:v>4.0000000000000002E-4</c:v>
                </c:pt>
                <c:pt idx="2856">
                  <c:v>4.0000000000000002E-4</c:v>
                </c:pt>
                <c:pt idx="2857">
                  <c:v>4.0000000000000002E-4</c:v>
                </c:pt>
                <c:pt idx="2858">
                  <c:v>4.0000000000000002E-4</c:v>
                </c:pt>
                <c:pt idx="2859">
                  <c:v>4.0000000000000002E-4</c:v>
                </c:pt>
                <c:pt idx="2860">
                  <c:v>4.0000000000000002E-4</c:v>
                </c:pt>
                <c:pt idx="2861">
                  <c:v>4.0000000000000002E-4</c:v>
                </c:pt>
                <c:pt idx="2862">
                  <c:v>4.0000000000000002E-4</c:v>
                </c:pt>
                <c:pt idx="2863">
                  <c:v>4.0000000000000002E-4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4.0000000000000002E-4</c:v>
                </c:pt>
                <c:pt idx="2869">
                  <c:v>4.0000000000000002E-4</c:v>
                </c:pt>
                <c:pt idx="2870">
                  <c:v>4.0000000000000002E-4</c:v>
                </c:pt>
                <c:pt idx="2871">
                  <c:v>4.0000000000000002E-4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4.0000000000000002E-4</c:v>
                </c:pt>
                <c:pt idx="2881">
                  <c:v>4.0000000000000002E-4</c:v>
                </c:pt>
                <c:pt idx="2882">
                  <c:v>4.0000000000000002E-4</c:v>
                </c:pt>
                <c:pt idx="2883">
                  <c:v>4.0000000000000002E-4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4.0000000000000002E-4</c:v>
                </c:pt>
                <c:pt idx="2889">
                  <c:v>4.0000000000000002E-4</c:v>
                </c:pt>
                <c:pt idx="2890">
                  <c:v>4.0000000000000002E-4</c:v>
                </c:pt>
                <c:pt idx="2891">
                  <c:v>4.0000000000000002E-4</c:v>
                </c:pt>
                <c:pt idx="2892">
                  <c:v>4.0000000000000002E-4</c:v>
                </c:pt>
                <c:pt idx="2893">
                  <c:v>4.0000000000000002E-4</c:v>
                </c:pt>
                <c:pt idx="2894">
                  <c:v>4.0000000000000002E-4</c:v>
                </c:pt>
                <c:pt idx="2895">
                  <c:v>4.0000000000000002E-4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4.0000000000000002E-4</c:v>
                </c:pt>
                <c:pt idx="2917">
                  <c:v>4.0000000000000002E-4</c:v>
                </c:pt>
                <c:pt idx="2918">
                  <c:v>4.0000000000000002E-4</c:v>
                </c:pt>
                <c:pt idx="2919">
                  <c:v>4.0000000000000002E-4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4.0000000000000002E-4</c:v>
                </c:pt>
                <c:pt idx="2925">
                  <c:v>4.0000000000000002E-4</c:v>
                </c:pt>
                <c:pt idx="2926">
                  <c:v>4.0000000000000002E-4</c:v>
                </c:pt>
                <c:pt idx="2927">
                  <c:v>4.0000000000000002E-4</c:v>
                </c:pt>
                <c:pt idx="2928">
                  <c:v>4.0000000000000002E-4</c:v>
                </c:pt>
                <c:pt idx="2929">
                  <c:v>4.0000000000000002E-4</c:v>
                </c:pt>
                <c:pt idx="2930">
                  <c:v>4.0000000000000002E-4</c:v>
                </c:pt>
                <c:pt idx="2931">
                  <c:v>4.0000000000000002E-4</c:v>
                </c:pt>
                <c:pt idx="2932">
                  <c:v>4.0000000000000002E-4</c:v>
                </c:pt>
                <c:pt idx="2933">
                  <c:v>4.0000000000000002E-4</c:v>
                </c:pt>
                <c:pt idx="2934">
                  <c:v>4.0000000000000002E-4</c:v>
                </c:pt>
                <c:pt idx="2935">
                  <c:v>4.0000000000000002E-4</c:v>
                </c:pt>
                <c:pt idx="2936">
                  <c:v>4.0000000000000002E-4</c:v>
                </c:pt>
                <c:pt idx="2937">
                  <c:v>4.0000000000000002E-4</c:v>
                </c:pt>
                <c:pt idx="2938">
                  <c:v>4.0000000000000002E-4</c:v>
                </c:pt>
                <c:pt idx="2939">
                  <c:v>4.0000000000000002E-4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4.0000000000000002E-4</c:v>
                </c:pt>
                <c:pt idx="2949">
                  <c:v>4.0000000000000002E-4</c:v>
                </c:pt>
                <c:pt idx="2950">
                  <c:v>4.0000000000000002E-4</c:v>
                </c:pt>
                <c:pt idx="2951">
                  <c:v>4.0000000000000002E-4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4.0000000000000002E-4</c:v>
                </c:pt>
                <c:pt idx="2961">
                  <c:v>4.0000000000000002E-4</c:v>
                </c:pt>
                <c:pt idx="2962">
                  <c:v>4.0000000000000002E-4</c:v>
                </c:pt>
                <c:pt idx="2963">
                  <c:v>4.0000000000000002E-4</c:v>
                </c:pt>
                <c:pt idx="2964">
                  <c:v>4.0000000000000002E-4</c:v>
                </c:pt>
                <c:pt idx="2965">
                  <c:v>4.0000000000000002E-4</c:v>
                </c:pt>
                <c:pt idx="2966">
                  <c:v>4.0000000000000002E-4</c:v>
                </c:pt>
                <c:pt idx="2967">
                  <c:v>4.0000000000000002E-4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4.0000000000000002E-4</c:v>
                </c:pt>
                <c:pt idx="2981">
                  <c:v>4.0000000000000002E-4</c:v>
                </c:pt>
                <c:pt idx="2982">
                  <c:v>4.0000000000000002E-4</c:v>
                </c:pt>
                <c:pt idx="2983">
                  <c:v>4.0000000000000002E-4</c:v>
                </c:pt>
                <c:pt idx="2984">
                  <c:v>4.0000000000000002E-4</c:v>
                </c:pt>
                <c:pt idx="2985">
                  <c:v>4.0000000000000002E-4</c:v>
                </c:pt>
                <c:pt idx="2986">
                  <c:v>4.0000000000000002E-4</c:v>
                </c:pt>
                <c:pt idx="2987">
                  <c:v>4.0000000000000002E-4</c:v>
                </c:pt>
                <c:pt idx="2988">
                  <c:v>4.0000000000000002E-4</c:v>
                </c:pt>
                <c:pt idx="2989">
                  <c:v>4.0000000000000002E-4</c:v>
                </c:pt>
                <c:pt idx="2990">
                  <c:v>4.0000000000000002E-4</c:v>
                </c:pt>
                <c:pt idx="2991">
                  <c:v>4.0000000000000002E-4</c:v>
                </c:pt>
                <c:pt idx="2992">
                  <c:v>2.4000000000000002E-3</c:v>
                </c:pt>
                <c:pt idx="2993">
                  <c:v>1.6000000000000001E-3</c:v>
                </c:pt>
                <c:pt idx="2994">
                  <c:v>4.3999999999999994E-3</c:v>
                </c:pt>
                <c:pt idx="2995">
                  <c:v>6.4000000000000003E-3</c:v>
                </c:pt>
                <c:pt idx="2996">
                  <c:v>5.5999999999999999E-3</c:v>
                </c:pt>
                <c:pt idx="2997">
                  <c:v>5.5999999999999999E-3</c:v>
                </c:pt>
                <c:pt idx="2998">
                  <c:v>5.1999999999999998E-3</c:v>
                </c:pt>
                <c:pt idx="2999">
                  <c:v>5.5999999999999999E-3</c:v>
                </c:pt>
                <c:pt idx="3000">
                  <c:v>7.6E-3</c:v>
                </c:pt>
                <c:pt idx="3001">
                  <c:v>8.0000000000000002E-3</c:v>
                </c:pt>
                <c:pt idx="3002">
                  <c:v>8.0000000000000002E-3</c:v>
                </c:pt>
                <c:pt idx="3003">
                  <c:v>8.0000000000000002E-3</c:v>
                </c:pt>
                <c:pt idx="3004">
                  <c:v>8.0000000000000002E-3</c:v>
                </c:pt>
                <c:pt idx="3005">
                  <c:v>8.0000000000000002E-3</c:v>
                </c:pt>
                <c:pt idx="3006">
                  <c:v>0.01</c:v>
                </c:pt>
                <c:pt idx="3007">
                  <c:v>1.0800000000000001E-2</c:v>
                </c:pt>
                <c:pt idx="3008">
                  <c:v>1.52E-2</c:v>
                </c:pt>
                <c:pt idx="3009">
                  <c:v>1.72E-2</c:v>
                </c:pt>
                <c:pt idx="3010">
                  <c:v>1.8800000000000001E-2</c:v>
                </c:pt>
                <c:pt idx="3011">
                  <c:v>1.9200000000000002E-2</c:v>
                </c:pt>
                <c:pt idx="3012">
                  <c:v>1.2800000000000001E-2</c:v>
                </c:pt>
                <c:pt idx="3013">
                  <c:v>1.0800000000000001E-2</c:v>
                </c:pt>
                <c:pt idx="3014">
                  <c:v>1.4799999999999999E-2</c:v>
                </c:pt>
                <c:pt idx="3015">
                  <c:v>1.6E-2</c:v>
                </c:pt>
                <c:pt idx="3016">
                  <c:v>1.32E-2</c:v>
                </c:pt>
                <c:pt idx="3017">
                  <c:v>1.0800000000000001E-2</c:v>
                </c:pt>
                <c:pt idx="3018">
                  <c:v>9.6000000000000009E-3</c:v>
                </c:pt>
                <c:pt idx="3019">
                  <c:v>8.7999999999999988E-3</c:v>
                </c:pt>
                <c:pt idx="3020">
                  <c:v>9.1999999999999998E-3</c:v>
                </c:pt>
                <c:pt idx="3021">
                  <c:v>8.4000000000000012E-3</c:v>
                </c:pt>
                <c:pt idx="3022">
                  <c:v>9.1999999999999998E-3</c:v>
                </c:pt>
                <c:pt idx="3023">
                  <c:v>8.4000000000000012E-3</c:v>
                </c:pt>
                <c:pt idx="3024">
                  <c:v>8.0000000000000002E-3</c:v>
                </c:pt>
                <c:pt idx="3025">
                  <c:v>8.0000000000000002E-3</c:v>
                </c:pt>
                <c:pt idx="3026">
                  <c:v>8.0000000000000002E-3</c:v>
                </c:pt>
                <c:pt idx="3027">
                  <c:v>8.0000000000000002E-3</c:v>
                </c:pt>
                <c:pt idx="3028">
                  <c:v>8.4000000000000012E-3</c:v>
                </c:pt>
                <c:pt idx="3029">
                  <c:v>8.0000000000000002E-3</c:v>
                </c:pt>
                <c:pt idx="3030">
                  <c:v>8.4000000000000012E-3</c:v>
                </c:pt>
                <c:pt idx="3031">
                  <c:v>8.0000000000000002E-3</c:v>
                </c:pt>
                <c:pt idx="3032">
                  <c:v>7.6E-3</c:v>
                </c:pt>
                <c:pt idx="3033">
                  <c:v>7.6E-3</c:v>
                </c:pt>
                <c:pt idx="3034">
                  <c:v>7.6E-3</c:v>
                </c:pt>
                <c:pt idx="3035">
                  <c:v>7.6E-3</c:v>
                </c:pt>
                <c:pt idx="3036">
                  <c:v>8.0000000000000002E-3</c:v>
                </c:pt>
                <c:pt idx="3037">
                  <c:v>8.0000000000000002E-3</c:v>
                </c:pt>
                <c:pt idx="3038">
                  <c:v>8.7999999999999988E-3</c:v>
                </c:pt>
                <c:pt idx="3039">
                  <c:v>8.0000000000000002E-3</c:v>
                </c:pt>
                <c:pt idx="3040">
                  <c:v>8.7999999999999988E-3</c:v>
                </c:pt>
                <c:pt idx="3041">
                  <c:v>8.4000000000000012E-3</c:v>
                </c:pt>
                <c:pt idx="3042">
                  <c:v>8.7999999999999988E-3</c:v>
                </c:pt>
                <c:pt idx="3043">
                  <c:v>8.4000000000000012E-3</c:v>
                </c:pt>
                <c:pt idx="3044">
                  <c:v>8.4000000000000012E-3</c:v>
                </c:pt>
                <c:pt idx="3045">
                  <c:v>7.6E-3</c:v>
                </c:pt>
                <c:pt idx="3046">
                  <c:v>7.1999999999999998E-3</c:v>
                </c:pt>
                <c:pt idx="3047">
                  <c:v>5.5999999999999999E-3</c:v>
                </c:pt>
                <c:pt idx="3048">
                  <c:v>5.5999999999999999E-3</c:v>
                </c:pt>
                <c:pt idx="3049">
                  <c:v>6.8000000000000005E-3</c:v>
                </c:pt>
                <c:pt idx="3050">
                  <c:v>2.8E-3</c:v>
                </c:pt>
                <c:pt idx="3051">
                  <c:v>1.6000000000000001E-3</c:v>
                </c:pt>
                <c:pt idx="3052">
                  <c:v>8.0000000000000004E-4</c:v>
                </c:pt>
                <c:pt idx="3053">
                  <c:v>8.0000000000000004E-4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4.0000000000000002E-4</c:v>
                </c:pt>
                <c:pt idx="3061">
                  <c:v>4.0000000000000002E-4</c:v>
                </c:pt>
                <c:pt idx="3062">
                  <c:v>4.0000000000000002E-4</c:v>
                </c:pt>
                <c:pt idx="3063">
                  <c:v>4.0000000000000002E-4</c:v>
                </c:pt>
                <c:pt idx="3064">
                  <c:v>4.0000000000000002E-4</c:v>
                </c:pt>
                <c:pt idx="3065">
                  <c:v>4.0000000000000002E-4</c:v>
                </c:pt>
                <c:pt idx="3066">
                  <c:v>4.0000000000000002E-4</c:v>
                </c:pt>
                <c:pt idx="3067">
                  <c:v>4.0000000000000002E-4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4.0000000000000002E-4</c:v>
                </c:pt>
                <c:pt idx="3073">
                  <c:v>4.0000000000000002E-4</c:v>
                </c:pt>
                <c:pt idx="3074">
                  <c:v>4.0000000000000002E-4</c:v>
                </c:pt>
                <c:pt idx="3075">
                  <c:v>4.0000000000000002E-4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4.0000000000000002E-4</c:v>
                </c:pt>
                <c:pt idx="3089">
                  <c:v>4.0000000000000002E-4</c:v>
                </c:pt>
                <c:pt idx="3090">
                  <c:v>4.0000000000000002E-4</c:v>
                </c:pt>
                <c:pt idx="3091">
                  <c:v>4.0000000000000002E-4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4.0000000000000002E-4</c:v>
                </c:pt>
                <c:pt idx="3097">
                  <c:v>4.0000000000000002E-4</c:v>
                </c:pt>
                <c:pt idx="3098">
                  <c:v>4.0000000000000002E-4</c:v>
                </c:pt>
                <c:pt idx="3099">
                  <c:v>4.0000000000000002E-4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4.0000000000000002E-4</c:v>
                </c:pt>
                <c:pt idx="3105">
                  <c:v>4.0000000000000002E-4</c:v>
                </c:pt>
                <c:pt idx="3106">
                  <c:v>4.0000000000000002E-4</c:v>
                </c:pt>
                <c:pt idx="3107">
                  <c:v>4.0000000000000002E-4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4.0000000000000002E-4</c:v>
                </c:pt>
                <c:pt idx="3117">
                  <c:v>4.0000000000000002E-4</c:v>
                </c:pt>
                <c:pt idx="3118">
                  <c:v>4.0000000000000002E-4</c:v>
                </c:pt>
                <c:pt idx="3119">
                  <c:v>4.0000000000000002E-4</c:v>
                </c:pt>
                <c:pt idx="3120">
                  <c:v>4.0000000000000002E-4</c:v>
                </c:pt>
                <c:pt idx="3121">
                  <c:v>4.0000000000000002E-4</c:v>
                </c:pt>
                <c:pt idx="3122">
                  <c:v>4.0000000000000002E-4</c:v>
                </c:pt>
                <c:pt idx="3123">
                  <c:v>4.0000000000000002E-4</c:v>
                </c:pt>
                <c:pt idx="3124">
                  <c:v>4.0000000000000002E-4</c:v>
                </c:pt>
                <c:pt idx="3125">
                  <c:v>4.0000000000000002E-4</c:v>
                </c:pt>
                <c:pt idx="3126">
                  <c:v>4.0000000000000002E-4</c:v>
                </c:pt>
                <c:pt idx="3127">
                  <c:v>4.0000000000000002E-4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4.0000000000000002E-4</c:v>
                </c:pt>
                <c:pt idx="3137">
                  <c:v>4.0000000000000002E-4</c:v>
                </c:pt>
                <c:pt idx="3138">
                  <c:v>4.0000000000000002E-4</c:v>
                </c:pt>
                <c:pt idx="3139">
                  <c:v>4.0000000000000002E-4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4.0000000000000002E-4</c:v>
                </c:pt>
                <c:pt idx="3145">
                  <c:v>4.0000000000000002E-4</c:v>
                </c:pt>
                <c:pt idx="3146">
                  <c:v>4.0000000000000002E-4</c:v>
                </c:pt>
                <c:pt idx="3147">
                  <c:v>4.0000000000000002E-4</c:v>
                </c:pt>
                <c:pt idx="3148">
                  <c:v>4.0000000000000002E-4</c:v>
                </c:pt>
                <c:pt idx="3149">
                  <c:v>4.0000000000000002E-4</c:v>
                </c:pt>
                <c:pt idx="3150">
                  <c:v>4.0000000000000002E-4</c:v>
                </c:pt>
                <c:pt idx="3151">
                  <c:v>4.0000000000000002E-4</c:v>
                </c:pt>
                <c:pt idx="3152">
                  <c:v>4.0000000000000002E-4</c:v>
                </c:pt>
                <c:pt idx="3153">
                  <c:v>4.0000000000000002E-4</c:v>
                </c:pt>
                <c:pt idx="3154">
                  <c:v>4.0000000000000002E-4</c:v>
                </c:pt>
                <c:pt idx="3155">
                  <c:v>4.0000000000000002E-4</c:v>
                </c:pt>
                <c:pt idx="3156">
                  <c:v>4.0000000000000002E-4</c:v>
                </c:pt>
                <c:pt idx="3157">
                  <c:v>4.0000000000000002E-4</c:v>
                </c:pt>
                <c:pt idx="3158">
                  <c:v>4.0000000000000002E-4</c:v>
                </c:pt>
                <c:pt idx="3159">
                  <c:v>4.0000000000000002E-4</c:v>
                </c:pt>
                <c:pt idx="3160">
                  <c:v>4.0000000000000002E-4</c:v>
                </c:pt>
                <c:pt idx="3161">
                  <c:v>4.0000000000000002E-4</c:v>
                </c:pt>
                <c:pt idx="3162">
                  <c:v>4.0000000000000002E-4</c:v>
                </c:pt>
                <c:pt idx="3163">
                  <c:v>4.0000000000000002E-4</c:v>
                </c:pt>
                <c:pt idx="3164">
                  <c:v>4.0000000000000002E-4</c:v>
                </c:pt>
                <c:pt idx="3165">
                  <c:v>4.0000000000000002E-4</c:v>
                </c:pt>
                <c:pt idx="3166">
                  <c:v>4.0000000000000002E-4</c:v>
                </c:pt>
                <c:pt idx="3167">
                  <c:v>4.0000000000000002E-4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4.0000000000000002E-4</c:v>
                </c:pt>
                <c:pt idx="3181">
                  <c:v>4.0000000000000002E-4</c:v>
                </c:pt>
                <c:pt idx="3182">
                  <c:v>4.0000000000000002E-4</c:v>
                </c:pt>
                <c:pt idx="3183">
                  <c:v>4.0000000000000002E-4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4.0000000000000002E-4</c:v>
                </c:pt>
                <c:pt idx="3189">
                  <c:v>4.0000000000000002E-4</c:v>
                </c:pt>
                <c:pt idx="3190">
                  <c:v>4.0000000000000002E-4</c:v>
                </c:pt>
                <c:pt idx="3191">
                  <c:v>4.0000000000000002E-4</c:v>
                </c:pt>
                <c:pt idx="3192">
                  <c:v>4.0000000000000002E-4</c:v>
                </c:pt>
                <c:pt idx="3193">
                  <c:v>4.0000000000000002E-4</c:v>
                </c:pt>
                <c:pt idx="3194">
                  <c:v>4.0000000000000002E-4</c:v>
                </c:pt>
                <c:pt idx="3195">
                  <c:v>4.0000000000000002E-4</c:v>
                </c:pt>
                <c:pt idx="3196">
                  <c:v>4.0000000000000002E-4</c:v>
                </c:pt>
                <c:pt idx="3197">
                  <c:v>4.0000000000000002E-4</c:v>
                </c:pt>
                <c:pt idx="3198">
                  <c:v>4.0000000000000002E-4</c:v>
                </c:pt>
                <c:pt idx="3199">
                  <c:v>4.0000000000000002E-4</c:v>
                </c:pt>
                <c:pt idx="3200">
                  <c:v>4.0000000000000002E-4</c:v>
                </c:pt>
                <c:pt idx="3201">
                  <c:v>4.0000000000000002E-4</c:v>
                </c:pt>
                <c:pt idx="3202">
                  <c:v>4.0000000000000002E-4</c:v>
                </c:pt>
                <c:pt idx="3203">
                  <c:v>4.0000000000000002E-4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4.0000000000000002E-4</c:v>
                </c:pt>
                <c:pt idx="3209">
                  <c:v>4.0000000000000002E-4</c:v>
                </c:pt>
                <c:pt idx="3210">
                  <c:v>4.0000000000000002E-4</c:v>
                </c:pt>
                <c:pt idx="3211">
                  <c:v>4.0000000000000002E-4</c:v>
                </c:pt>
                <c:pt idx="3212">
                  <c:v>4.0000000000000002E-4</c:v>
                </c:pt>
                <c:pt idx="3213">
                  <c:v>4.0000000000000002E-4</c:v>
                </c:pt>
                <c:pt idx="3214">
                  <c:v>4.0000000000000002E-4</c:v>
                </c:pt>
                <c:pt idx="3215">
                  <c:v>4.0000000000000002E-4</c:v>
                </c:pt>
                <c:pt idx="3216">
                  <c:v>4.0000000000000002E-4</c:v>
                </c:pt>
                <c:pt idx="3217">
                  <c:v>4.0000000000000002E-4</c:v>
                </c:pt>
                <c:pt idx="3218">
                  <c:v>4.0000000000000002E-4</c:v>
                </c:pt>
                <c:pt idx="3219">
                  <c:v>4.0000000000000002E-4</c:v>
                </c:pt>
                <c:pt idx="3220">
                  <c:v>4.0000000000000002E-4</c:v>
                </c:pt>
                <c:pt idx="3221">
                  <c:v>4.0000000000000002E-4</c:v>
                </c:pt>
                <c:pt idx="3222">
                  <c:v>4.0000000000000002E-4</c:v>
                </c:pt>
                <c:pt idx="3223">
                  <c:v>4.0000000000000002E-4</c:v>
                </c:pt>
                <c:pt idx="3224">
                  <c:v>4.0000000000000002E-4</c:v>
                </c:pt>
                <c:pt idx="3225">
                  <c:v>4.0000000000000002E-4</c:v>
                </c:pt>
                <c:pt idx="3226">
                  <c:v>4.0000000000000002E-4</c:v>
                </c:pt>
                <c:pt idx="3227">
                  <c:v>4.0000000000000002E-4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4.0000000000000002E-4</c:v>
                </c:pt>
                <c:pt idx="3233">
                  <c:v>4.0000000000000002E-4</c:v>
                </c:pt>
                <c:pt idx="3234">
                  <c:v>4.0000000000000002E-4</c:v>
                </c:pt>
                <c:pt idx="3235">
                  <c:v>4.0000000000000002E-4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4.0000000000000002E-4</c:v>
                </c:pt>
                <c:pt idx="3241">
                  <c:v>4.0000000000000002E-4</c:v>
                </c:pt>
                <c:pt idx="3242">
                  <c:v>4.0000000000000002E-4</c:v>
                </c:pt>
                <c:pt idx="3243">
                  <c:v>4.0000000000000002E-4</c:v>
                </c:pt>
                <c:pt idx="3244">
                  <c:v>4.0000000000000002E-4</c:v>
                </c:pt>
                <c:pt idx="3245">
                  <c:v>4.0000000000000002E-4</c:v>
                </c:pt>
                <c:pt idx="3246">
                  <c:v>4.0000000000000002E-4</c:v>
                </c:pt>
                <c:pt idx="3247">
                  <c:v>4.0000000000000002E-4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4.0000000000000002E-4</c:v>
                </c:pt>
                <c:pt idx="3257">
                  <c:v>4.0000000000000002E-4</c:v>
                </c:pt>
                <c:pt idx="3258">
                  <c:v>4.0000000000000002E-4</c:v>
                </c:pt>
                <c:pt idx="3259">
                  <c:v>4.0000000000000002E-4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4.0000000000000002E-4</c:v>
                </c:pt>
                <c:pt idx="3273">
                  <c:v>4.0000000000000002E-4</c:v>
                </c:pt>
                <c:pt idx="3274">
                  <c:v>4.0000000000000002E-4</c:v>
                </c:pt>
                <c:pt idx="3275">
                  <c:v>4.0000000000000002E-4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4.0000000000000002E-4</c:v>
                </c:pt>
                <c:pt idx="3281">
                  <c:v>4.0000000000000002E-4</c:v>
                </c:pt>
                <c:pt idx="3282">
                  <c:v>8.0000000000000004E-4</c:v>
                </c:pt>
                <c:pt idx="3283">
                  <c:v>4.0000000000000002E-4</c:v>
                </c:pt>
                <c:pt idx="3284">
                  <c:v>4.0000000000000002E-4</c:v>
                </c:pt>
                <c:pt idx="3285">
                  <c:v>4.0000000000000002E-4</c:v>
                </c:pt>
                <c:pt idx="3286">
                  <c:v>4.0000000000000002E-4</c:v>
                </c:pt>
                <c:pt idx="3287">
                  <c:v>4.0000000000000002E-4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4.0000000000000002E-4</c:v>
                </c:pt>
                <c:pt idx="3293">
                  <c:v>4.0000000000000002E-4</c:v>
                </c:pt>
                <c:pt idx="3294">
                  <c:v>4.0000000000000002E-4</c:v>
                </c:pt>
                <c:pt idx="3295">
                  <c:v>4.0000000000000002E-4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4.0000000000000002E-4</c:v>
                </c:pt>
                <c:pt idx="3301">
                  <c:v>4.0000000000000002E-4</c:v>
                </c:pt>
                <c:pt idx="3302">
                  <c:v>4.0000000000000002E-4</c:v>
                </c:pt>
                <c:pt idx="3303">
                  <c:v>4.0000000000000002E-4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4.0000000000000002E-4</c:v>
                </c:pt>
                <c:pt idx="3309">
                  <c:v>4.0000000000000002E-4</c:v>
                </c:pt>
                <c:pt idx="3310">
                  <c:v>4.0000000000000002E-4</c:v>
                </c:pt>
                <c:pt idx="3311">
                  <c:v>4.0000000000000002E-4</c:v>
                </c:pt>
                <c:pt idx="3312">
                  <c:v>4.0000000000000002E-4</c:v>
                </c:pt>
                <c:pt idx="3313">
                  <c:v>4.0000000000000002E-4</c:v>
                </c:pt>
                <c:pt idx="3314">
                  <c:v>4.0000000000000002E-4</c:v>
                </c:pt>
                <c:pt idx="3315">
                  <c:v>4.0000000000000002E-4</c:v>
                </c:pt>
                <c:pt idx="3316">
                  <c:v>4.0000000000000002E-4</c:v>
                </c:pt>
                <c:pt idx="3317">
                  <c:v>4.0000000000000002E-4</c:v>
                </c:pt>
                <c:pt idx="3318">
                  <c:v>4.0000000000000002E-4</c:v>
                </c:pt>
                <c:pt idx="3319">
                  <c:v>4.0000000000000002E-4</c:v>
                </c:pt>
                <c:pt idx="3320">
                  <c:v>4.0000000000000002E-4</c:v>
                </c:pt>
                <c:pt idx="3321">
                  <c:v>4.0000000000000002E-4</c:v>
                </c:pt>
                <c:pt idx="3322">
                  <c:v>4.0000000000000002E-4</c:v>
                </c:pt>
                <c:pt idx="3323">
                  <c:v>4.0000000000000002E-4</c:v>
                </c:pt>
                <c:pt idx="3324">
                  <c:v>4.0000000000000002E-4</c:v>
                </c:pt>
                <c:pt idx="3325">
                  <c:v>4.0000000000000002E-4</c:v>
                </c:pt>
                <c:pt idx="3326">
                  <c:v>4.0000000000000002E-4</c:v>
                </c:pt>
                <c:pt idx="3327">
                  <c:v>4.0000000000000002E-4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4.0000000000000002E-4</c:v>
                </c:pt>
                <c:pt idx="3333">
                  <c:v>4.0000000000000002E-4</c:v>
                </c:pt>
                <c:pt idx="3334">
                  <c:v>4.0000000000000002E-4</c:v>
                </c:pt>
                <c:pt idx="3335">
                  <c:v>4.0000000000000002E-4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4.0000000000000002E-4</c:v>
                </c:pt>
                <c:pt idx="3361">
                  <c:v>4.0000000000000002E-4</c:v>
                </c:pt>
                <c:pt idx="3362">
                  <c:v>4.0000000000000002E-4</c:v>
                </c:pt>
                <c:pt idx="3363">
                  <c:v>4.0000000000000002E-4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4.0000000000000002E-4</c:v>
                </c:pt>
                <c:pt idx="3377">
                  <c:v>4.0000000000000002E-4</c:v>
                </c:pt>
                <c:pt idx="3378">
                  <c:v>4.0000000000000002E-4</c:v>
                </c:pt>
                <c:pt idx="3379">
                  <c:v>4.0000000000000002E-4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4.0000000000000002E-4</c:v>
                </c:pt>
                <c:pt idx="3397">
                  <c:v>4.0000000000000002E-4</c:v>
                </c:pt>
                <c:pt idx="3398">
                  <c:v>4.0000000000000002E-4</c:v>
                </c:pt>
                <c:pt idx="3399">
                  <c:v>4.0000000000000002E-4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4.0000000000000002E-4</c:v>
                </c:pt>
                <c:pt idx="3417">
                  <c:v>4.0000000000000002E-4</c:v>
                </c:pt>
                <c:pt idx="3418">
                  <c:v>4.0000000000000002E-4</c:v>
                </c:pt>
                <c:pt idx="3419">
                  <c:v>4.0000000000000002E-4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4.0000000000000002E-4</c:v>
                </c:pt>
                <c:pt idx="3425">
                  <c:v>4.0000000000000002E-4</c:v>
                </c:pt>
                <c:pt idx="3426">
                  <c:v>4.0000000000000002E-4</c:v>
                </c:pt>
                <c:pt idx="3427">
                  <c:v>4.0000000000000002E-4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4.0000000000000002E-4</c:v>
                </c:pt>
                <c:pt idx="3437">
                  <c:v>4.0000000000000002E-4</c:v>
                </c:pt>
                <c:pt idx="3438">
                  <c:v>4.0000000000000002E-4</c:v>
                </c:pt>
                <c:pt idx="3439">
                  <c:v>4.0000000000000002E-4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4.0000000000000002E-4</c:v>
                </c:pt>
                <c:pt idx="3445">
                  <c:v>4.0000000000000002E-4</c:v>
                </c:pt>
                <c:pt idx="3446">
                  <c:v>4.0000000000000002E-4</c:v>
                </c:pt>
                <c:pt idx="3447">
                  <c:v>4.0000000000000002E-4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4.0000000000000002E-4</c:v>
                </c:pt>
                <c:pt idx="3461">
                  <c:v>4.0000000000000002E-4</c:v>
                </c:pt>
                <c:pt idx="3462">
                  <c:v>4.0000000000000002E-4</c:v>
                </c:pt>
                <c:pt idx="3463">
                  <c:v>4.0000000000000002E-4</c:v>
                </c:pt>
                <c:pt idx="3464">
                  <c:v>4.0000000000000002E-4</c:v>
                </c:pt>
                <c:pt idx="3465">
                  <c:v>4.0000000000000002E-4</c:v>
                </c:pt>
                <c:pt idx="3466">
                  <c:v>4.0000000000000002E-4</c:v>
                </c:pt>
                <c:pt idx="3467">
                  <c:v>4.0000000000000002E-4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4.0000000000000002E-4</c:v>
                </c:pt>
                <c:pt idx="3473">
                  <c:v>4.0000000000000002E-4</c:v>
                </c:pt>
                <c:pt idx="3474">
                  <c:v>4.0000000000000002E-4</c:v>
                </c:pt>
                <c:pt idx="3475">
                  <c:v>4.0000000000000002E-4</c:v>
                </c:pt>
                <c:pt idx="3476">
                  <c:v>4.0000000000000002E-4</c:v>
                </c:pt>
                <c:pt idx="3477">
                  <c:v>4.0000000000000002E-4</c:v>
                </c:pt>
                <c:pt idx="3478">
                  <c:v>4.0000000000000002E-4</c:v>
                </c:pt>
                <c:pt idx="3479">
                  <c:v>4.0000000000000002E-4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4.0000000000000002E-4</c:v>
                </c:pt>
                <c:pt idx="3485">
                  <c:v>4.0000000000000002E-4</c:v>
                </c:pt>
                <c:pt idx="3486">
                  <c:v>4.0000000000000002E-4</c:v>
                </c:pt>
                <c:pt idx="3487">
                  <c:v>4.0000000000000002E-4</c:v>
                </c:pt>
                <c:pt idx="3488">
                  <c:v>4.0000000000000002E-4</c:v>
                </c:pt>
                <c:pt idx="3489">
                  <c:v>4.0000000000000002E-4</c:v>
                </c:pt>
                <c:pt idx="3490">
                  <c:v>4.0000000000000002E-4</c:v>
                </c:pt>
                <c:pt idx="3491">
                  <c:v>4.0000000000000002E-4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4.0000000000000002E-4</c:v>
                </c:pt>
                <c:pt idx="3513">
                  <c:v>4.0000000000000002E-4</c:v>
                </c:pt>
                <c:pt idx="3514">
                  <c:v>4.0000000000000002E-4</c:v>
                </c:pt>
                <c:pt idx="3515">
                  <c:v>4.0000000000000002E-4</c:v>
                </c:pt>
                <c:pt idx="3516">
                  <c:v>4.0000000000000002E-4</c:v>
                </c:pt>
                <c:pt idx="3517">
                  <c:v>4.0000000000000002E-4</c:v>
                </c:pt>
                <c:pt idx="3518">
                  <c:v>4.0000000000000002E-4</c:v>
                </c:pt>
                <c:pt idx="3519">
                  <c:v>4.0000000000000002E-4</c:v>
                </c:pt>
                <c:pt idx="3520">
                  <c:v>4.0000000000000002E-4</c:v>
                </c:pt>
                <c:pt idx="3521">
                  <c:v>4.0000000000000002E-4</c:v>
                </c:pt>
                <c:pt idx="3522">
                  <c:v>4.0000000000000002E-4</c:v>
                </c:pt>
                <c:pt idx="3523">
                  <c:v>4.0000000000000002E-4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4.0000000000000002E-4</c:v>
                </c:pt>
                <c:pt idx="3529">
                  <c:v>4.0000000000000002E-4</c:v>
                </c:pt>
                <c:pt idx="3530">
                  <c:v>4.0000000000000002E-4</c:v>
                </c:pt>
                <c:pt idx="3531">
                  <c:v>4.0000000000000002E-4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4.0000000000000002E-4</c:v>
                </c:pt>
                <c:pt idx="3553">
                  <c:v>4.0000000000000002E-4</c:v>
                </c:pt>
                <c:pt idx="3554">
                  <c:v>4.0000000000000002E-4</c:v>
                </c:pt>
                <c:pt idx="3555">
                  <c:v>4.0000000000000002E-4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4.0000000000000002E-4</c:v>
                </c:pt>
                <c:pt idx="3569">
                  <c:v>4.0000000000000002E-4</c:v>
                </c:pt>
                <c:pt idx="3570">
                  <c:v>4.0000000000000002E-4</c:v>
                </c:pt>
                <c:pt idx="3571">
                  <c:v>4.0000000000000002E-4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4.0000000000000002E-4</c:v>
                </c:pt>
                <c:pt idx="3581">
                  <c:v>4.0000000000000002E-4</c:v>
                </c:pt>
                <c:pt idx="3582">
                  <c:v>4.0000000000000002E-4</c:v>
                </c:pt>
                <c:pt idx="3583">
                  <c:v>4.0000000000000002E-4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4.0000000000000002E-4</c:v>
                </c:pt>
                <c:pt idx="3593">
                  <c:v>4.0000000000000002E-4</c:v>
                </c:pt>
                <c:pt idx="3594">
                  <c:v>4.0000000000000002E-4</c:v>
                </c:pt>
                <c:pt idx="3595">
                  <c:v>4.0000000000000002E-4</c:v>
                </c:pt>
                <c:pt idx="3596">
                  <c:v>4.0000000000000002E-4</c:v>
                </c:pt>
                <c:pt idx="3597">
                  <c:v>4.0000000000000002E-4</c:v>
                </c:pt>
                <c:pt idx="3598">
                  <c:v>4.0000000000000002E-4</c:v>
                </c:pt>
                <c:pt idx="3599">
                  <c:v>4.0000000000000002E-4</c:v>
                </c:pt>
                <c:pt idx="3600">
                  <c:v>4.0000000000000002E-4</c:v>
                </c:pt>
                <c:pt idx="3601">
                  <c:v>4.0000000000000002E-4</c:v>
                </c:pt>
                <c:pt idx="3602">
                  <c:v>4.0000000000000002E-4</c:v>
                </c:pt>
                <c:pt idx="3603">
                  <c:v>4.0000000000000002E-4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4.0000000000000002E-4</c:v>
                </c:pt>
                <c:pt idx="3613">
                  <c:v>4.0000000000000002E-4</c:v>
                </c:pt>
                <c:pt idx="3614">
                  <c:v>4.0000000000000002E-4</c:v>
                </c:pt>
                <c:pt idx="3615">
                  <c:v>4.0000000000000002E-4</c:v>
                </c:pt>
                <c:pt idx="3616">
                  <c:v>4.0000000000000002E-4</c:v>
                </c:pt>
                <c:pt idx="3617">
                  <c:v>4.0000000000000002E-4</c:v>
                </c:pt>
                <c:pt idx="3618">
                  <c:v>4.0000000000000002E-4</c:v>
                </c:pt>
                <c:pt idx="3619">
                  <c:v>4.0000000000000002E-4</c:v>
                </c:pt>
                <c:pt idx="3620">
                  <c:v>4.0000000000000002E-4</c:v>
                </c:pt>
                <c:pt idx="3621">
                  <c:v>4.0000000000000002E-4</c:v>
                </c:pt>
                <c:pt idx="3622">
                  <c:v>4.0000000000000002E-4</c:v>
                </c:pt>
                <c:pt idx="3623">
                  <c:v>4.0000000000000002E-4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4.0000000000000002E-4</c:v>
                </c:pt>
                <c:pt idx="3629">
                  <c:v>4.0000000000000002E-4</c:v>
                </c:pt>
                <c:pt idx="3630">
                  <c:v>4.0000000000000002E-4</c:v>
                </c:pt>
                <c:pt idx="3631">
                  <c:v>4.0000000000000002E-4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4.0000000000000002E-4</c:v>
                </c:pt>
                <c:pt idx="3641">
                  <c:v>4.0000000000000002E-4</c:v>
                </c:pt>
                <c:pt idx="3642">
                  <c:v>4.0000000000000002E-4</c:v>
                </c:pt>
                <c:pt idx="3643">
                  <c:v>4.0000000000000002E-4</c:v>
                </c:pt>
                <c:pt idx="3644">
                  <c:v>4.0000000000000002E-4</c:v>
                </c:pt>
                <c:pt idx="3645">
                  <c:v>4.0000000000000002E-4</c:v>
                </c:pt>
                <c:pt idx="3646">
                  <c:v>4.0000000000000002E-4</c:v>
                </c:pt>
                <c:pt idx="3647">
                  <c:v>4.0000000000000002E-4</c:v>
                </c:pt>
                <c:pt idx="3648">
                  <c:v>4.0000000000000002E-4</c:v>
                </c:pt>
                <c:pt idx="3649">
                  <c:v>4.0000000000000002E-4</c:v>
                </c:pt>
                <c:pt idx="3650">
                  <c:v>4.0000000000000002E-4</c:v>
                </c:pt>
                <c:pt idx="3651">
                  <c:v>4.0000000000000002E-4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4.0000000000000002E-4</c:v>
                </c:pt>
                <c:pt idx="3657">
                  <c:v>4.0000000000000002E-4</c:v>
                </c:pt>
                <c:pt idx="3658">
                  <c:v>4.0000000000000002E-4</c:v>
                </c:pt>
                <c:pt idx="3659">
                  <c:v>4.0000000000000002E-4</c:v>
                </c:pt>
                <c:pt idx="3660">
                  <c:v>4.0000000000000002E-4</c:v>
                </c:pt>
                <c:pt idx="3661">
                  <c:v>4.0000000000000002E-4</c:v>
                </c:pt>
                <c:pt idx="3662">
                  <c:v>4.0000000000000002E-4</c:v>
                </c:pt>
                <c:pt idx="3663">
                  <c:v>4.0000000000000002E-4</c:v>
                </c:pt>
                <c:pt idx="3664">
                  <c:v>4.0000000000000002E-4</c:v>
                </c:pt>
                <c:pt idx="3665">
                  <c:v>4.0000000000000002E-4</c:v>
                </c:pt>
                <c:pt idx="3666">
                  <c:v>4.0000000000000002E-4</c:v>
                </c:pt>
                <c:pt idx="3667">
                  <c:v>4.0000000000000002E-4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4.0000000000000002E-4</c:v>
                </c:pt>
                <c:pt idx="3673">
                  <c:v>4.0000000000000002E-4</c:v>
                </c:pt>
                <c:pt idx="3674">
                  <c:v>4.0000000000000002E-4</c:v>
                </c:pt>
                <c:pt idx="3675">
                  <c:v>4.0000000000000002E-4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4.0000000000000002E-4</c:v>
                </c:pt>
                <c:pt idx="3685">
                  <c:v>4.0000000000000002E-4</c:v>
                </c:pt>
                <c:pt idx="3686">
                  <c:v>4.0000000000000002E-4</c:v>
                </c:pt>
                <c:pt idx="3687">
                  <c:v>4.0000000000000002E-4</c:v>
                </c:pt>
                <c:pt idx="3688">
                  <c:v>4.0000000000000002E-4</c:v>
                </c:pt>
                <c:pt idx="3689">
                  <c:v>4.0000000000000002E-4</c:v>
                </c:pt>
                <c:pt idx="3690">
                  <c:v>4.0000000000000002E-4</c:v>
                </c:pt>
                <c:pt idx="3691">
                  <c:v>4.0000000000000002E-4</c:v>
                </c:pt>
                <c:pt idx="3692">
                  <c:v>4.0000000000000002E-4</c:v>
                </c:pt>
                <c:pt idx="3693">
                  <c:v>4.0000000000000002E-4</c:v>
                </c:pt>
                <c:pt idx="3694">
                  <c:v>4.0000000000000002E-4</c:v>
                </c:pt>
                <c:pt idx="3695">
                  <c:v>4.0000000000000002E-4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4.0000000000000002E-4</c:v>
                </c:pt>
                <c:pt idx="3701">
                  <c:v>4.0000000000000002E-4</c:v>
                </c:pt>
                <c:pt idx="3702">
                  <c:v>4.0000000000000002E-4</c:v>
                </c:pt>
                <c:pt idx="3703">
                  <c:v>4.0000000000000002E-4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4.0000000000000002E-4</c:v>
                </c:pt>
                <c:pt idx="3709">
                  <c:v>4.0000000000000002E-4</c:v>
                </c:pt>
                <c:pt idx="3710">
                  <c:v>4.0000000000000002E-4</c:v>
                </c:pt>
                <c:pt idx="3711">
                  <c:v>4.0000000000000002E-4</c:v>
                </c:pt>
                <c:pt idx="3712">
                  <c:v>4.0000000000000002E-4</c:v>
                </c:pt>
                <c:pt idx="3713">
                  <c:v>4.0000000000000002E-4</c:v>
                </c:pt>
                <c:pt idx="3714">
                  <c:v>4.0000000000000002E-4</c:v>
                </c:pt>
                <c:pt idx="3715">
                  <c:v>4.0000000000000002E-4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4.0000000000000002E-4</c:v>
                </c:pt>
                <c:pt idx="3721">
                  <c:v>4.0000000000000002E-4</c:v>
                </c:pt>
                <c:pt idx="3722">
                  <c:v>4.0000000000000002E-4</c:v>
                </c:pt>
                <c:pt idx="3723">
                  <c:v>4.0000000000000002E-4</c:v>
                </c:pt>
                <c:pt idx="3724">
                  <c:v>4.0000000000000002E-4</c:v>
                </c:pt>
                <c:pt idx="3725">
                  <c:v>4.0000000000000002E-4</c:v>
                </c:pt>
                <c:pt idx="3726">
                  <c:v>4.0000000000000002E-4</c:v>
                </c:pt>
                <c:pt idx="3727">
                  <c:v>4.0000000000000002E-4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4.0000000000000002E-4</c:v>
                </c:pt>
                <c:pt idx="3733">
                  <c:v>4.0000000000000002E-4</c:v>
                </c:pt>
                <c:pt idx="3734">
                  <c:v>4.0000000000000002E-4</c:v>
                </c:pt>
                <c:pt idx="3735">
                  <c:v>4.0000000000000002E-4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4.0000000000000002E-4</c:v>
                </c:pt>
                <c:pt idx="3753">
                  <c:v>4.0000000000000002E-4</c:v>
                </c:pt>
                <c:pt idx="3754">
                  <c:v>4.0000000000000002E-4</c:v>
                </c:pt>
                <c:pt idx="3755">
                  <c:v>4.0000000000000002E-4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4.0000000000000002E-4</c:v>
                </c:pt>
                <c:pt idx="3761">
                  <c:v>4.0000000000000002E-4</c:v>
                </c:pt>
                <c:pt idx="3762">
                  <c:v>4.0000000000000002E-4</c:v>
                </c:pt>
                <c:pt idx="3763">
                  <c:v>4.0000000000000002E-4</c:v>
                </c:pt>
                <c:pt idx="3764">
                  <c:v>4.0000000000000002E-4</c:v>
                </c:pt>
                <c:pt idx="3765">
                  <c:v>4.0000000000000002E-4</c:v>
                </c:pt>
                <c:pt idx="3766">
                  <c:v>4.0000000000000002E-4</c:v>
                </c:pt>
                <c:pt idx="3767">
                  <c:v>4.0000000000000002E-4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4.0000000000000002E-4</c:v>
                </c:pt>
                <c:pt idx="3773">
                  <c:v>4.0000000000000002E-4</c:v>
                </c:pt>
                <c:pt idx="3774">
                  <c:v>4.0000000000000002E-4</c:v>
                </c:pt>
                <c:pt idx="3775">
                  <c:v>4.0000000000000002E-4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4.0000000000000002E-4</c:v>
                </c:pt>
                <c:pt idx="3793">
                  <c:v>4.0000000000000002E-4</c:v>
                </c:pt>
                <c:pt idx="3794">
                  <c:v>4.0000000000000002E-4</c:v>
                </c:pt>
                <c:pt idx="3795">
                  <c:v>4.0000000000000002E-4</c:v>
                </c:pt>
                <c:pt idx="3796">
                  <c:v>4.0000000000000002E-4</c:v>
                </c:pt>
                <c:pt idx="3797">
                  <c:v>4.0000000000000002E-4</c:v>
                </c:pt>
                <c:pt idx="3798">
                  <c:v>4.0000000000000002E-4</c:v>
                </c:pt>
                <c:pt idx="3799">
                  <c:v>4.0000000000000002E-4</c:v>
                </c:pt>
                <c:pt idx="3800">
                  <c:v>4.0000000000000002E-4</c:v>
                </c:pt>
                <c:pt idx="3801">
                  <c:v>4.0000000000000002E-4</c:v>
                </c:pt>
                <c:pt idx="3802">
                  <c:v>4.0000000000000002E-4</c:v>
                </c:pt>
                <c:pt idx="3803">
                  <c:v>4.0000000000000002E-4</c:v>
                </c:pt>
                <c:pt idx="3804">
                  <c:v>4.0000000000000002E-4</c:v>
                </c:pt>
                <c:pt idx="3805">
                  <c:v>4.0000000000000002E-4</c:v>
                </c:pt>
                <c:pt idx="3806">
                  <c:v>4.0000000000000002E-4</c:v>
                </c:pt>
                <c:pt idx="3807">
                  <c:v>4.0000000000000002E-4</c:v>
                </c:pt>
                <c:pt idx="3808">
                  <c:v>4.0000000000000002E-4</c:v>
                </c:pt>
                <c:pt idx="3809">
                  <c:v>4.0000000000000002E-4</c:v>
                </c:pt>
                <c:pt idx="3810">
                  <c:v>4.0000000000000002E-4</c:v>
                </c:pt>
                <c:pt idx="3811">
                  <c:v>4.0000000000000002E-4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4.0000000000000002E-4</c:v>
                </c:pt>
                <c:pt idx="3817">
                  <c:v>4.0000000000000002E-4</c:v>
                </c:pt>
                <c:pt idx="3818">
                  <c:v>4.0000000000000002E-4</c:v>
                </c:pt>
                <c:pt idx="3819">
                  <c:v>4.0000000000000002E-4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4.0000000000000002E-4</c:v>
                </c:pt>
                <c:pt idx="3829">
                  <c:v>4.0000000000000002E-4</c:v>
                </c:pt>
                <c:pt idx="3830">
                  <c:v>4.0000000000000002E-4</c:v>
                </c:pt>
                <c:pt idx="3831">
                  <c:v>4.0000000000000002E-4</c:v>
                </c:pt>
                <c:pt idx="3832">
                  <c:v>4.0000000000000002E-4</c:v>
                </c:pt>
                <c:pt idx="3833">
                  <c:v>4.0000000000000002E-4</c:v>
                </c:pt>
                <c:pt idx="3834">
                  <c:v>4.0000000000000002E-4</c:v>
                </c:pt>
                <c:pt idx="3835">
                  <c:v>4.0000000000000002E-4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4.0000000000000002E-4</c:v>
                </c:pt>
                <c:pt idx="3845">
                  <c:v>4.0000000000000002E-4</c:v>
                </c:pt>
                <c:pt idx="3846">
                  <c:v>4.0000000000000002E-4</c:v>
                </c:pt>
                <c:pt idx="3847">
                  <c:v>4.0000000000000002E-4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4.0000000000000002E-4</c:v>
                </c:pt>
                <c:pt idx="3857">
                  <c:v>4.0000000000000002E-4</c:v>
                </c:pt>
                <c:pt idx="3858">
                  <c:v>4.0000000000000002E-4</c:v>
                </c:pt>
                <c:pt idx="3859">
                  <c:v>4.0000000000000002E-4</c:v>
                </c:pt>
                <c:pt idx="3860">
                  <c:v>4.0000000000000002E-4</c:v>
                </c:pt>
                <c:pt idx="3861">
                  <c:v>4.0000000000000002E-4</c:v>
                </c:pt>
                <c:pt idx="3862">
                  <c:v>4.0000000000000002E-4</c:v>
                </c:pt>
                <c:pt idx="3863">
                  <c:v>4.0000000000000002E-4</c:v>
                </c:pt>
                <c:pt idx="3864">
                  <c:v>4.0000000000000002E-4</c:v>
                </c:pt>
                <c:pt idx="3865">
                  <c:v>4.0000000000000002E-4</c:v>
                </c:pt>
                <c:pt idx="3866">
                  <c:v>4.0000000000000002E-4</c:v>
                </c:pt>
                <c:pt idx="3867">
                  <c:v>4.0000000000000002E-4</c:v>
                </c:pt>
                <c:pt idx="3868">
                  <c:v>4.0000000000000002E-4</c:v>
                </c:pt>
                <c:pt idx="3869">
                  <c:v>4.0000000000000002E-4</c:v>
                </c:pt>
                <c:pt idx="3870">
                  <c:v>4.0000000000000002E-4</c:v>
                </c:pt>
                <c:pt idx="3871">
                  <c:v>4.0000000000000002E-4</c:v>
                </c:pt>
                <c:pt idx="3872">
                  <c:v>4.0000000000000002E-4</c:v>
                </c:pt>
                <c:pt idx="3873">
                  <c:v>4.0000000000000002E-4</c:v>
                </c:pt>
                <c:pt idx="3874">
                  <c:v>4.0000000000000002E-4</c:v>
                </c:pt>
                <c:pt idx="3875">
                  <c:v>4.0000000000000002E-4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4.0000000000000002E-4</c:v>
                </c:pt>
                <c:pt idx="3893">
                  <c:v>4.0000000000000002E-4</c:v>
                </c:pt>
                <c:pt idx="3894">
                  <c:v>4.0000000000000002E-4</c:v>
                </c:pt>
                <c:pt idx="3895">
                  <c:v>4.0000000000000002E-4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4.0000000000000002E-4</c:v>
                </c:pt>
                <c:pt idx="3901">
                  <c:v>4.0000000000000002E-4</c:v>
                </c:pt>
                <c:pt idx="3902">
                  <c:v>4.0000000000000002E-4</c:v>
                </c:pt>
                <c:pt idx="3903">
                  <c:v>4.0000000000000002E-4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4.0000000000000002E-4</c:v>
                </c:pt>
                <c:pt idx="3913">
                  <c:v>4.0000000000000002E-4</c:v>
                </c:pt>
                <c:pt idx="3914">
                  <c:v>4.0000000000000002E-4</c:v>
                </c:pt>
                <c:pt idx="3915">
                  <c:v>4.0000000000000002E-4</c:v>
                </c:pt>
                <c:pt idx="3916">
                  <c:v>4.0000000000000002E-4</c:v>
                </c:pt>
                <c:pt idx="3917">
                  <c:v>4.0000000000000002E-4</c:v>
                </c:pt>
                <c:pt idx="3918">
                  <c:v>4.0000000000000002E-4</c:v>
                </c:pt>
                <c:pt idx="3919">
                  <c:v>4.0000000000000002E-4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4.0000000000000002E-4</c:v>
                </c:pt>
                <c:pt idx="3925">
                  <c:v>4.0000000000000002E-4</c:v>
                </c:pt>
                <c:pt idx="3926">
                  <c:v>4.0000000000000002E-4</c:v>
                </c:pt>
                <c:pt idx="3927">
                  <c:v>4.0000000000000002E-4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4.0000000000000002E-4</c:v>
                </c:pt>
                <c:pt idx="3933">
                  <c:v>4.0000000000000002E-4</c:v>
                </c:pt>
                <c:pt idx="3934">
                  <c:v>4.0000000000000002E-4</c:v>
                </c:pt>
                <c:pt idx="3935">
                  <c:v>4.0000000000000002E-4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4.0000000000000002E-4</c:v>
                </c:pt>
                <c:pt idx="3949">
                  <c:v>4.0000000000000002E-4</c:v>
                </c:pt>
                <c:pt idx="3950">
                  <c:v>4.0000000000000002E-4</c:v>
                </c:pt>
                <c:pt idx="3951">
                  <c:v>4.0000000000000002E-4</c:v>
                </c:pt>
                <c:pt idx="3952">
                  <c:v>4.0000000000000002E-4</c:v>
                </c:pt>
                <c:pt idx="3953">
                  <c:v>4.0000000000000002E-4</c:v>
                </c:pt>
                <c:pt idx="3954">
                  <c:v>4.0000000000000002E-4</c:v>
                </c:pt>
                <c:pt idx="3955">
                  <c:v>4.0000000000000002E-4</c:v>
                </c:pt>
                <c:pt idx="3956">
                  <c:v>4.0000000000000002E-4</c:v>
                </c:pt>
                <c:pt idx="3957">
                  <c:v>4.0000000000000002E-4</c:v>
                </c:pt>
                <c:pt idx="3958">
                  <c:v>4.0000000000000002E-4</c:v>
                </c:pt>
                <c:pt idx="3959">
                  <c:v>4.0000000000000002E-4</c:v>
                </c:pt>
                <c:pt idx="3960">
                  <c:v>4.0000000000000002E-4</c:v>
                </c:pt>
                <c:pt idx="3961">
                  <c:v>4.0000000000000002E-4</c:v>
                </c:pt>
                <c:pt idx="3962">
                  <c:v>4.0000000000000002E-4</c:v>
                </c:pt>
                <c:pt idx="3963">
                  <c:v>4.0000000000000002E-4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4.0000000000000002E-4</c:v>
                </c:pt>
                <c:pt idx="3969">
                  <c:v>4.0000000000000002E-4</c:v>
                </c:pt>
                <c:pt idx="3970">
                  <c:v>4.0000000000000002E-4</c:v>
                </c:pt>
                <c:pt idx="3971">
                  <c:v>4.0000000000000002E-4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4.0000000000000002E-4</c:v>
                </c:pt>
                <c:pt idx="3977">
                  <c:v>4.0000000000000002E-4</c:v>
                </c:pt>
                <c:pt idx="3978">
                  <c:v>4.0000000000000002E-4</c:v>
                </c:pt>
                <c:pt idx="3979">
                  <c:v>4.0000000000000002E-4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4.0000000000000002E-4</c:v>
                </c:pt>
                <c:pt idx="3992">
                  <c:v>1.6000000000000001E-3</c:v>
                </c:pt>
                <c:pt idx="3993">
                  <c:v>4.3999999999999994E-3</c:v>
                </c:pt>
                <c:pt idx="3994">
                  <c:v>5.5999999999999999E-3</c:v>
                </c:pt>
                <c:pt idx="3995">
                  <c:v>6.4000000000000003E-3</c:v>
                </c:pt>
                <c:pt idx="3996">
                  <c:v>6.0000000000000001E-3</c:v>
                </c:pt>
                <c:pt idx="3997">
                  <c:v>5.1999999999999998E-3</c:v>
                </c:pt>
                <c:pt idx="3998">
                  <c:v>6.0000000000000001E-3</c:v>
                </c:pt>
                <c:pt idx="3999">
                  <c:v>7.1999999999999998E-3</c:v>
                </c:pt>
                <c:pt idx="4000">
                  <c:v>8.4000000000000012E-3</c:v>
                </c:pt>
                <c:pt idx="4001">
                  <c:v>8.4000000000000012E-3</c:v>
                </c:pt>
                <c:pt idx="4002">
                  <c:v>8.4000000000000012E-3</c:v>
                </c:pt>
                <c:pt idx="4003">
                  <c:v>8.4000000000000012E-3</c:v>
                </c:pt>
                <c:pt idx="4004">
                  <c:v>8.0000000000000002E-3</c:v>
                </c:pt>
                <c:pt idx="4005">
                  <c:v>8.0000000000000002E-3</c:v>
                </c:pt>
                <c:pt idx="4006">
                  <c:v>9.1999999999999998E-3</c:v>
                </c:pt>
                <c:pt idx="4007">
                  <c:v>1.04E-2</c:v>
                </c:pt>
                <c:pt idx="4008">
                  <c:v>1.44E-2</c:v>
                </c:pt>
                <c:pt idx="4009">
                  <c:v>1.6800000000000002E-2</c:v>
                </c:pt>
                <c:pt idx="4010">
                  <c:v>1.7599999999999998E-2</c:v>
                </c:pt>
                <c:pt idx="4011">
                  <c:v>1.84E-2</c:v>
                </c:pt>
                <c:pt idx="4012">
                  <c:v>1.9200000000000002E-2</c:v>
                </c:pt>
                <c:pt idx="4013">
                  <c:v>1.4799999999999999E-2</c:v>
                </c:pt>
                <c:pt idx="4014">
                  <c:v>1.2E-2</c:v>
                </c:pt>
                <c:pt idx="4015">
                  <c:v>1.3600000000000001E-2</c:v>
                </c:pt>
                <c:pt idx="4016">
                  <c:v>1.6E-2</c:v>
                </c:pt>
                <c:pt idx="4017">
                  <c:v>1.44E-2</c:v>
                </c:pt>
                <c:pt idx="4018">
                  <c:v>1.0800000000000001E-2</c:v>
                </c:pt>
                <c:pt idx="4019">
                  <c:v>9.6000000000000009E-3</c:v>
                </c:pt>
                <c:pt idx="4020">
                  <c:v>9.6000000000000009E-3</c:v>
                </c:pt>
                <c:pt idx="4021">
                  <c:v>8.7999999999999988E-3</c:v>
                </c:pt>
                <c:pt idx="4022">
                  <c:v>8.7999999999999988E-3</c:v>
                </c:pt>
                <c:pt idx="4023">
                  <c:v>8.4000000000000012E-3</c:v>
                </c:pt>
                <c:pt idx="4024">
                  <c:v>7.6E-3</c:v>
                </c:pt>
                <c:pt idx="4025">
                  <c:v>8.4000000000000012E-3</c:v>
                </c:pt>
                <c:pt idx="4026">
                  <c:v>7.6E-3</c:v>
                </c:pt>
                <c:pt idx="4027">
                  <c:v>7.6E-3</c:v>
                </c:pt>
                <c:pt idx="4028">
                  <c:v>8.4000000000000012E-3</c:v>
                </c:pt>
                <c:pt idx="4029">
                  <c:v>8.4000000000000012E-3</c:v>
                </c:pt>
                <c:pt idx="4030">
                  <c:v>8.4000000000000012E-3</c:v>
                </c:pt>
                <c:pt idx="4031">
                  <c:v>8.4000000000000012E-3</c:v>
                </c:pt>
                <c:pt idx="4032">
                  <c:v>7.6E-3</c:v>
                </c:pt>
                <c:pt idx="4033">
                  <c:v>7.6E-3</c:v>
                </c:pt>
                <c:pt idx="4034">
                  <c:v>8.4000000000000012E-3</c:v>
                </c:pt>
                <c:pt idx="4035">
                  <c:v>7.6E-3</c:v>
                </c:pt>
                <c:pt idx="4036">
                  <c:v>8.4000000000000012E-3</c:v>
                </c:pt>
                <c:pt idx="4037">
                  <c:v>8.4000000000000012E-3</c:v>
                </c:pt>
                <c:pt idx="4038">
                  <c:v>8.7999999999999988E-3</c:v>
                </c:pt>
                <c:pt idx="4039">
                  <c:v>8.4000000000000012E-3</c:v>
                </c:pt>
                <c:pt idx="4040">
                  <c:v>8.4000000000000012E-3</c:v>
                </c:pt>
                <c:pt idx="4041">
                  <c:v>7.6E-3</c:v>
                </c:pt>
                <c:pt idx="4042">
                  <c:v>7.6E-3</c:v>
                </c:pt>
                <c:pt idx="4043">
                  <c:v>7.6E-3</c:v>
                </c:pt>
                <c:pt idx="4044">
                  <c:v>8.7999999999999988E-3</c:v>
                </c:pt>
                <c:pt idx="4045">
                  <c:v>8.4000000000000012E-3</c:v>
                </c:pt>
                <c:pt idx="4046">
                  <c:v>8.7999999999999988E-3</c:v>
                </c:pt>
                <c:pt idx="4047">
                  <c:v>8.7999999999999988E-3</c:v>
                </c:pt>
                <c:pt idx="4048">
                  <c:v>8.4000000000000012E-3</c:v>
                </c:pt>
                <c:pt idx="4049">
                  <c:v>7.6E-3</c:v>
                </c:pt>
                <c:pt idx="4050">
                  <c:v>8.4000000000000012E-3</c:v>
                </c:pt>
                <c:pt idx="4051">
                  <c:v>7.6E-3</c:v>
                </c:pt>
                <c:pt idx="4052">
                  <c:v>9.1999999999999998E-3</c:v>
                </c:pt>
                <c:pt idx="4053">
                  <c:v>8.4000000000000012E-3</c:v>
                </c:pt>
                <c:pt idx="4054">
                  <c:v>9.1999999999999998E-3</c:v>
                </c:pt>
                <c:pt idx="4055">
                  <c:v>8.4000000000000012E-3</c:v>
                </c:pt>
                <c:pt idx="4056">
                  <c:v>8.0000000000000002E-3</c:v>
                </c:pt>
                <c:pt idx="4057">
                  <c:v>8.0000000000000002E-3</c:v>
                </c:pt>
                <c:pt idx="4058">
                  <c:v>8.4000000000000012E-3</c:v>
                </c:pt>
                <c:pt idx="4059">
                  <c:v>8.4000000000000012E-3</c:v>
                </c:pt>
                <c:pt idx="4060">
                  <c:v>8.0000000000000002E-3</c:v>
                </c:pt>
                <c:pt idx="4061">
                  <c:v>8.0000000000000002E-3</c:v>
                </c:pt>
                <c:pt idx="4062">
                  <c:v>8.4000000000000012E-3</c:v>
                </c:pt>
                <c:pt idx="4063">
                  <c:v>8.0000000000000002E-3</c:v>
                </c:pt>
                <c:pt idx="4064">
                  <c:v>8.4000000000000012E-3</c:v>
                </c:pt>
                <c:pt idx="4065">
                  <c:v>7.6E-3</c:v>
                </c:pt>
                <c:pt idx="4066">
                  <c:v>8.4000000000000012E-3</c:v>
                </c:pt>
                <c:pt idx="4067">
                  <c:v>7.6E-3</c:v>
                </c:pt>
                <c:pt idx="4068">
                  <c:v>8.4000000000000012E-3</c:v>
                </c:pt>
                <c:pt idx="4069">
                  <c:v>8.7999999999999988E-3</c:v>
                </c:pt>
                <c:pt idx="4070">
                  <c:v>8.7999999999999988E-3</c:v>
                </c:pt>
                <c:pt idx="4071">
                  <c:v>8.7999999999999988E-3</c:v>
                </c:pt>
                <c:pt idx="4072">
                  <c:v>8.4000000000000012E-3</c:v>
                </c:pt>
                <c:pt idx="4073">
                  <c:v>8.4000000000000012E-3</c:v>
                </c:pt>
                <c:pt idx="4074">
                  <c:v>8.4000000000000012E-3</c:v>
                </c:pt>
                <c:pt idx="4075">
                  <c:v>8.4000000000000012E-3</c:v>
                </c:pt>
                <c:pt idx="4076">
                  <c:v>8.4000000000000012E-3</c:v>
                </c:pt>
                <c:pt idx="4077">
                  <c:v>8.4000000000000012E-3</c:v>
                </c:pt>
                <c:pt idx="4078">
                  <c:v>7.6E-3</c:v>
                </c:pt>
                <c:pt idx="4079">
                  <c:v>8.4000000000000012E-3</c:v>
                </c:pt>
                <c:pt idx="4080">
                  <c:v>8.7999999999999988E-3</c:v>
                </c:pt>
                <c:pt idx="4081">
                  <c:v>8.0000000000000002E-3</c:v>
                </c:pt>
                <c:pt idx="4082">
                  <c:v>8.0000000000000002E-3</c:v>
                </c:pt>
                <c:pt idx="4083">
                  <c:v>8.0000000000000002E-3</c:v>
                </c:pt>
                <c:pt idx="4084">
                  <c:v>8.4000000000000012E-3</c:v>
                </c:pt>
                <c:pt idx="4085">
                  <c:v>8.4000000000000012E-3</c:v>
                </c:pt>
                <c:pt idx="4086">
                  <c:v>8.4000000000000012E-3</c:v>
                </c:pt>
                <c:pt idx="4087">
                  <c:v>9.1999999999999998E-3</c:v>
                </c:pt>
                <c:pt idx="4088">
                  <c:v>8.4000000000000012E-3</c:v>
                </c:pt>
                <c:pt idx="4089">
                  <c:v>8.0000000000000002E-3</c:v>
                </c:pt>
                <c:pt idx="4090">
                  <c:v>8.0000000000000002E-3</c:v>
                </c:pt>
                <c:pt idx="4091">
                  <c:v>8.0000000000000002E-3</c:v>
                </c:pt>
                <c:pt idx="4092">
                  <c:v>8.4000000000000012E-3</c:v>
                </c:pt>
                <c:pt idx="4093">
                  <c:v>8.0000000000000002E-3</c:v>
                </c:pt>
                <c:pt idx="4094">
                  <c:v>8.0000000000000002E-3</c:v>
                </c:pt>
                <c:pt idx="4095">
                  <c:v>8.4000000000000012E-3</c:v>
                </c:pt>
                <c:pt idx="4096">
                  <c:v>8.4000000000000012E-3</c:v>
                </c:pt>
                <c:pt idx="4097">
                  <c:v>7.6E-3</c:v>
                </c:pt>
                <c:pt idx="4098">
                  <c:v>8.4000000000000012E-3</c:v>
                </c:pt>
                <c:pt idx="4099">
                  <c:v>7.6E-3</c:v>
                </c:pt>
                <c:pt idx="4100">
                  <c:v>8.7999999999999988E-3</c:v>
                </c:pt>
                <c:pt idx="4101">
                  <c:v>8.0000000000000002E-3</c:v>
                </c:pt>
                <c:pt idx="4102">
                  <c:v>8.0000000000000002E-3</c:v>
                </c:pt>
                <c:pt idx="4103">
                  <c:v>8.0000000000000002E-3</c:v>
                </c:pt>
                <c:pt idx="4104">
                  <c:v>8.7999999999999988E-3</c:v>
                </c:pt>
                <c:pt idx="4105">
                  <c:v>8.0000000000000002E-3</c:v>
                </c:pt>
                <c:pt idx="4106">
                  <c:v>8.0000000000000002E-3</c:v>
                </c:pt>
                <c:pt idx="4107">
                  <c:v>8.0000000000000002E-3</c:v>
                </c:pt>
                <c:pt idx="4108">
                  <c:v>8.4000000000000012E-3</c:v>
                </c:pt>
                <c:pt idx="4109">
                  <c:v>8.4000000000000012E-3</c:v>
                </c:pt>
                <c:pt idx="4110">
                  <c:v>8.7999999999999988E-3</c:v>
                </c:pt>
                <c:pt idx="4111">
                  <c:v>8.4000000000000012E-3</c:v>
                </c:pt>
                <c:pt idx="4112">
                  <c:v>8.4000000000000012E-3</c:v>
                </c:pt>
                <c:pt idx="4113">
                  <c:v>7.6E-3</c:v>
                </c:pt>
                <c:pt idx="4114">
                  <c:v>8.4000000000000012E-3</c:v>
                </c:pt>
                <c:pt idx="4115">
                  <c:v>7.6E-3</c:v>
                </c:pt>
                <c:pt idx="4116">
                  <c:v>8.7999999999999988E-3</c:v>
                </c:pt>
                <c:pt idx="4117">
                  <c:v>8.7999999999999988E-3</c:v>
                </c:pt>
                <c:pt idx="4118">
                  <c:v>8.7999999999999988E-3</c:v>
                </c:pt>
                <c:pt idx="4119">
                  <c:v>8.0000000000000002E-3</c:v>
                </c:pt>
                <c:pt idx="4120">
                  <c:v>6.4000000000000003E-3</c:v>
                </c:pt>
                <c:pt idx="4121">
                  <c:v>5.5999999999999999E-3</c:v>
                </c:pt>
                <c:pt idx="4122">
                  <c:v>4.8000000000000004E-3</c:v>
                </c:pt>
                <c:pt idx="4123">
                  <c:v>4.3999999999999994E-3</c:v>
                </c:pt>
                <c:pt idx="4124">
                  <c:v>2.4000000000000002E-3</c:v>
                </c:pt>
                <c:pt idx="4125">
                  <c:v>1.2000000000000001E-3</c:v>
                </c:pt>
                <c:pt idx="4126">
                  <c:v>1.2000000000000001E-3</c:v>
                </c:pt>
                <c:pt idx="4127">
                  <c:v>4.0000000000000002E-4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4.0000000000000002E-4</c:v>
                </c:pt>
                <c:pt idx="4137">
                  <c:v>4.0000000000000002E-4</c:v>
                </c:pt>
                <c:pt idx="4138">
                  <c:v>4.0000000000000002E-4</c:v>
                </c:pt>
                <c:pt idx="4139">
                  <c:v>4.0000000000000002E-4</c:v>
                </c:pt>
                <c:pt idx="4140">
                  <c:v>4.0000000000000002E-4</c:v>
                </c:pt>
                <c:pt idx="4141">
                  <c:v>4.0000000000000002E-4</c:v>
                </c:pt>
                <c:pt idx="4142">
                  <c:v>4.0000000000000002E-4</c:v>
                </c:pt>
                <c:pt idx="4143">
                  <c:v>4.0000000000000002E-4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4.0000000000000002E-4</c:v>
                </c:pt>
                <c:pt idx="4153">
                  <c:v>4.0000000000000002E-4</c:v>
                </c:pt>
                <c:pt idx="4154">
                  <c:v>4.0000000000000002E-4</c:v>
                </c:pt>
                <c:pt idx="4155">
                  <c:v>4.0000000000000002E-4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4.0000000000000002E-4</c:v>
                </c:pt>
                <c:pt idx="4161">
                  <c:v>4.0000000000000002E-4</c:v>
                </c:pt>
                <c:pt idx="4162">
                  <c:v>4.0000000000000002E-4</c:v>
                </c:pt>
                <c:pt idx="4163">
                  <c:v>4.0000000000000002E-4</c:v>
                </c:pt>
                <c:pt idx="4164">
                  <c:v>4.0000000000000002E-4</c:v>
                </c:pt>
                <c:pt idx="4165">
                  <c:v>4.0000000000000002E-4</c:v>
                </c:pt>
                <c:pt idx="4166">
                  <c:v>4.0000000000000002E-4</c:v>
                </c:pt>
                <c:pt idx="4167">
                  <c:v>4.0000000000000002E-4</c:v>
                </c:pt>
                <c:pt idx="4168">
                  <c:v>4.0000000000000002E-4</c:v>
                </c:pt>
                <c:pt idx="4169">
                  <c:v>4.0000000000000002E-4</c:v>
                </c:pt>
                <c:pt idx="4170">
                  <c:v>4.0000000000000002E-4</c:v>
                </c:pt>
                <c:pt idx="4171">
                  <c:v>4.0000000000000002E-4</c:v>
                </c:pt>
                <c:pt idx="4172">
                  <c:v>4.0000000000000002E-4</c:v>
                </c:pt>
                <c:pt idx="4173">
                  <c:v>4.0000000000000002E-4</c:v>
                </c:pt>
                <c:pt idx="4174">
                  <c:v>4.0000000000000002E-4</c:v>
                </c:pt>
                <c:pt idx="4175">
                  <c:v>4.0000000000000002E-4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4.0000000000000002E-4</c:v>
                </c:pt>
                <c:pt idx="4181">
                  <c:v>4.0000000000000002E-4</c:v>
                </c:pt>
                <c:pt idx="4182">
                  <c:v>4.0000000000000002E-4</c:v>
                </c:pt>
                <c:pt idx="4183">
                  <c:v>4.0000000000000002E-4</c:v>
                </c:pt>
                <c:pt idx="4184">
                  <c:v>4.0000000000000002E-4</c:v>
                </c:pt>
                <c:pt idx="4185">
                  <c:v>4.0000000000000002E-4</c:v>
                </c:pt>
                <c:pt idx="4186">
                  <c:v>4.0000000000000002E-4</c:v>
                </c:pt>
                <c:pt idx="4187">
                  <c:v>4.0000000000000002E-4</c:v>
                </c:pt>
                <c:pt idx="4188">
                  <c:v>4.0000000000000002E-4</c:v>
                </c:pt>
                <c:pt idx="4189">
                  <c:v>4.0000000000000002E-4</c:v>
                </c:pt>
                <c:pt idx="4190">
                  <c:v>4.0000000000000002E-4</c:v>
                </c:pt>
                <c:pt idx="4191">
                  <c:v>4.0000000000000002E-4</c:v>
                </c:pt>
                <c:pt idx="4192">
                  <c:v>4.0000000000000002E-4</c:v>
                </c:pt>
                <c:pt idx="4193">
                  <c:v>4.0000000000000002E-4</c:v>
                </c:pt>
                <c:pt idx="4194">
                  <c:v>4.0000000000000002E-4</c:v>
                </c:pt>
                <c:pt idx="4195">
                  <c:v>4.0000000000000002E-4</c:v>
                </c:pt>
                <c:pt idx="4196">
                  <c:v>4.0000000000000002E-4</c:v>
                </c:pt>
                <c:pt idx="4197">
                  <c:v>4.0000000000000002E-4</c:v>
                </c:pt>
                <c:pt idx="4198">
                  <c:v>4.0000000000000002E-4</c:v>
                </c:pt>
                <c:pt idx="4199">
                  <c:v>4.0000000000000002E-4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4.0000000000000002E-4</c:v>
                </c:pt>
                <c:pt idx="4241">
                  <c:v>4.0000000000000002E-4</c:v>
                </c:pt>
                <c:pt idx="4242">
                  <c:v>4.0000000000000002E-4</c:v>
                </c:pt>
                <c:pt idx="4243">
                  <c:v>4.0000000000000002E-4</c:v>
                </c:pt>
                <c:pt idx="4244">
                  <c:v>4.0000000000000002E-4</c:v>
                </c:pt>
                <c:pt idx="4245">
                  <c:v>4.0000000000000002E-4</c:v>
                </c:pt>
                <c:pt idx="4246">
                  <c:v>4.0000000000000002E-4</c:v>
                </c:pt>
                <c:pt idx="4247">
                  <c:v>4.0000000000000002E-4</c:v>
                </c:pt>
                <c:pt idx="4248">
                  <c:v>4.0000000000000002E-4</c:v>
                </c:pt>
                <c:pt idx="4249">
                  <c:v>4.0000000000000002E-4</c:v>
                </c:pt>
                <c:pt idx="4250">
                  <c:v>4.0000000000000002E-4</c:v>
                </c:pt>
                <c:pt idx="4251">
                  <c:v>4.0000000000000002E-4</c:v>
                </c:pt>
                <c:pt idx="4252">
                  <c:v>4.0000000000000002E-4</c:v>
                </c:pt>
                <c:pt idx="4253">
                  <c:v>4.0000000000000002E-4</c:v>
                </c:pt>
                <c:pt idx="4254">
                  <c:v>4.0000000000000002E-4</c:v>
                </c:pt>
                <c:pt idx="4255">
                  <c:v>4.0000000000000002E-4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4.0000000000000002E-4</c:v>
                </c:pt>
                <c:pt idx="4261">
                  <c:v>4.0000000000000002E-4</c:v>
                </c:pt>
                <c:pt idx="4262">
                  <c:v>4.0000000000000002E-4</c:v>
                </c:pt>
                <c:pt idx="4263">
                  <c:v>4.0000000000000002E-4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4.0000000000000002E-4</c:v>
                </c:pt>
                <c:pt idx="4273">
                  <c:v>4.0000000000000002E-4</c:v>
                </c:pt>
                <c:pt idx="4274">
                  <c:v>4.0000000000000002E-4</c:v>
                </c:pt>
                <c:pt idx="4275">
                  <c:v>4.0000000000000002E-4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4.0000000000000002E-4</c:v>
                </c:pt>
                <c:pt idx="4281">
                  <c:v>4.0000000000000002E-4</c:v>
                </c:pt>
                <c:pt idx="4282">
                  <c:v>4.0000000000000002E-4</c:v>
                </c:pt>
                <c:pt idx="4283">
                  <c:v>4.0000000000000002E-4</c:v>
                </c:pt>
                <c:pt idx="4284">
                  <c:v>4.0000000000000002E-4</c:v>
                </c:pt>
                <c:pt idx="4285">
                  <c:v>4.0000000000000002E-4</c:v>
                </c:pt>
                <c:pt idx="4286">
                  <c:v>4.0000000000000002E-4</c:v>
                </c:pt>
                <c:pt idx="4287">
                  <c:v>4.0000000000000002E-4</c:v>
                </c:pt>
                <c:pt idx="4288">
                  <c:v>4.0000000000000002E-4</c:v>
                </c:pt>
                <c:pt idx="4289">
                  <c:v>4.0000000000000002E-4</c:v>
                </c:pt>
                <c:pt idx="4290">
                  <c:v>4.0000000000000002E-4</c:v>
                </c:pt>
                <c:pt idx="4291">
                  <c:v>4.0000000000000002E-4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4.0000000000000002E-4</c:v>
                </c:pt>
                <c:pt idx="4297">
                  <c:v>4.0000000000000002E-4</c:v>
                </c:pt>
                <c:pt idx="4298">
                  <c:v>4.0000000000000002E-4</c:v>
                </c:pt>
                <c:pt idx="4299">
                  <c:v>4.0000000000000002E-4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4.0000000000000002E-4</c:v>
                </c:pt>
                <c:pt idx="4309">
                  <c:v>4.0000000000000002E-4</c:v>
                </c:pt>
                <c:pt idx="4310">
                  <c:v>4.0000000000000002E-4</c:v>
                </c:pt>
                <c:pt idx="4311">
                  <c:v>4.0000000000000002E-4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4.0000000000000002E-4</c:v>
                </c:pt>
                <c:pt idx="4317">
                  <c:v>4.0000000000000002E-4</c:v>
                </c:pt>
                <c:pt idx="4318">
                  <c:v>4.0000000000000002E-4</c:v>
                </c:pt>
                <c:pt idx="4319">
                  <c:v>4.0000000000000002E-4</c:v>
                </c:pt>
                <c:pt idx="4320">
                  <c:v>4.0000000000000002E-4</c:v>
                </c:pt>
                <c:pt idx="4321">
                  <c:v>4.0000000000000002E-4</c:v>
                </c:pt>
                <c:pt idx="4322">
                  <c:v>4.0000000000000002E-4</c:v>
                </c:pt>
                <c:pt idx="4323">
                  <c:v>4.0000000000000002E-4</c:v>
                </c:pt>
                <c:pt idx="4324">
                  <c:v>4.0000000000000002E-4</c:v>
                </c:pt>
                <c:pt idx="4325">
                  <c:v>4.0000000000000002E-4</c:v>
                </c:pt>
                <c:pt idx="4326">
                  <c:v>4.0000000000000002E-4</c:v>
                </c:pt>
                <c:pt idx="4327">
                  <c:v>4.0000000000000002E-4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4.0000000000000002E-4</c:v>
                </c:pt>
                <c:pt idx="4337">
                  <c:v>4.0000000000000002E-4</c:v>
                </c:pt>
                <c:pt idx="4338">
                  <c:v>4.0000000000000002E-4</c:v>
                </c:pt>
                <c:pt idx="4339">
                  <c:v>4.0000000000000002E-4</c:v>
                </c:pt>
                <c:pt idx="4340">
                  <c:v>4.0000000000000002E-4</c:v>
                </c:pt>
                <c:pt idx="4341">
                  <c:v>4.0000000000000002E-4</c:v>
                </c:pt>
                <c:pt idx="4342">
                  <c:v>4.0000000000000002E-4</c:v>
                </c:pt>
                <c:pt idx="4343">
                  <c:v>4.0000000000000002E-4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4.0000000000000002E-4</c:v>
                </c:pt>
                <c:pt idx="4353">
                  <c:v>4.0000000000000002E-4</c:v>
                </c:pt>
                <c:pt idx="4354">
                  <c:v>4.0000000000000002E-4</c:v>
                </c:pt>
                <c:pt idx="4355">
                  <c:v>4.0000000000000002E-4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4.0000000000000002E-4</c:v>
                </c:pt>
                <c:pt idx="4361">
                  <c:v>4.0000000000000002E-4</c:v>
                </c:pt>
                <c:pt idx="4362">
                  <c:v>4.0000000000000002E-4</c:v>
                </c:pt>
                <c:pt idx="4363">
                  <c:v>4.0000000000000002E-4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4.0000000000000002E-4</c:v>
                </c:pt>
                <c:pt idx="4373">
                  <c:v>4.0000000000000002E-4</c:v>
                </c:pt>
                <c:pt idx="4374">
                  <c:v>4.0000000000000002E-4</c:v>
                </c:pt>
                <c:pt idx="4375">
                  <c:v>4.0000000000000002E-4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4.0000000000000002E-4</c:v>
                </c:pt>
                <c:pt idx="4389">
                  <c:v>4.0000000000000002E-4</c:v>
                </c:pt>
                <c:pt idx="4390">
                  <c:v>4.0000000000000002E-4</c:v>
                </c:pt>
                <c:pt idx="4391">
                  <c:v>4.0000000000000002E-4</c:v>
                </c:pt>
                <c:pt idx="4392">
                  <c:v>4.0000000000000002E-4</c:v>
                </c:pt>
                <c:pt idx="4393">
                  <c:v>4.0000000000000002E-4</c:v>
                </c:pt>
                <c:pt idx="4394">
                  <c:v>4.0000000000000002E-4</c:v>
                </c:pt>
                <c:pt idx="4395">
                  <c:v>4.0000000000000002E-4</c:v>
                </c:pt>
                <c:pt idx="4396">
                  <c:v>4.0000000000000002E-4</c:v>
                </c:pt>
                <c:pt idx="4397">
                  <c:v>4.0000000000000002E-4</c:v>
                </c:pt>
                <c:pt idx="4398">
                  <c:v>4.0000000000000002E-4</c:v>
                </c:pt>
                <c:pt idx="4399">
                  <c:v>4.0000000000000002E-4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4.0000000000000002E-4</c:v>
                </c:pt>
                <c:pt idx="4405">
                  <c:v>4.0000000000000002E-4</c:v>
                </c:pt>
                <c:pt idx="4406">
                  <c:v>4.0000000000000002E-4</c:v>
                </c:pt>
                <c:pt idx="4407">
                  <c:v>4.0000000000000002E-4</c:v>
                </c:pt>
                <c:pt idx="4408">
                  <c:v>4.0000000000000002E-4</c:v>
                </c:pt>
                <c:pt idx="4409">
                  <c:v>4.0000000000000002E-4</c:v>
                </c:pt>
                <c:pt idx="4410">
                  <c:v>4.0000000000000002E-4</c:v>
                </c:pt>
                <c:pt idx="4411">
                  <c:v>4.0000000000000002E-4</c:v>
                </c:pt>
                <c:pt idx="4412">
                  <c:v>4.0000000000000002E-4</c:v>
                </c:pt>
                <c:pt idx="4413">
                  <c:v>4.0000000000000002E-4</c:v>
                </c:pt>
                <c:pt idx="4414">
                  <c:v>4.0000000000000002E-4</c:v>
                </c:pt>
                <c:pt idx="4415">
                  <c:v>4.0000000000000002E-4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4.0000000000000002E-4</c:v>
                </c:pt>
                <c:pt idx="4421">
                  <c:v>4.0000000000000002E-4</c:v>
                </c:pt>
                <c:pt idx="4422">
                  <c:v>4.0000000000000002E-4</c:v>
                </c:pt>
                <c:pt idx="4423">
                  <c:v>4.0000000000000002E-4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4.0000000000000002E-4</c:v>
                </c:pt>
                <c:pt idx="4465">
                  <c:v>4.0000000000000002E-4</c:v>
                </c:pt>
                <c:pt idx="4466">
                  <c:v>4.0000000000000002E-4</c:v>
                </c:pt>
                <c:pt idx="4467">
                  <c:v>4.0000000000000002E-4</c:v>
                </c:pt>
                <c:pt idx="4468">
                  <c:v>4.0000000000000002E-4</c:v>
                </c:pt>
                <c:pt idx="4469">
                  <c:v>4.0000000000000002E-4</c:v>
                </c:pt>
                <c:pt idx="4470">
                  <c:v>4.0000000000000002E-4</c:v>
                </c:pt>
                <c:pt idx="4471">
                  <c:v>4.0000000000000002E-4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4.0000000000000002E-4</c:v>
                </c:pt>
                <c:pt idx="4485">
                  <c:v>4.0000000000000002E-4</c:v>
                </c:pt>
                <c:pt idx="4486">
                  <c:v>4.0000000000000002E-4</c:v>
                </c:pt>
                <c:pt idx="4487">
                  <c:v>4.0000000000000002E-4</c:v>
                </c:pt>
                <c:pt idx="4488">
                  <c:v>4.0000000000000002E-4</c:v>
                </c:pt>
                <c:pt idx="4489">
                  <c:v>4.0000000000000002E-4</c:v>
                </c:pt>
                <c:pt idx="4490">
                  <c:v>4.0000000000000002E-4</c:v>
                </c:pt>
                <c:pt idx="4491">
                  <c:v>4.0000000000000002E-4</c:v>
                </c:pt>
                <c:pt idx="4492">
                  <c:v>4.0000000000000002E-4</c:v>
                </c:pt>
                <c:pt idx="4493">
                  <c:v>4.0000000000000002E-4</c:v>
                </c:pt>
                <c:pt idx="4494">
                  <c:v>4.0000000000000002E-4</c:v>
                </c:pt>
                <c:pt idx="4495">
                  <c:v>4.0000000000000002E-4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4.0000000000000002E-4</c:v>
                </c:pt>
                <c:pt idx="4501">
                  <c:v>4.0000000000000002E-4</c:v>
                </c:pt>
                <c:pt idx="4502">
                  <c:v>4.0000000000000002E-4</c:v>
                </c:pt>
                <c:pt idx="4503">
                  <c:v>4.0000000000000002E-4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4.0000000000000002E-4</c:v>
                </c:pt>
                <c:pt idx="4509">
                  <c:v>4.0000000000000002E-4</c:v>
                </c:pt>
                <c:pt idx="4510">
                  <c:v>4.0000000000000002E-4</c:v>
                </c:pt>
                <c:pt idx="4511">
                  <c:v>4.0000000000000002E-4</c:v>
                </c:pt>
                <c:pt idx="4512">
                  <c:v>4.0000000000000002E-4</c:v>
                </c:pt>
                <c:pt idx="4513">
                  <c:v>4.0000000000000002E-4</c:v>
                </c:pt>
                <c:pt idx="4514">
                  <c:v>4.0000000000000002E-4</c:v>
                </c:pt>
                <c:pt idx="4515">
                  <c:v>4.0000000000000002E-4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4.0000000000000002E-4</c:v>
                </c:pt>
                <c:pt idx="4521">
                  <c:v>4.0000000000000002E-4</c:v>
                </c:pt>
                <c:pt idx="4522">
                  <c:v>4.0000000000000002E-4</c:v>
                </c:pt>
                <c:pt idx="4523">
                  <c:v>4.0000000000000002E-4</c:v>
                </c:pt>
                <c:pt idx="4524">
                  <c:v>4.0000000000000002E-4</c:v>
                </c:pt>
                <c:pt idx="4525">
                  <c:v>4.0000000000000002E-4</c:v>
                </c:pt>
                <c:pt idx="4526">
                  <c:v>4.0000000000000002E-4</c:v>
                </c:pt>
                <c:pt idx="4527">
                  <c:v>4.0000000000000002E-4</c:v>
                </c:pt>
                <c:pt idx="4528">
                  <c:v>4.0000000000000002E-4</c:v>
                </c:pt>
                <c:pt idx="4529">
                  <c:v>4.0000000000000002E-4</c:v>
                </c:pt>
                <c:pt idx="4530">
                  <c:v>4.0000000000000002E-4</c:v>
                </c:pt>
                <c:pt idx="4531">
                  <c:v>4.0000000000000002E-4</c:v>
                </c:pt>
                <c:pt idx="4532">
                  <c:v>4.0000000000000002E-4</c:v>
                </c:pt>
                <c:pt idx="4533">
                  <c:v>4.0000000000000002E-4</c:v>
                </c:pt>
                <c:pt idx="4534">
                  <c:v>4.0000000000000002E-4</c:v>
                </c:pt>
                <c:pt idx="4535">
                  <c:v>4.0000000000000002E-4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4.0000000000000002E-4</c:v>
                </c:pt>
                <c:pt idx="4553">
                  <c:v>4.0000000000000002E-4</c:v>
                </c:pt>
                <c:pt idx="4554">
                  <c:v>4.0000000000000002E-4</c:v>
                </c:pt>
                <c:pt idx="4555">
                  <c:v>4.0000000000000002E-4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4.0000000000000002E-4</c:v>
                </c:pt>
                <c:pt idx="4569">
                  <c:v>4.0000000000000002E-4</c:v>
                </c:pt>
                <c:pt idx="4570">
                  <c:v>4.0000000000000002E-4</c:v>
                </c:pt>
                <c:pt idx="4571">
                  <c:v>4.0000000000000002E-4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4.0000000000000002E-4</c:v>
                </c:pt>
                <c:pt idx="4589">
                  <c:v>4.0000000000000002E-4</c:v>
                </c:pt>
                <c:pt idx="4590">
                  <c:v>4.0000000000000002E-4</c:v>
                </c:pt>
                <c:pt idx="4591">
                  <c:v>4.0000000000000002E-4</c:v>
                </c:pt>
                <c:pt idx="4592">
                  <c:v>4.0000000000000002E-4</c:v>
                </c:pt>
                <c:pt idx="4593">
                  <c:v>4.0000000000000002E-4</c:v>
                </c:pt>
                <c:pt idx="4594">
                  <c:v>4.0000000000000002E-4</c:v>
                </c:pt>
                <c:pt idx="4595">
                  <c:v>4.0000000000000002E-4</c:v>
                </c:pt>
                <c:pt idx="4596">
                  <c:v>4.0000000000000002E-4</c:v>
                </c:pt>
                <c:pt idx="4597">
                  <c:v>4.0000000000000002E-4</c:v>
                </c:pt>
                <c:pt idx="4598">
                  <c:v>4.0000000000000002E-4</c:v>
                </c:pt>
                <c:pt idx="4599">
                  <c:v>4.0000000000000002E-4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4.0000000000000002E-4</c:v>
                </c:pt>
                <c:pt idx="4609">
                  <c:v>4.0000000000000002E-4</c:v>
                </c:pt>
                <c:pt idx="4610">
                  <c:v>4.0000000000000002E-4</c:v>
                </c:pt>
                <c:pt idx="4611">
                  <c:v>4.0000000000000002E-4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4.0000000000000002E-4</c:v>
                </c:pt>
                <c:pt idx="4625">
                  <c:v>4.0000000000000002E-4</c:v>
                </c:pt>
                <c:pt idx="4626">
                  <c:v>4.0000000000000002E-4</c:v>
                </c:pt>
                <c:pt idx="4627">
                  <c:v>4.0000000000000002E-4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4.0000000000000002E-4</c:v>
                </c:pt>
                <c:pt idx="4633">
                  <c:v>4.0000000000000002E-4</c:v>
                </c:pt>
                <c:pt idx="4634">
                  <c:v>4.0000000000000002E-4</c:v>
                </c:pt>
                <c:pt idx="4635">
                  <c:v>4.0000000000000002E-4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4.0000000000000002E-4</c:v>
                </c:pt>
                <c:pt idx="4641">
                  <c:v>4.0000000000000002E-4</c:v>
                </c:pt>
                <c:pt idx="4642">
                  <c:v>4.0000000000000002E-4</c:v>
                </c:pt>
                <c:pt idx="4643">
                  <c:v>4.0000000000000002E-4</c:v>
                </c:pt>
                <c:pt idx="4644">
                  <c:v>4.0000000000000002E-4</c:v>
                </c:pt>
                <c:pt idx="4645">
                  <c:v>4.0000000000000002E-4</c:v>
                </c:pt>
                <c:pt idx="4646">
                  <c:v>4.0000000000000002E-4</c:v>
                </c:pt>
                <c:pt idx="4647">
                  <c:v>4.0000000000000002E-4</c:v>
                </c:pt>
                <c:pt idx="4648">
                  <c:v>4.0000000000000002E-4</c:v>
                </c:pt>
                <c:pt idx="4649">
                  <c:v>4.0000000000000002E-4</c:v>
                </c:pt>
                <c:pt idx="4650">
                  <c:v>4.0000000000000002E-4</c:v>
                </c:pt>
                <c:pt idx="4651">
                  <c:v>4.0000000000000002E-4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4.0000000000000002E-4</c:v>
                </c:pt>
                <c:pt idx="4661">
                  <c:v>4.0000000000000002E-4</c:v>
                </c:pt>
                <c:pt idx="4662">
                  <c:v>4.0000000000000002E-4</c:v>
                </c:pt>
                <c:pt idx="4663">
                  <c:v>4.0000000000000002E-4</c:v>
                </c:pt>
                <c:pt idx="4664">
                  <c:v>4.0000000000000002E-4</c:v>
                </c:pt>
                <c:pt idx="4665">
                  <c:v>4.0000000000000002E-4</c:v>
                </c:pt>
                <c:pt idx="4666">
                  <c:v>4.0000000000000002E-4</c:v>
                </c:pt>
                <c:pt idx="4667">
                  <c:v>4.0000000000000002E-4</c:v>
                </c:pt>
                <c:pt idx="4668">
                  <c:v>4.0000000000000002E-4</c:v>
                </c:pt>
                <c:pt idx="4669">
                  <c:v>4.0000000000000002E-4</c:v>
                </c:pt>
                <c:pt idx="4670">
                  <c:v>4.0000000000000002E-4</c:v>
                </c:pt>
                <c:pt idx="4671">
                  <c:v>4.0000000000000002E-4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4.0000000000000002E-4</c:v>
                </c:pt>
                <c:pt idx="4677">
                  <c:v>4.0000000000000002E-4</c:v>
                </c:pt>
                <c:pt idx="4678">
                  <c:v>4.0000000000000002E-4</c:v>
                </c:pt>
                <c:pt idx="4679">
                  <c:v>4.0000000000000002E-4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4.0000000000000002E-4</c:v>
                </c:pt>
                <c:pt idx="4685">
                  <c:v>4.0000000000000002E-4</c:v>
                </c:pt>
                <c:pt idx="4686">
                  <c:v>4.0000000000000002E-4</c:v>
                </c:pt>
                <c:pt idx="4687">
                  <c:v>4.0000000000000002E-4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4.0000000000000002E-4</c:v>
                </c:pt>
                <c:pt idx="4697">
                  <c:v>4.0000000000000002E-4</c:v>
                </c:pt>
                <c:pt idx="4698">
                  <c:v>4.0000000000000002E-4</c:v>
                </c:pt>
                <c:pt idx="4699">
                  <c:v>4.0000000000000002E-4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0</c:v>
                </c:pt>
                <c:pt idx="4704">
                  <c:v>4.0000000000000002E-4</c:v>
                </c:pt>
                <c:pt idx="4705">
                  <c:v>4.0000000000000002E-4</c:v>
                </c:pt>
                <c:pt idx="4706">
                  <c:v>4.0000000000000002E-4</c:v>
                </c:pt>
                <c:pt idx="4707">
                  <c:v>4.0000000000000002E-4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4.0000000000000002E-4</c:v>
                </c:pt>
                <c:pt idx="4713">
                  <c:v>4.0000000000000002E-4</c:v>
                </c:pt>
                <c:pt idx="4714">
                  <c:v>4.0000000000000002E-4</c:v>
                </c:pt>
                <c:pt idx="4715">
                  <c:v>4.0000000000000002E-4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4.0000000000000002E-4</c:v>
                </c:pt>
                <c:pt idx="4721">
                  <c:v>4.0000000000000002E-4</c:v>
                </c:pt>
                <c:pt idx="4722">
                  <c:v>4.0000000000000002E-4</c:v>
                </c:pt>
                <c:pt idx="4723">
                  <c:v>4.0000000000000002E-4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0</c:v>
                </c:pt>
                <c:pt idx="4728">
                  <c:v>4.0000000000000002E-4</c:v>
                </c:pt>
                <c:pt idx="4729">
                  <c:v>4.0000000000000002E-4</c:v>
                </c:pt>
                <c:pt idx="4730">
                  <c:v>4.0000000000000002E-4</c:v>
                </c:pt>
                <c:pt idx="4731">
                  <c:v>4.0000000000000002E-4</c:v>
                </c:pt>
                <c:pt idx="4732">
                  <c:v>4.0000000000000002E-4</c:v>
                </c:pt>
                <c:pt idx="4733">
                  <c:v>4.0000000000000002E-4</c:v>
                </c:pt>
                <c:pt idx="4734">
                  <c:v>4.0000000000000002E-4</c:v>
                </c:pt>
                <c:pt idx="4735">
                  <c:v>4.0000000000000002E-4</c:v>
                </c:pt>
                <c:pt idx="4736">
                  <c:v>4.0000000000000002E-4</c:v>
                </c:pt>
                <c:pt idx="4737">
                  <c:v>4.0000000000000002E-4</c:v>
                </c:pt>
                <c:pt idx="4738">
                  <c:v>4.0000000000000002E-4</c:v>
                </c:pt>
                <c:pt idx="4739">
                  <c:v>4.0000000000000002E-4</c:v>
                </c:pt>
                <c:pt idx="4740">
                  <c:v>4.0000000000000002E-4</c:v>
                </c:pt>
                <c:pt idx="4741">
                  <c:v>4.0000000000000002E-4</c:v>
                </c:pt>
                <c:pt idx="4742">
                  <c:v>4.0000000000000002E-4</c:v>
                </c:pt>
                <c:pt idx="4743">
                  <c:v>4.0000000000000002E-4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4.0000000000000002E-4</c:v>
                </c:pt>
                <c:pt idx="4749">
                  <c:v>4.0000000000000002E-4</c:v>
                </c:pt>
                <c:pt idx="4750">
                  <c:v>4.0000000000000002E-4</c:v>
                </c:pt>
                <c:pt idx="4751">
                  <c:v>4.0000000000000002E-4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4.0000000000000002E-4</c:v>
                </c:pt>
                <c:pt idx="4765">
                  <c:v>4.0000000000000002E-4</c:v>
                </c:pt>
                <c:pt idx="4766">
                  <c:v>4.0000000000000002E-4</c:v>
                </c:pt>
                <c:pt idx="4767">
                  <c:v>4.0000000000000002E-4</c:v>
                </c:pt>
                <c:pt idx="4768">
                  <c:v>4.0000000000000002E-4</c:v>
                </c:pt>
                <c:pt idx="4769">
                  <c:v>4.0000000000000002E-4</c:v>
                </c:pt>
                <c:pt idx="4770">
                  <c:v>4.0000000000000002E-4</c:v>
                </c:pt>
                <c:pt idx="4771">
                  <c:v>4.0000000000000002E-4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4.0000000000000002E-4</c:v>
                </c:pt>
                <c:pt idx="4777">
                  <c:v>4.0000000000000002E-4</c:v>
                </c:pt>
                <c:pt idx="4778">
                  <c:v>4.0000000000000002E-4</c:v>
                </c:pt>
                <c:pt idx="4779">
                  <c:v>4.0000000000000002E-4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0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4.0000000000000002E-4</c:v>
                </c:pt>
                <c:pt idx="4797">
                  <c:v>4.0000000000000002E-4</c:v>
                </c:pt>
                <c:pt idx="4798">
                  <c:v>4.0000000000000002E-4</c:v>
                </c:pt>
                <c:pt idx="4799">
                  <c:v>4.0000000000000002E-4</c:v>
                </c:pt>
                <c:pt idx="4800">
                  <c:v>4.0000000000000002E-4</c:v>
                </c:pt>
                <c:pt idx="4801">
                  <c:v>4.0000000000000002E-4</c:v>
                </c:pt>
                <c:pt idx="4802">
                  <c:v>4.0000000000000002E-4</c:v>
                </c:pt>
                <c:pt idx="4803">
                  <c:v>4.0000000000000002E-4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4.0000000000000002E-4</c:v>
                </c:pt>
                <c:pt idx="4813">
                  <c:v>4.0000000000000002E-4</c:v>
                </c:pt>
                <c:pt idx="4814">
                  <c:v>4.0000000000000002E-4</c:v>
                </c:pt>
                <c:pt idx="4815">
                  <c:v>4.0000000000000002E-4</c:v>
                </c:pt>
                <c:pt idx="4816">
                  <c:v>4.0000000000000002E-4</c:v>
                </c:pt>
                <c:pt idx="4817">
                  <c:v>4.0000000000000002E-4</c:v>
                </c:pt>
                <c:pt idx="4818">
                  <c:v>4.0000000000000002E-4</c:v>
                </c:pt>
                <c:pt idx="4819">
                  <c:v>4.0000000000000002E-4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4.0000000000000002E-4</c:v>
                </c:pt>
                <c:pt idx="4825">
                  <c:v>4.0000000000000002E-4</c:v>
                </c:pt>
                <c:pt idx="4826">
                  <c:v>4.0000000000000002E-4</c:v>
                </c:pt>
                <c:pt idx="4827">
                  <c:v>4.0000000000000002E-4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4.0000000000000002E-4</c:v>
                </c:pt>
                <c:pt idx="4833">
                  <c:v>4.0000000000000002E-4</c:v>
                </c:pt>
                <c:pt idx="4834">
                  <c:v>4.0000000000000002E-4</c:v>
                </c:pt>
                <c:pt idx="4835">
                  <c:v>4.0000000000000002E-4</c:v>
                </c:pt>
                <c:pt idx="4836">
                  <c:v>4.0000000000000002E-4</c:v>
                </c:pt>
                <c:pt idx="4837">
                  <c:v>4.0000000000000002E-4</c:v>
                </c:pt>
                <c:pt idx="4838">
                  <c:v>4.0000000000000002E-4</c:v>
                </c:pt>
                <c:pt idx="4839">
                  <c:v>4.0000000000000002E-4</c:v>
                </c:pt>
                <c:pt idx="4840">
                  <c:v>4.0000000000000002E-4</c:v>
                </c:pt>
                <c:pt idx="4841">
                  <c:v>4.0000000000000002E-4</c:v>
                </c:pt>
                <c:pt idx="4842">
                  <c:v>4.0000000000000002E-4</c:v>
                </c:pt>
                <c:pt idx="4843">
                  <c:v>4.0000000000000002E-4</c:v>
                </c:pt>
                <c:pt idx="4844">
                  <c:v>4.0000000000000002E-4</c:v>
                </c:pt>
                <c:pt idx="4845">
                  <c:v>4.0000000000000002E-4</c:v>
                </c:pt>
                <c:pt idx="4846">
                  <c:v>4.0000000000000002E-4</c:v>
                </c:pt>
                <c:pt idx="4847">
                  <c:v>4.0000000000000002E-4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4.0000000000000002E-4</c:v>
                </c:pt>
                <c:pt idx="4857">
                  <c:v>4.0000000000000002E-4</c:v>
                </c:pt>
                <c:pt idx="4858">
                  <c:v>4.0000000000000002E-4</c:v>
                </c:pt>
                <c:pt idx="4859">
                  <c:v>4.0000000000000002E-4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4.0000000000000002E-4</c:v>
                </c:pt>
                <c:pt idx="4865">
                  <c:v>4.0000000000000002E-4</c:v>
                </c:pt>
                <c:pt idx="4866">
                  <c:v>4.0000000000000002E-4</c:v>
                </c:pt>
                <c:pt idx="4867">
                  <c:v>4.0000000000000002E-4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4.0000000000000002E-4</c:v>
                </c:pt>
                <c:pt idx="4873">
                  <c:v>4.0000000000000002E-4</c:v>
                </c:pt>
                <c:pt idx="4874">
                  <c:v>4.0000000000000002E-4</c:v>
                </c:pt>
                <c:pt idx="4875">
                  <c:v>4.0000000000000002E-4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4.0000000000000002E-4</c:v>
                </c:pt>
                <c:pt idx="4881">
                  <c:v>4.0000000000000002E-4</c:v>
                </c:pt>
                <c:pt idx="4882">
                  <c:v>4.0000000000000002E-4</c:v>
                </c:pt>
                <c:pt idx="4883">
                  <c:v>4.0000000000000002E-4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4.0000000000000002E-4</c:v>
                </c:pt>
                <c:pt idx="4889">
                  <c:v>4.0000000000000002E-4</c:v>
                </c:pt>
                <c:pt idx="4890">
                  <c:v>4.0000000000000002E-4</c:v>
                </c:pt>
                <c:pt idx="4891">
                  <c:v>4.0000000000000002E-4</c:v>
                </c:pt>
                <c:pt idx="4892">
                  <c:v>4.0000000000000002E-4</c:v>
                </c:pt>
                <c:pt idx="4893">
                  <c:v>4.0000000000000002E-4</c:v>
                </c:pt>
                <c:pt idx="4894">
                  <c:v>4.0000000000000002E-4</c:v>
                </c:pt>
                <c:pt idx="4895">
                  <c:v>4.0000000000000002E-4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4.0000000000000002E-4</c:v>
                </c:pt>
                <c:pt idx="4901">
                  <c:v>4.0000000000000002E-4</c:v>
                </c:pt>
                <c:pt idx="4902">
                  <c:v>4.0000000000000002E-4</c:v>
                </c:pt>
                <c:pt idx="4903">
                  <c:v>4.0000000000000002E-4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4.0000000000000002E-4</c:v>
                </c:pt>
                <c:pt idx="4917">
                  <c:v>4.0000000000000002E-4</c:v>
                </c:pt>
                <c:pt idx="4918">
                  <c:v>4.0000000000000002E-4</c:v>
                </c:pt>
                <c:pt idx="4919">
                  <c:v>4.0000000000000002E-4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4.0000000000000002E-4</c:v>
                </c:pt>
                <c:pt idx="4925">
                  <c:v>4.0000000000000002E-4</c:v>
                </c:pt>
                <c:pt idx="4926">
                  <c:v>4.0000000000000002E-4</c:v>
                </c:pt>
                <c:pt idx="4927">
                  <c:v>4.0000000000000002E-4</c:v>
                </c:pt>
                <c:pt idx="4928">
                  <c:v>4.0000000000000002E-4</c:v>
                </c:pt>
                <c:pt idx="4929">
                  <c:v>4.0000000000000002E-4</c:v>
                </c:pt>
                <c:pt idx="4930">
                  <c:v>4.0000000000000002E-4</c:v>
                </c:pt>
                <c:pt idx="4931">
                  <c:v>4.0000000000000002E-4</c:v>
                </c:pt>
                <c:pt idx="4932">
                  <c:v>4.0000000000000002E-4</c:v>
                </c:pt>
                <c:pt idx="4933">
                  <c:v>4.0000000000000002E-4</c:v>
                </c:pt>
                <c:pt idx="4934">
                  <c:v>4.0000000000000002E-4</c:v>
                </c:pt>
                <c:pt idx="4935">
                  <c:v>4.0000000000000002E-4</c:v>
                </c:pt>
                <c:pt idx="4936">
                  <c:v>4.0000000000000002E-4</c:v>
                </c:pt>
                <c:pt idx="4937">
                  <c:v>4.0000000000000002E-4</c:v>
                </c:pt>
                <c:pt idx="4938">
                  <c:v>4.0000000000000002E-4</c:v>
                </c:pt>
                <c:pt idx="4939">
                  <c:v>4.0000000000000002E-4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4.0000000000000002E-4</c:v>
                </c:pt>
                <c:pt idx="4949">
                  <c:v>4.0000000000000002E-4</c:v>
                </c:pt>
                <c:pt idx="4950">
                  <c:v>4.0000000000000002E-4</c:v>
                </c:pt>
                <c:pt idx="4951">
                  <c:v>4.0000000000000002E-4</c:v>
                </c:pt>
                <c:pt idx="4952">
                  <c:v>4.0000000000000002E-4</c:v>
                </c:pt>
                <c:pt idx="4953">
                  <c:v>4.0000000000000002E-4</c:v>
                </c:pt>
                <c:pt idx="4954">
                  <c:v>4.0000000000000002E-4</c:v>
                </c:pt>
                <c:pt idx="4955">
                  <c:v>4.0000000000000002E-4</c:v>
                </c:pt>
                <c:pt idx="4956">
                  <c:v>4.0000000000000002E-4</c:v>
                </c:pt>
                <c:pt idx="4957">
                  <c:v>4.0000000000000002E-4</c:v>
                </c:pt>
                <c:pt idx="4958">
                  <c:v>4.0000000000000002E-4</c:v>
                </c:pt>
                <c:pt idx="4959">
                  <c:v>4.0000000000000002E-4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0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4.0000000000000002E-4</c:v>
                </c:pt>
                <c:pt idx="4973">
                  <c:v>4.0000000000000002E-4</c:v>
                </c:pt>
                <c:pt idx="4974">
                  <c:v>4.0000000000000002E-4</c:v>
                </c:pt>
                <c:pt idx="4975">
                  <c:v>4.0000000000000002E-4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4.0000000000000002E-4</c:v>
                </c:pt>
                <c:pt idx="4981">
                  <c:v>4.0000000000000002E-4</c:v>
                </c:pt>
                <c:pt idx="4982">
                  <c:v>4.0000000000000002E-4</c:v>
                </c:pt>
                <c:pt idx="4983">
                  <c:v>4.0000000000000002E-4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4.0000000000000002E-4</c:v>
                </c:pt>
                <c:pt idx="4989">
                  <c:v>4.0000000000000002E-4</c:v>
                </c:pt>
                <c:pt idx="4990">
                  <c:v>4.0000000000000002E-4</c:v>
                </c:pt>
                <c:pt idx="4991">
                  <c:v>4.0000000000000002E-4</c:v>
                </c:pt>
                <c:pt idx="4992">
                  <c:v>1.6000000000000001E-3</c:v>
                </c:pt>
                <c:pt idx="4993">
                  <c:v>3.5999999999999999E-3</c:v>
                </c:pt>
                <c:pt idx="4994">
                  <c:v>5.5999999999999999E-3</c:v>
                </c:pt>
                <c:pt idx="4995">
                  <c:v>6.4000000000000003E-3</c:v>
                </c:pt>
                <c:pt idx="4996">
                  <c:v>5.5999999999999999E-3</c:v>
                </c:pt>
                <c:pt idx="4997">
                  <c:v>5.1999999999999998E-3</c:v>
                </c:pt>
                <c:pt idx="4998">
                  <c:v>5.1999999999999998E-3</c:v>
                </c:pt>
                <c:pt idx="4999">
                  <c:v>6.4000000000000003E-3</c:v>
                </c:pt>
                <c:pt idx="5000">
                  <c:v>7.1999999999999998E-3</c:v>
                </c:pt>
                <c:pt idx="5001">
                  <c:v>7.1999999999999998E-3</c:v>
                </c:pt>
                <c:pt idx="5002">
                  <c:v>8.0000000000000002E-3</c:v>
                </c:pt>
                <c:pt idx="5003">
                  <c:v>8.0000000000000002E-3</c:v>
                </c:pt>
                <c:pt idx="5004">
                  <c:v>8.0000000000000002E-3</c:v>
                </c:pt>
                <c:pt idx="5005">
                  <c:v>8.0000000000000002E-3</c:v>
                </c:pt>
                <c:pt idx="5006">
                  <c:v>8.7999999999999988E-3</c:v>
                </c:pt>
                <c:pt idx="5007">
                  <c:v>1.12E-2</c:v>
                </c:pt>
                <c:pt idx="5008">
                  <c:v>1.44E-2</c:v>
                </c:pt>
                <c:pt idx="5009">
                  <c:v>1.72E-2</c:v>
                </c:pt>
                <c:pt idx="5010">
                  <c:v>1.7599999999999998E-2</c:v>
                </c:pt>
                <c:pt idx="5011">
                  <c:v>1.84E-2</c:v>
                </c:pt>
                <c:pt idx="5012">
                  <c:v>1.4000000000000002E-2</c:v>
                </c:pt>
                <c:pt idx="5013">
                  <c:v>1.0800000000000001E-2</c:v>
                </c:pt>
                <c:pt idx="5014">
                  <c:v>1.44E-2</c:v>
                </c:pt>
                <c:pt idx="5015">
                  <c:v>1.6400000000000001E-2</c:v>
                </c:pt>
                <c:pt idx="5016">
                  <c:v>1.84E-2</c:v>
                </c:pt>
                <c:pt idx="5017">
                  <c:v>1.7999999999999999E-2</c:v>
                </c:pt>
                <c:pt idx="5018">
                  <c:v>1.84E-2</c:v>
                </c:pt>
                <c:pt idx="5019">
                  <c:v>1.84E-2</c:v>
                </c:pt>
                <c:pt idx="5020">
                  <c:v>1.6400000000000001E-2</c:v>
                </c:pt>
                <c:pt idx="5021">
                  <c:v>1.2E-2</c:v>
                </c:pt>
                <c:pt idx="5022">
                  <c:v>1.4799999999999999E-2</c:v>
                </c:pt>
                <c:pt idx="5023">
                  <c:v>1.72E-2</c:v>
                </c:pt>
                <c:pt idx="5024">
                  <c:v>1.8800000000000001E-2</c:v>
                </c:pt>
                <c:pt idx="5025">
                  <c:v>1.2800000000000001E-2</c:v>
                </c:pt>
                <c:pt idx="5026">
                  <c:v>1.0800000000000001E-2</c:v>
                </c:pt>
                <c:pt idx="5027">
                  <c:v>9.6000000000000009E-3</c:v>
                </c:pt>
                <c:pt idx="5028">
                  <c:v>9.1999999999999998E-3</c:v>
                </c:pt>
                <c:pt idx="5029">
                  <c:v>8.4000000000000012E-3</c:v>
                </c:pt>
                <c:pt idx="5030">
                  <c:v>8.4000000000000012E-3</c:v>
                </c:pt>
                <c:pt idx="5031">
                  <c:v>7.6E-3</c:v>
                </c:pt>
                <c:pt idx="5032">
                  <c:v>8.4000000000000012E-3</c:v>
                </c:pt>
                <c:pt idx="5033">
                  <c:v>8.4000000000000012E-3</c:v>
                </c:pt>
                <c:pt idx="5034">
                  <c:v>9.1999999999999998E-3</c:v>
                </c:pt>
                <c:pt idx="5035">
                  <c:v>9.1999999999999998E-3</c:v>
                </c:pt>
                <c:pt idx="5036">
                  <c:v>8.7999999999999988E-3</c:v>
                </c:pt>
                <c:pt idx="5037">
                  <c:v>8.7999999999999988E-3</c:v>
                </c:pt>
                <c:pt idx="5038">
                  <c:v>8.7999999999999988E-3</c:v>
                </c:pt>
                <c:pt idx="5039">
                  <c:v>8.7999999999999988E-3</c:v>
                </c:pt>
                <c:pt idx="5040">
                  <c:v>8.4000000000000012E-3</c:v>
                </c:pt>
                <c:pt idx="5041">
                  <c:v>8.0000000000000002E-3</c:v>
                </c:pt>
                <c:pt idx="5042">
                  <c:v>8.4000000000000012E-3</c:v>
                </c:pt>
                <c:pt idx="5043">
                  <c:v>8.4000000000000012E-3</c:v>
                </c:pt>
                <c:pt idx="5044">
                  <c:v>7.6E-3</c:v>
                </c:pt>
                <c:pt idx="5045">
                  <c:v>8.4000000000000012E-3</c:v>
                </c:pt>
                <c:pt idx="5046">
                  <c:v>7.6E-3</c:v>
                </c:pt>
                <c:pt idx="5047">
                  <c:v>8.4000000000000012E-3</c:v>
                </c:pt>
                <c:pt idx="5048">
                  <c:v>8.0000000000000002E-3</c:v>
                </c:pt>
                <c:pt idx="5049">
                  <c:v>8.7999999999999988E-3</c:v>
                </c:pt>
                <c:pt idx="5050">
                  <c:v>8.7999999999999988E-3</c:v>
                </c:pt>
                <c:pt idx="5051">
                  <c:v>8.7999999999999988E-3</c:v>
                </c:pt>
                <c:pt idx="5052">
                  <c:v>8.7999999999999988E-3</c:v>
                </c:pt>
                <c:pt idx="5053">
                  <c:v>8.0000000000000002E-3</c:v>
                </c:pt>
                <c:pt idx="5054">
                  <c:v>6.0000000000000001E-3</c:v>
                </c:pt>
                <c:pt idx="5055">
                  <c:v>5.5999999999999999E-3</c:v>
                </c:pt>
                <c:pt idx="5056">
                  <c:v>5.5999999999999999E-3</c:v>
                </c:pt>
                <c:pt idx="5057">
                  <c:v>3.5999999999999999E-3</c:v>
                </c:pt>
                <c:pt idx="5058">
                  <c:v>1.6000000000000001E-3</c:v>
                </c:pt>
                <c:pt idx="5059">
                  <c:v>8.0000000000000004E-4</c:v>
                </c:pt>
                <c:pt idx="5060">
                  <c:v>8.0000000000000004E-4</c:v>
                </c:pt>
                <c:pt idx="5061">
                  <c:v>4.0000000000000002E-4</c:v>
                </c:pt>
                <c:pt idx="5062">
                  <c:v>4.0000000000000002E-4</c:v>
                </c:pt>
                <c:pt idx="5063">
                  <c:v>4.0000000000000002E-4</c:v>
                </c:pt>
                <c:pt idx="5064">
                  <c:v>4.0000000000000002E-4</c:v>
                </c:pt>
                <c:pt idx="5065">
                  <c:v>4.0000000000000002E-4</c:v>
                </c:pt>
                <c:pt idx="5066">
                  <c:v>4.0000000000000002E-4</c:v>
                </c:pt>
                <c:pt idx="5067">
                  <c:v>4.0000000000000002E-4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4.0000000000000002E-4</c:v>
                </c:pt>
                <c:pt idx="5073">
                  <c:v>4.0000000000000002E-4</c:v>
                </c:pt>
                <c:pt idx="5074">
                  <c:v>4.0000000000000002E-4</c:v>
                </c:pt>
                <c:pt idx="5075">
                  <c:v>4.0000000000000002E-4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4.0000000000000002E-4</c:v>
                </c:pt>
                <c:pt idx="5081">
                  <c:v>4.0000000000000002E-4</c:v>
                </c:pt>
                <c:pt idx="5082">
                  <c:v>4.0000000000000002E-4</c:v>
                </c:pt>
                <c:pt idx="5083">
                  <c:v>4.0000000000000002E-4</c:v>
                </c:pt>
                <c:pt idx="5084">
                  <c:v>4.0000000000000002E-4</c:v>
                </c:pt>
                <c:pt idx="5085">
                  <c:v>4.0000000000000002E-4</c:v>
                </c:pt>
                <c:pt idx="5086">
                  <c:v>4.0000000000000002E-4</c:v>
                </c:pt>
                <c:pt idx="5087">
                  <c:v>4.0000000000000002E-4</c:v>
                </c:pt>
                <c:pt idx="5088">
                  <c:v>4.0000000000000002E-4</c:v>
                </c:pt>
                <c:pt idx="5089">
                  <c:v>4.0000000000000002E-4</c:v>
                </c:pt>
                <c:pt idx="5090">
                  <c:v>4.0000000000000002E-4</c:v>
                </c:pt>
                <c:pt idx="5091">
                  <c:v>4.0000000000000002E-4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4.0000000000000002E-4</c:v>
                </c:pt>
                <c:pt idx="5097">
                  <c:v>4.0000000000000002E-4</c:v>
                </c:pt>
                <c:pt idx="5098">
                  <c:v>4.0000000000000002E-4</c:v>
                </c:pt>
                <c:pt idx="5099">
                  <c:v>4.0000000000000002E-4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4.0000000000000002E-4</c:v>
                </c:pt>
                <c:pt idx="5105">
                  <c:v>4.0000000000000002E-4</c:v>
                </c:pt>
                <c:pt idx="5106">
                  <c:v>4.0000000000000002E-4</c:v>
                </c:pt>
                <c:pt idx="5107">
                  <c:v>4.0000000000000002E-4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4.0000000000000002E-4</c:v>
                </c:pt>
                <c:pt idx="5113">
                  <c:v>4.0000000000000002E-4</c:v>
                </c:pt>
                <c:pt idx="5114">
                  <c:v>4.0000000000000002E-4</c:v>
                </c:pt>
                <c:pt idx="5115">
                  <c:v>4.0000000000000002E-4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4.0000000000000002E-4</c:v>
                </c:pt>
                <c:pt idx="5121">
                  <c:v>4.0000000000000002E-4</c:v>
                </c:pt>
                <c:pt idx="5122">
                  <c:v>4.0000000000000002E-4</c:v>
                </c:pt>
                <c:pt idx="5123">
                  <c:v>4.0000000000000002E-4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4.0000000000000002E-4</c:v>
                </c:pt>
                <c:pt idx="5129">
                  <c:v>4.0000000000000002E-4</c:v>
                </c:pt>
                <c:pt idx="5130">
                  <c:v>4.0000000000000002E-4</c:v>
                </c:pt>
                <c:pt idx="5131">
                  <c:v>4.0000000000000002E-4</c:v>
                </c:pt>
                <c:pt idx="5132">
                  <c:v>4.0000000000000002E-4</c:v>
                </c:pt>
                <c:pt idx="5133">
                  <c:v>4.0000000000000002E-4</c:v>
                </c:pt>
                <c:pt idx="5134">
                  <c:v>4.0000000000000002E-4</c:v>
                </c:pt>
                <c:pt idx="5135">
                  <c:v>4.0000000000000002E-4</c:v>
                </c:pt>
                <c:pt idx="5136">
                  <c:v>4.0000000000000002E-4</c:v>
                </c:pt>
                <c:pt idx="5137">
                  <c:v>4.0000000000000002E-4</c:v>
                </c:pt>
                <c:pt idx="5138">
                  <c:v>4.0000000000000002E-4</c:v>
                </c:pt>
                <c:pt idx="5139">
                  <c:v>4.0000000000000002E-4</c:v>
                </c:pt>
                <c:pt idx="5140">
                  <c:v>4.0000000000000002E-4</c:v>
                </c:pt>
                <c:pt idx="5141">
                  <c:v>4.0000000000000002E-4</c:v>
                </c:pt>
                <c:pt idx="5142">
                  <c:v>4.0000000000000002E-4</c:v>
                </c:pt>
                <c:pt idx="5143">
                  <c:v>4.0000000000000002E-4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4.0000000000000002E-4</c:v>
                </c:pt>
                <c:pt idx="5149">
                  <c:v>4.0000000000000002E-4</c:v>
                </c:pt>
                <c:pt idx="5150">
                  <c:v>4.0000000000000002E-4</c:v>
                </c:pt>
                <c:pt idx="5151">
                  <c:v>4.0000000000000002E-4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4.0000000000000002E-4</c:v>
                </c:pt>
                <c:pt idx="5161">
                  <c:v>4.0000000000000002E-4</c:v>
                </c:pt>
                <c:pt idx="5162">
                  <c:v>4.0000000000000002E-4</c:v>
                </c:pt>
                <c:pt idx="5163">
                  <c:v>4.0000000000000002E-4</c:v>
                </c:pt>
                <c:pt idx="5164">
                  <c:v>4.0000000000000002E-4</c:v>
                </c:pt>
                <c:pt idx="5165">
                  <c:v>4.0000000000000002E-4</c:v>
                </c:pt>
                <c:pt idx="5166">
                  <c:v>4.0000000000000002E-4</c:v>
                </c:pt>
                <c:pt idx="5167">
                  <c:v>4.0000000000000002E-4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4.0000000000000002E-4</c:v>
                </c:pt>
                <c:pt idx="5173">
                  <c:v>4.0000000000000002E-4</c:v>
                </c:pt>
                <c:pt idx="5174">
                  <c:v>4.0000000000000002E-4</c:v>
                </c:pt>
                <c:pt idx="5175">
                  <c:v>4.0000000000000002E-4</c:v>
                </c:pt>
                <c:pt idx="5176">
                  <c:v>4.0000000000000002E-4</c:v>
                </c:pt>
                <c:pt idx="5177">
                  <c:v>4.0000000000000002E-4</c:v>
                </c:pt>
                <c:pt idx="5178">
                  <c:v>4.0000000000000002E-4</c:v>
                </c:pt>
                <c:pt idx="5179">
                  <c:v>4.0000000000000002E-4</c:v>
                </c:pt>
                <c:pt idx="5180">
                  <c:v>4.0000000000000002E-4</c:v>
                </c:pt>
                <c:pt idx="5181">
                  <c:v>4.0000000000000002E-4</c:v>
                </c:pt>
                <c:pt idx="5182">
                  <c:v>4.0000000000000002E-4</c:v>
                </c:pt>
                <c:pt idx="5183">
                  <c:v>4.0000000000000002E-4</c:v>
                </c:pt>
                <c:pt idx="5184">
                  <c:v>4.0000000000000002E-4</c:v>
                </c:pt>
                <c:pt idx="5185">
                  <c:v>4.0000000000000002E-4</c:v>
                </c:pt>
                <c:pt idx="5186">
                  <c:v>4.0000000000000002E-4</c:v>
                </c:pt>
                <c:pt idx="5187">
                  <c:v>4.0000000000000002E-4</c:v>
                </c:pt>
                <c:pt idx="5188">
                  <c:v>4.0000000000000002E-4</c:v>
                </c:pt>
                <c:pt idx="5189">
                  <c:v>4.0000000000000002E-4</c:v>
                </c:pt>
                <c:pt idx="5190">
                  <c:v>4.0000000000000002E-4</c:v>
                </c:pt>
                <c:pt idx="5191">
                  <c:v>4.0000000000000002E-4</c:v>
                </c:pt>
                <c:pt idx="5192">
                  <c:v>4.0000000000000002E-4</c:v>
                </c:pt>
                <c:pt idx="5193">
                  <c:v>4.0000000000000002E-4</c:v>
                </c:pt>
                <c:pt idx="5194">
                  <c:v>4.0000000000000002E-4</c:v>
                </c:pt>
                <c:pt idx="5195">
                  <c:v>4.0000000000000002E-4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4.0000000000000002E-4</c:v>
                </c:pt>
                <c:pt idx="5205">
                  <c:v>4.0000000000000002E-4</c:v>
                </c:pt>
                <c:pt idx="5206">
                  <c:v>4.0000000000000002E-4</c:v>
                </c:pt>
                <c:pt idx="5207">
                  <c:v>4.0000000000000002E-4</c:v>
                </c:pt>
                <c:pt idx="5208">
                  <c:v>4.0000000000000002E-4</c:v>
                </c:pt>
                <c:pt idx="5209">
                  <c:v>4.0000000000000002E-4</c:v>
                </c:pt>
                <c:pt idx="5210">
                  <c:v>4.0000000000000002E-4</c:v>
                </c:pt>
                <c:pt idx="5211">
                  <c:v>4.0000000000000002E-4</c:v>
                </c:pt>
                <c:pt idx="5212">
                  <c:v>4.0000000000000002E-4</c:v>
                </c:pt>
                <c:pt idx="5213">
                  <c:v>4.0000000000000002E-4</c:v>
                </c:pt>
                <c:pt idx="5214">
                  <c:v>4.0000000000000002E-4</c:v>
                </c:pt>
                <c:pt idx="5215">
                  <c:v>4.0000000000000002E-4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4.0000000000000002E-4</c:v>
                </c:pt>
                <c:pt idx="5225">
                  <c:v>4.0000000000000002E-4</c:v>
                </c:pt>
                <c:pt idx="5226">
                  <c:v>4.0000000000000002E-4</c:v>
                </c:pt>
                <c:pt idx="5227">
                  <c:v>4.0000000000000002E-4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4.0000000000000002E-4</c:v>
                </c:pt>
                <c:pt idx="5233">
                  <c:v>4.0000000000000002E-4</c:v>
                </c:pt>
                <c:pt idx="5234">
                  <c:v>4.0000000000000002E-4</c:v>
                </c:pt>
                <c:pt idx="5235">
                  <c:v>4.0000000000000002E-4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4.0000000000000002E-4</c:v>
                </c:pt>
                <c:pt idx="5241">
                  <c:v>4.0000000000000002E-4</c:v>
                </c:pt>
                <c:pt idx="5242">
                  <c:v>4.0000000000000002E-4</c:v>
                </c:pt>
                <c:pt idx="5243">
                  <c:v>4.0000000000000002E-4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4.0000000000000002E-4</c:v>
                </c:pt>
                <c:pt idx="5253">
                  <c:v>4.0000000000000002E-4</c:v>
                </c:pt>
                <c:pt idx="5254">
                  <c:v>4.0000000000000002E-4</c:v>
                </c:pt>
                <c:pt idx="5255">
                  <c:v>4.0000000000000002E-4</c:v>
                </c:pt>
                <c:pt idx="5256">
                  <c:v>4.0000000000000002E-4</c:v>
                </c:pt>
                <c:pt idx="5257">
                  <c:v>4.0000000000000002E-4</c:v>
                </c:pt>
                <c:pt idx="5258">
                  <c:v>4.0000000000000002E-4</c:v>
                </c:pt>
                <c:pt idx="5259">
                  <c:v>4.0000000000000002E-4</c:v>
                </c:pt>
                <c:pt idx="5260">
                  <c:v>4.0000000000000002E-4</c:v>
                </c:pt>
                <c:pt idx="5261">
                  <c:v>4.0000000000000002E-4</c:v>
                </c:pt>
                <c:pt idx="5262">
                  <c:v>4.0000000000000002E-4</c:v>
                </c:pt>
                <c:pt idx="5263">
                  <c:v>4.0000000000000002E-4</c:v>
                </c:pt>
                <c:pt idx="5264">
                  <c:v>4.0000000000000002E-4</c:v>
                </c:pt>
                <c:pt idx="5265">
                  <c:v>4.0000000000000002E-4</c:v>
                </c:pt>
                <c:pt idx="5266">
                  <c:v>4.0000000000000002E-4</c:v>
                </c:pt>
                <c:pt idx="5267">
                  <c:v>4.0000000000000002E-4</c:v>
                </c:pt>
                <c:pt idx="5268">
                  <c:v>4.0000000000000002E-4</c:v>
                </c:pt>
                <c:pt idx="5269">
                  <c:v>4.0000000000000002E-4</c:v>
                </c:pt>
                <c:pt idx="5270">
                  <c:v>4.0000000000000002E-4</c:v>
                </c:pt>
                <c:pt idx="5271">
                  <c:v>4.0000000000000002E-4</c:v>
                </c:pt>
                <c:pt idx="5272">
                  <c:v>4.0000000000000002E-4</c:v>
                </c:pt>
                <c:pt idx="5273">
                  <c:v>4.0000000000000002E-4</c:v>
                </c:pt>
                <c:pt idx="5274">
                  <c:v>4.0000000000000002E-4</c:v>
                </c:pt>
                <c:pt idx="5275">
                  <c:v>4.0000000000000002E-4</c:v>
                </c:pt>
                <c:pt idx="5276">
                  <c:v>4.0000000000000002E-4</c:v>
                </c:pt>
                <c:pt idx="5277">
                  <c:v>4.0000000000000002E-4</c:v>
                </c:pt>
                <c:pt idx="5278">
                  <c:v>4.0000000000000002E-4</c:v>
                </c:pt>
                <c:pt idx="5279">
                  <c:v>4.0000000000000002E-4</c:v>
                </c:pt>
                <c:pt idx="5280">
                  <c:v>0</c:v>
                </c:pt>
                <c:pt idx="5281">
                  <c:v>0</c:v>
                </c:pt>
                <c:pt idx="5282">
                  <c:v>0</c:v>
                </c:pt>
                <c:pt idx="5283">
                  <c:v>0</c:v>
                </c:pt>
                <c:pt idx="5284">
                  <c:v>4.0000000000000002E-4</c:v>
                </c:pt>
                <c:pt idx="5285">
                  <c:v>4.0000000000000002E-4</c:v>
                </c:pt>
                <c:pt idx="5286">
                  <c:v>4.0000000000000002E-4</c:v>
                </c:pt>
                <c:pt idx="5287">
                  <c:v>4.0000000000000002E-4</c:v>
                </c:pt>
                <c:pt idx="5288">
                  <c:v>4.0000000000000002E-4</c:v>
                </c:pt>
                <c:pt idx="5289">
                  <c:v>4.0000000000000002E-4</c:v>
                </c:pt>
                <c:pt idx="5290">
                  <c:v>4.0000000000000002E-4</c:v>
                </c:pt>
                <c:pt idx="5291">
                  <c:v>4.0000000000000002E-4</c:v>
                </c:pt>
                <c:pt idx="5292">
                  <c:v>4.0000000000000002E-4</c:v>
                </c:pt>
                <c:pt idx="5293">
                  <c:v>4.0000000000000002E-4</c:v>
                </c:pt>
                <c:pt idx="5294">
                  <c:v>4.0000000000000002E-4</c:v>
                </c:pt>
                <c:pt idx="5295">
                  <c:v>4.0000000000000002E-4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4.0000000000000002E-4</c:v>
                </c:pt>
                <c:pt idx="5305">
                  <c:v>4.0000000000000002E-4</c:v>
                </c:pt>
                <c:pt idx="5306">
                  <c:v>4.0000000000000002E-4</c:v>
                </c:pt>
                <c:pt idx="5307">
                  <c:v>4.0000000000000002E-4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</c:v>
                </c:pt>
                <c:pt idx="5312">
                  <c:v>0</c:v>
                </c:pt>
                <c:pt idx="5313">
                  <c:v>0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4.0000000000000002E-4</c:v>
                </c:pt>
                <c:pt idx="5333">
                  <c:v>4.0000000000000002E-4</c:v>
                </c:pt>
                <c:pt idx="5334">
                  <c:v>4.0000000000000002E-4</c:v>
                </c:pt>
                <c:pt idx="5335">
                  <c:v>4.0000000000000002E-4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4.0000000000000002E-4</c:v>
                </c:pt>
                <c:pt idx="5341">
                  <c:v>4.0000000000000002E-4</c:v>
                </c:pt>
                <c:pt idx="5342">
                  <c:v>4.0000000000000002E-4</c:v>
                </c:pt>
                <c:pt idx="5343">
                  <c:v>4.0000000000000002E-4</c:v>
                </c:pt>
                <c:pt idx="5344">
                  <c:v>4.0000000000000002E-4</c:v>
                </c:pt>
                <c:pt idx="5345">
                  <c:v>4.0000000000000002E-4</c:v>
                </c:pt>
                <c:pt idx="5346">
                  <c:v>4.0000000000000002E-4</c:v>
                </c:pt>
                <c:pt idx="5347">
                  <c:v>4.0000000000000002E-4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4.0000000000000002E-4</c:v>
                </c:pt>
                <c:pt idx="5353">
                  <c:v>4.0000000000000002E-4</c:v>
                </c:pt>
                <c:pt idx="5354">
                  <c:v>4.0000000000000002E-4</c:v>
                </c:pt>
                <c:pt idx="5355">
                  <c:v>4.0000000000000002E-4</c:v>
                </c:pt>
                <c:pt idx="5356">
                  <c:v>0</c:v>
                </c:pt>
                <c:pt idx="5357">
                  <c:v>0</c:v>
                </c:pt>
                <c:pt idx="5358">
                  <c:v>0</c:v>
                </c:pt>
                <c:pt idx="5359">
                  <c:v>0</c:v>
                </c:pt>
                <c:pt idx="5360">
                  <c:v>0</c:v>
                </c:pt>
                <c:pt idx="5361">
                  <c:v>0</c:v>
                </c:pt>
                <c:pt idx="5362">
                  <c:v>0</c:v>
                </c:pt>
                <c:pt idx="5363">
                  <c:v>0</c:v>
                </c:pt>
                <c:pt idx="5364">
                  <c:v>0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4.0000000000000002E-4</c:v>
                </c:pt>
                <c:pt idx="5377">
                  <c:v>4.0000000000000002E-4</c:v>
                </c:pt>
                <c:pt idx="5378">
                  <c:v>4.0000000000000002E-4</c:v>
                </c:pt>
                <c:pt idx="5379">
                  <c:v>4.0000000000000002E-4</c:v>
                </c:pt>
                <c:pt idx="5380">
                  <c:v>0</c:v>
                </c:pt>
                <c:pt idx="5381">
                  <c:v>0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4.0000000000000002E-4</c:v>
                </c:pt>
                <c:pt idx="5401">
                  <c:v>4.0000000000000002E-4</c:v>
                </c:pt>
                <c:pt idx="5402">
                  <c:v>4.0000000000000002E-4</c:v>
                </c:pt>
                <c:pt idx="5403">
                  <c:v>4.0000000000000002E-4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4.0000000000000002E-4</c:v>
                </c:pt>
                <c:pt idx="5409">
                  <c:v>4.0000000000000002E-4</c:v>
                </c:pt>
                <c:pt idx="5410">
                  <c:v>4.0000000000000002E-4</c:v>
                </c:pt>
                <c:pt idx="5411">
                  <c:v>4.0000000000000002E-4</c:v>
                </c:pt>
                <c:pt idx="5412">
                  <c:v>4.0000000000000002E-4</c:v>
                </c:pt>
                <c:pt idx="5413">
                  <c:v>4.0000000000000002E-4</c:v>
                </c:pt>
                <c:pt idx="5414">
                  <c:v>4.0000000000000002E-4</c:v>
                </c:pt>
                <c:pt idx="5415">
                  <c:v>4.0000000000000002E-4</c:v>
                </c:pt>
                <c:pt idx="5416">
                  <c:v>0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</c:v>
                </c:pt>
                <c:pt idx="5423">
                  <c:v>0</c:v>
                </c:pt>
                <c:pt idx="5424">
                  <c:v>4.0000000000000002E-4</c:v>
                </c:pt>
                <c:pt idx="5425">
                  <c:v>4.0000000000000002E-4</c:v>
                </c:pt>
                <c:pt idx="5426">
                  <c:v>4.0000000000000002E-4</c:v>
                </c:pt>
                <c:pt idx="5427">
                  <c:v>4.0000000000000002E-4</c:v>
                </c:pt>
                <c:pt idx="5428">
                  <c:v>0</c:v>
                </c:pt>
                <c:pt idx="5429">
                  <c:v>0</c:v>
                </c:pt>
                <c:pt idx="5430">
                  <c:v>0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</c:v>
                </c:pt>
                <c:pt idx="5435">
                  <c:v>0</c:v>
                </c:pt>
                <c:pt idx="5436">
                  <c:v>4.0000000000000002E-4</c:v>
                </c:pt>
                <c:pt idx="5437">
                  <c:v>4.0000000000000002E-4</c:v>
                </c:pt>
                <c:pt idx="5438">
                  <c:v>4.0000000000000002E-4</c:v>
                </c:pt>
                <c:pt idx="5439">
                  <c:v>4.0000000000000002E-4</c:v>
                </c:pt>
                <c:pt idx="5440">
                  <c:v>0</c:v>
                </c:pt>
                <c:pt idx="5441">
                  <c:v>0</c:v>
                </c:pt>
                <c:pt idx="5442">
                  <c:v>0</c:v>
                </c:pt>
                <c:pt idx="5443">
                  <c:v>0</c:v>
                </c:pt>
                <c:pt idx="5444">
                  <c:v>4.0000000000000002E-4</c:v>
                </c:pt>
                <c:pt idx="5445">
                  <c:v>4.0000000000000002E-4</c:v>
                </c:pt>
                <c:pt idx="5446">
                  <c:v>4.0000000000000002E-4</c:v>
                </c:pt>
                <c:pt idx="5447">
                  <c:v>4.0000000000000002E-4</c:v>
                </c:pt>
                <c:pt idx="5448">
                  <c:v>4.0000000000000002E-4</c:v>
                </c:pt>
                <c:pt idx="5449">
                  <c:v>4.0000000000000002E-4</c:v>
                </c:pt>
                <c:pt idx="5450">
                  <c:v>4.0000000000000002E-4</c:v>
                </c:pt>
                <c:pt idx="5451">
                  <c:v>4.0000000000000002E-4</c:v>
                </c:pt>
                <c:pt idx="5452">
                  <c:v>0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0</c:v>
                </c:pt>
                <c:pt idx="5459">
                  <c:v>0</c:v>
                </c:pt>
                <c:pt idx="5460">
                  <c:v>4.0000000000000002E-4</c:v>
                </c:pt>
                <c:pt idx="5461">
                  <c:v>4.0000000000000002E-4</c:v>
                </c:pt>
                <c:pt idx="5462">
                  <c:v>4.0000000000000002E-4</c:v>
                </c:pt>
                <c:pt idx="5463">
                  <c:v>4.0000000000000002E-4</c:v>
                </c:pt>
                <c:pt idx="5464">
                  <c:v>0</c:v>
                </c:pt>
                <c:pt idx="5465">
                  <c:v>0</c:v>
                </c:pt>
                <c:pt idx="5466">
                  <c:v>0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4.0000000000000002E-4</c:v>
                </c:pt>
                <c:pt idx="5473">
                  <c:v>4.0000000000000002E-4</c:v>
                </c:pt>
                <c:pt idx="5474">
                  <c:v>4.0000000000000002E-4</c:v>
                </c:pt>
                <c:pt idx="5475">
                  <c:v>4.0000000000000002E-4</c:v>
                </c:pt>
                <c:pt idx="5476">
                  <c:v>4.0000000000000002E-4</c:v>
                </c:pt>
                <c:pt idx="5477">
                  <c:v>4.0000000000000002E-4</c:v>
                </c:pt>
                <c:pt idx="5478">
                  <c:v>4.0000000000000002E-4</c:v>
                </c:pt>
                <c:pt idx="5479">
                  <c:v>4.0000000000000002E-4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4.0000000000000002E-4</c:v>
                </c:pt>
                <c:pt idx="5485">
                  <c:v>4.0000000000000002E-4</c:v>
                </c:pt>
                <c:pt idx="5486">
                  <c:v>4.0000000000000002E-4</c:v>
                </c:pt>
                <c:pt idx="5487">
                  <c:v>4.0000000000000002E-4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4.0000000000000002E-4</c:v>
                </c:pt>
                <c:pt idx="5497">
                  <c:v>4.0000000000000002E-4</c:v>
                </c:pt>
                <c:pt idx="5498">
                  <c:v>4.0000000000000002E-4</c:v>
                </c:pt>
                <c:pt idx="5499">
                  <c:v>4.0000000000000002E-4</c:v>
                </c:pt>
                <c:pt idx="5500">
                  <c:v>4.0000000000000002E-4</c:v>
                </c:pt>
                <c:pt idx="5501">
                  <c:v>4.0000000000000002E-4</c:v>
                </c:pt>
                <c:pt idx="5502">
                  <c:v>4.0000000000000002E-4</c:v>
                </c:pt>
                <c:pt idx="5503">
                  <c:v>4.0000000000000002E-4</c:v>
                </c:pt>
                <c:pt idx="5504">
                  <c:v>4.0000000000000002E-4</c:v>
                </c:pt>
                <c:pt idx="5505">
                  <c:v>4.0000000000000002E-4</c:v>
                </c:pt>
                <c:pt idx="5506">
                  <c:v>4.0000000000000002E-4</c:v>
                </c:pt>
                <c:pt idx="5507">
                  <c:v>4.0000000000000002E-4</c:v>
                </c:pt>
                <c:pt idx="5508">
                  <c:v>4.0000000000000002E-4</c:v>
                </c:pt>
                <c:pt idx="5509">
                  <c:v>4.0000000000000002E-4</c:v>
                </c:pt>
                <c:pt idx="5510">
                  <c:v>4.0000000000000002E-4</c:v>
                </c:pt>
                <c:pt idx="5511">
                  <c:v>4.0000000000000002E-4</c:v>
                </c:pt>
                <c:pt idx="5512">
                  <c:v>4.0000000000000002E-4</c:v>
                </c:pt>
                <c:pt idx="5513">
                  <c:v>4.0000000000000002E-4</c:v>
                </c:pt>
                <c:pt idx="5514">
                  <c:v>4.0000000000000002E-4</c:v>
                </c:pt>
                <c:pt idx="5515">
                  <c:v>4.0000000000000002E-4</c:v>
                </c:pt>
                <c:pt idx="5516">
                  <c:v>4.0000000000000002E-4</c:v>
                </c:pt>
                <c:pt idx="5517">
                  <c:v>4.0000000000000002E-4</c:v>
                </c:pt>
                <c:pt idx="5518">
                  <c:v>4.0000000000000002E-4</c:v>
                </c:pt>
                <c:pt idx="5519">
                  <c:v>4.0000000000000002E-4</c:v>
                </c:pt>
                <c:pt idx="5520">
                  <c:v>0</c:v>
                </c:pt>
                <c:pt idx="5521">
                  <c:v>0</c:v>
                </c:pt>
                <c:pt idx="5522">
                  <c:v>0</c:v>
                </c:pt>
                <c:pt idx="5523">
                  <c:v>0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4.0000000000000002E-4</c:v>
                </c:pt>
                <c:pt idx="5537">
                  <c:v>4.0000000000000002E-4</c:v>
                </c:pt>
                <c:pt idx="5538">
                  <c:v>4.0000000000000002E-4</c:v>
                </c:pt>
                <c:pt idx="5539">
                  <c:v>4.0000000000000002E-4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4.0000000000000002E-4</c:v>
                </c:pt>
                <c:pt idx="5545">
                  <c:v>4.0000000000000002E-4</c:v>
                </c:pt>
                <c:pt idx="5546">
                  <c:v>4.0000000000000002E-4</c:v>
                </c:pt>
                <c:pt idx="5547">
                  <c:v>4.0000000000000002E-4</c:v>
                </c:pt>
                <c:pt idx="5548">
                  <c:v>4.0000000000000002E-4</c:v>
                </c:pt>
                <c:pt idx="5549">
                  <c:v>4.0000000000000002E-4</c:v>
                </c:pt>
                <c:pt idx="5550">
                  <c:v>4.0000000000000002E-4</c:v>
                </c:pt>
                <c:pt idx="5551">
                  <c:v>4.0000000000000002E-4</c:v>
                </c:pt>
                <c:pt idx="5552">
                  <c:v>4.0000000000000002E-4</c:v>
                </c:pt>
                <c:pt idx="5553">
                  <c:v>4.0000000000000002E-4</c:v>
                </c:pt>
                <c:pt idx="5554">
                  <c:v>4.0000000000000002E-4</c:v>
                </c:pt>
                <c:pt idx="5555">
                  <c:v>4.0000000000000002E-4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4.0000000000000002E-4</c:v>
                </c:pt>
                <c:pt idx="5561">
                  <c:v>4.0000000000000002E-4</c:v>
                </c:pt>
                <c:pt idx="5562">
                  <c:v>4.0000000000000002E-4</c:v>
                </c:pt>
                <c:pt idx="5563">
                  <c:v>4.0000000000000002E-4</c:v>
                </c:pt>
                <c:pt idx="5564">
                  <c:v>0</c:v>
                </c:pt>
                <c:pt idx="5565">
                  <c:v>0</c:v>
                </c:pt>
                <c:pt idx="5566">
                  <c:v>0</c:v>
                </c:pt>
                <c:pt idx="5567">
                  <c:v>0</c:v>
                </c:pt>
                <c:pt idx="5568">
                  <c:v>4.0000000000000002E-4</c:v>
                </c:pt>
                <c:pt idx="5569">
                  <c:v>4.0000000000000002E-4</c:v>
                </c:pt>
                <c:pt idx="5570">
                  <c:v>4.0000000000000002E-4</c:v>
                </c:pt>
                <c:pt idx="5571">
                  <c:v>4.0000000000000002E-4</c:v>
                </c:pt>
                <c:pt idx="5572">
                  <c:v>4.0000000000000002E-4</c:v>
                </c:pt>
                <c:pt idx="5573">
                  <c:v>4.0000000000000002E-4</c:v>
                </c:pt>
                <c:pt idx="5574">
                  <c:v>4.0000000000000002E-4</c:v>
                </c:pt>
                <c:pt idx="5575">
                  <c:v>4.0000000000000002E-4</c:v>
                </c:pt>
                <c:pt idx="5576">
                  <c:v>4.0000000000000002E-4</c:v>
                </c:pt>
                <c:pt idx="5577">
                  <c:v>4.0000000000000002E-4</c:v>
                </c:pt>
                <c:pt idx="5578">
                  <c:v>4.0000000000000002E-4</c:v>
                </c:pt>
                <c:pt idx="5579">
                  <c:v>4.0000000000000002E-4</c:v>
                </c:pt>
                <c:pt idx="5580">
                  <c:v>0</c:v>
                </c:pt>
                <c:pt idx="5581">
                  <c:v>0</c:v>
                </c:pt>
                <c:pt idx="5582">
                  <c:v>0</c:v>
                </c:pt>
                <c:pt idx="5583">
                  <c:v>0</c:v>
                </c:pt>
                <c:pt idx="5584">
                  <c:v>4.0000000000000002E-4</c:v>
                </c:pt>
                <c:pt idx="5585">
                  <c:v>4.0000000000000002E-4</c:v>
                </c:pt>
                <c:pt idx="5586">
                  <c:v>4.0000000000000002E-4</c:v>
                </c:pt>
                <c:pt idx="5587">
                  <c:v>4.0000000000000002E-4</c:v>
                </c:pt>
                <c:pt idx="5588">
                  <c:v>4.0000000000000002E-4</c:v>
                </c:pt>
                <c:pt idx="5589">
                  <c:v>4.0000000000000002E-4</c:v>
                </c:pt>
                <c:pt idx="5590">
                  <c:v>4.0000000000000002E-4</c:v>
                </c:pt>
                <c:pt idx="5591">
                  <c:v>4.0000000000000002E-4</c:v>
                </c:pt>
                <c:pt idx="5592">
                  <c:v>4.0000000000000002E-4</c:v>
                </c:pt>
                <c:pt idx="5593">
                  <c:v>4.0000000000000002E-4</c:v>
                </c:pt>
                <c:pt idx="5594">
                  <c:v>4.0000000000000002E-4</c:v>
                </c:pt>
                <c:pt idx="5595">
                  <c:v>4.0000000000000002E-4</c:v>
                </c:pt>
                <c:pt idx="5596">
                  <c:v>4.0000000000000002E-4</c:v>
                </c:pt>
                <c:pt idx="5597">
                  <c:v>4.0000000000000002E-4</c:v>
                </c:pt>
                <c:pt idx="5598">
                  <c:v>4.0000000000000002E-4</c:v>
                </c:pt>
                <c:pt idx="5599">
                  <c:v>4.0000000000000002E-4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4.0000000000000002E-4</c:v>
                </c:pt>
                <c:pt idx="5605">
                  <c:v>4.0000000000000002E-4</c:v>
                </c:pt>
                <c:pt idx="5606">
                  <c:v>4.0000000000000002E-4</c:v>
                </c:pt>
                <c:pt idx="5607">
                  <c:v>4.0000000000000002E-4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4.0000000000000002E-4</c:v>
                </c:pt>
                <c:pt idx="5613">
                  <c:v>4.0000000000000002E-4</c:v>
                </c:pt>
                <c:pt idx="5614">
                  <c:v>4.0000000000000002E-4</c:v>
                </c:pt>
                <c:pt idx="5615">
                  <c:v>4.0000000000000002E-4</c:v>
                </c:pt>
                <c:pt idx="5616">
                  <c:v>0</c:v>
                </c:pt>
                <c:pt idx="5617">
                  <c:v>0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4.0000000000000002E-4</c:v>
                </c:pt>
                <c:pt idx="5625">
                  <c:v>4.0000000000000002E-4</c:v>
                </c:pt>
                <c:pt idx="5626">
                  <c:v>4.0000000000000002E-4</c:v>
                </c:pt>
                <c:pt idx="5627">
                  <c:v>4.0000000000000002E-4</c:v>
                </c:pt>
                <c:pt idx="5628">
                  <c:v>0</c:v>
                </c:pt>
                <c:pt idx="5629">
                  <c:v>0</c:v>
                </c:pt>
                <c:pt idx="5630">
                  <c:v>0</c:v>
                </c:pt>
                <c:pt idx="5631">
                  <c:v>0</c:v>
                </c:pt>
                <c:pt idx="5632">
                  <c:v>0</c:v>
                </c:pt>
                <c:pt idx="5633">
                  <c:v>0</c:v>
                </c:pt>
                <c:pt idx="5634">
                  <c:v>0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</c:v>
                </c:pt>
                <c:pt idx="5639">
                  <c:v>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0</c:v>
                </c:pt>
                <c:pt idx="5644">
                  <c:v>4.0000000000000002E-4</c:v>
                </c:pt>
                <c:pt idx="5645">
                  <c:v>4.0000000000000002E-4</c:v>
                </c:pt>
                <c:pt idx="5646">
                  <c:v>4.0000000000000002E-4</c:v>
                </c:pt>
                <c:pt idx="5647">
                  <c:v>4.0000000000000002E-4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4.0000000000000002E-4</c:v>
                </c:pt>
                <c:pt idx="5653">
                  <c:v>4.0000000000000002E-4</c:v>
                </c:pt>
                <c:pt idx="5654">
                  <c:v>4.0000000000000002E-4</c:v>
                </c:pt>
                <c:pt idx="5655">
                  <c:v>4.0000000000000002E-4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4.0000000000000002E-4</c:v>
                </c:pt>
                <c:pt idx="5665">
                  <c:v>4.0000000000000002E-4</c:v>
                </c:pt>
                <c:pt idx="5666">
                  <c:v>4.0000000000000002E-4</c:v>
                </c:pt>
                <c:pt idx="5667">
                  <c:v>4.0000000000000002E-4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4.0000000000000002E-4</c:v>
                </c:pt>
                <c:pt idx="5673">
                  <c:v>4.0000000000000002E-4</c:v>
                </c:pt>
                <c:pt idx="5674">
                  <c:v>4.0000000000000002E-4</c:v>
                </c:pt>
                <c:pt idx="5675">
                  <c:v>4.0000000000000002E-4</c:v>
                </c:pt>
                <c:pt idx="5676">
                  <c:v>4.0000000000000002E-4</c:v>
                </c:pt>
                <c:pt idx="5677">
                  <c:v>4.0000000000000002E-4</c:v>
                </c:pt>
                <c:pt idx="5678">
                  <c:v>4.0000000000000002E-4</c:v>
                </c:pt>
                <c:pt idx="5679">
                  <c:v>4.0000000000000002E-4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4.0000000000000002E-4</c:v>
                </c:pt>
                <c:pt idx="5685">
                  <c:v>4.0000000000000002E-4</c:v>
                </c:pt>
                <c:pt idx="5686">
                  <c:v>4.0000000000000002E-4</c:v>
                </c:pt>
                <c:pt idx="5687">
                  <c:v>4.0000000000000002E-4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4.0000000000000002E-4</c:v>
                </c:pt>
                <c:pt idx="5693">
                  <c:v>4.0000000000000002E-4</c:v>
                </c:pt>
                <c:pt idx="5694">
                  <c:v>4.0000000000000002E-4</c:v>
                </c:pt>
                <c:pt idx="5695">
                  <c:v>4.0000000000000002E-4</c:v>
                </c:pt>
                <c:pt idx="5696">
                  <c:v>0</c:v>
                </c:pt>
                <c:pt idx="5697">
                  <c:v>0</c:v>
                </c:pt>
                <c:pt idx="5698">
                  <c:v>0</c:v>
                </c:pt>
                <c:pt idx="5699">
                  <c:v>0</c:v>
                </c:pt>
                <c:pt idx="5700">
                  <c:v>0</c:v>
                </c:pt>
                <c:pt idx="5701">
                  <c:v>0</c:v>
                </c:pt>
                <c:pt idx="5702">
                  <c:v>0</c:v>
                </c:pt>
                <c:pt idx="5703">
                  <c:v>0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</c:v>
                </c:pt>
                <c:pt idx="5729">
                  <c:v>0</c:v>
                </c:pt>
                <c:pt idx="5730">
                  <c:v>0</c:v>
                </c:pt>
                <c:pt idx="5731">
                  <c:v>0</c:v>
                </c:pt>
                <c:pt idx="5732">
                  <c:v>4.0000000000000002E-4</c:v>
                </c:pt>
                <c:pt idx="5733">
                  <c:v>4.0000000000000002E-4</c:v>
                </c:pt>
                <c:pt idx="5734">
                  <c:v>4.0000000000000002E-4</c:v>
                </c:pt>
                <c:pt idx="5735">
                  <c:v>4.0000000000000002E-4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4.0000000000000002E-4</c:v>
                </c:pt>
                <c:pt idx="5741">
                  <c:v>4.0000000000000002E-4</c:v>
                </c:pt>
                <c:pt idx="5742">
                  <c:v>4.0000000000000002E-4</c:v>
                </c:pt>
                <c:pt idx="5743">
                  <c:v>4.0000000000000002E-4</c:v>
                </c:pt>
                <c:pt idx="5744">
                  <c:v>4.0000000000000002E-4</c:v>
                </c:pt>
                <c:pt idx="5745">
                  <c:v>4.0000000000000002E-4</c:v>
                </c:pt>
                <c:pt idx="5746">
                  <c:v>4.0000000000000002E-4</c:v>
                </c:pt>
                <c:pt idx="5747">
                  <c:v>4.0000000000000002E-4</c:v>
                </c:pt>
                <c:pt idx="5748">
                  <c:v>4.0000000000000002E-4</c:v>
                </c:pt>
                <c:pt idx="5749">
                  <c:v>4.0000000000000002E-4</c:v>
                </c:pt>
                <c:pt idx="5750">
                  <c:v>4.0000000000000002E-4</c:v>
                </c:pt>
                <c:pt idx="5751">
                  <c:v>4.0000000000000002E-4</c:v>
                </c:pt>
                <c:pt idx="5752">
                  <c:v>0</c:v>
                </c:pt>
                <c:pt idx="5753">
                  <c:v>0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4.0000000000000002E-4</c:v>
                </c:pt>
                <c:pt idx="5777">
                  <c:v>4.0000000000000002E-4</c:v>
                </c:pt>
                <c:pt idx="5778">
                  <c:v>4.0000000000000002E-4</c:v>
                </c:pt>
                <c:pt idx="5779">
                  <c:v>4.0000000000000002E-4</c:v>
                </c:pt>
                <c:pt idx="5780">
                  <c:v>4.0000000000000002E-4</c:v>
                </c:pt>
                <c:pt idx="5781">
                  <c:v>4.0000000000000002E-4</c:v>
                </c:pt>
                <c:pt idx="5782">
                  <c:v>4.0000000000000002E-4</c:v>
                </c:pt>
                <c:pt idx="5783">
                  <c:v>4.0000000000000002E-4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0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4.0000000000000002E-4</c:v>
                </c:pt>
                <c:pt idx="5801">
                  <c:v>4.0000000000000002E-4</c:v>
                </c:pt>
                <c:pt idx="5802">
                  <c:v>4.0000000000000002E-4</c:v>
                </c:pt>
                <c:pt idx="5803">
                  <c:v>4.0000000000000002E-4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</c:v>
                </c:pt>
                <c:pt idx="5815">
                  <c:v>0</c:v>
                </c:pt>
                <c:pt idx="5816">
                  <c:v>4.0000000000000002E-4</c:v>
                </c:pt>
                <c:pt idx="5817">
                  <c:v>4.0000000000000002E-4</c:v>
                </c:pt>
                <c:pt idx="5818">
                  <c:v>4.0000000000000002E-4</c:v>
                </c:pt>
                <c:pt idx="5819">
                  <c:v>4.0000000000000002E-4</c:v>
                </c:pt>
                <c:pt idx="5820">
                  <c:v>4.0000000000000002E-4</c:v>
                </c:pt>
                <c:pt idx="5821">
                  <c:v>4.0000000000000002E-4</c:v>
                </c:pt>
                <c:pt idx="5822">
                  <c:v>4.0000000000000002E-4</c:v>
                </c:pt>
                <c:pt idx="5823">
                  <c:v>4.0000000000000002E-4</c:v>
                </c:pt>
                <c:pt idx="5824">
                  <c:v>4.0000000000000002E-4</c:v>
                </c:pt>
                <c:pt idx="5825">
                  <c:v>4.0000000000000002E-4</c:v>
                </c:pt>
                <c:pt idx="5826">
                  <c:v>4.0000000000000002E-4</c:v>
                </c:pt>
                <c:pt idx="5827">
                  <c:v>4.0000000000000002E-4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4.0000000000000002E-4</c:v>
                </c:pt>
                <c:pt idx="5841">
                  <c:v>4.0000000000000002E-4</c:v>
                </c:pt>
                <c:pt idx="5842">
                  <c:v>4.0000000000000002E-4</c:v>
                </c:pt>
                <c:pt idx="5843">
                  <c:v>4.0000000000000002E-4</c:v>
                </c:pt>
                <c:pt idx="5844">
                  <c:v>4.0000000000000002E-4</c:v>
                </c:pt>
                <c:pt idx="5845">
                  <c:v>4.0000000000000002E-4</c:v>
                </c:pt>
                <c:pt idx="5846">
                  <c:v>4.0000000000000002E-4</c:v>
                </c:pt>
                <c:pt idx="5847">
                  <c:v>4.0000000000000002E-4</c:v>
                </c:pt>
                <c:pt idx="5848">
                  <c:v>0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4.0000000000000002E-4</c:v>
                </c:pt>
                <c:pt idx="5853">
                  <c:v>4.0000000000000002E-4</c:v>
                </c:pt>
                <c:pt idx="5854">
                  <c:v>4.0000000000000002E-4</c:v>
                </c:pt>
                <c:pt idx="5855">
                  <c:v>4.0000000000000002E-4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</c:v>
                </c:pt>
                <c:pt idx="5860">
                  <c:v>4.0000000000000002E-4</c:v>
                </c:pt>
                <c:pt idx="5861">
                  <c:v>4.0000000000000002E-4</c:v>
                </c:pt>
                <c:pt idx="5862">
                  <c:v>4.0000000000000002E-4</c:v>
                </c:pt>
                <c:pt idx="5863">
                  <c:v>4.0000000000000002E-4</c:v>
                </c:pt>
                <c:pt idx="5864">
                  <c:v>4.0000000000000002E-4</c:v>
                </c:pt>
                <c:pt idx="5865">
                  <c:v>4.0000000000000002E-4</c:v>
                </c:pt>
                <c:pt idx="5866">
                  <c:v>4.0000000000000002E-4</c:v>
                </c:pt>
                <c:pt idx="5867">
                  <c:v>4.0000000000000002E-4</c:v>
                </c:pt>
                <c:pt idx="5868">
                  <c:v>0</c:v>
                </c:pt>
                <c:pt idx="5869">
                  <c:v>0</c:v>
                </c:pt>
                <c:pt idx="5870">
                  <c:v>0</c:v>
                </c:pt>
                <c:pt idx="5871">
                  <c:v>0</c:v>
                </c:pt>
                <c:pt idx="5872">
                  <c:v>4.0000000000000002E-4</c:v>
                </c:pt>
                <c:pt idx="5873">
                  <c:v>4.0000000000000002E-4</c:v>
                </c:pt>
                <c:pt idx="5874">
                  <c:v>4.0000000000000002E-4</c:v>
                </c:pt>
                <c:pt idx="5875">
                  <c:v>4.0000000000000002E-4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</c:v>
                </c:pt>
                <c:pt idx="5880">
                  <c:v>4.0000000000000002E-4</c:v>
                </c:pt>
                <c:pt idx="5881">
                  <c:v>4.0000000000000002E-4</c:v>
                </c:pt>
                <c:pt idx="5882">
                  <c:v>4.0000000000000002E-4</c:v>
                </c:pt>
                <c:pt idx="5883">
                  <c:v>4.0000000000000002E-4</c:v>
                </c:pt>
                <c:pt idx="5884">
                  <c:v>4.0000000000000002E-4</c:v>
                </c:pt>
                <c:pt idx="5885">
                  <c:v>4.0000000000000002E-4</c:v>
                </c:pt>
                <c:pt idx="5886">
                  <c:v>4.0000000000000002E-4</c:v>
                </c:pt>
                <c:pt idx="5887">
                  <c:v>4.0000000000000002E-4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4.0000000000000002E-4</c:v>
                </c:pt>
                <c:pt idx="5901">
                  <c:v>4.0000000000000002E-4</c:v>
                </c:pt>
                <c:pt idx="5902">
                  <c:v>4.0000000000000002E-4</c:v>
                </c:pt>
                <c:pt idx="5903">
                  <c:v>4.0000000000000002E-4</c:v>
                </c:pt>
                <c:pt idx="5904">
                  <c:v>0</c:v>
                </c:pt>
                <c:pt idx="5905">
                  <c:v>0</c:v>
                </c:pt>
                <c:pt idx="5906">
                  <c:v>0</c:v>
                </c:pt>
                <c:pt idx="5907">
                  <c:v>0</c:v>
                </c:pt>
                <c:pt idx="5908">
                  <c:v>4.0000000000000002E-4</c:v>
                </c:pt>
                <c:pt idx="5909">
                  <c:v>4.0000000000000002E-4</c:v>
                </c:pt>
                <c:pt idx="5910">
                  <c:v>4.0000000000000002E-4</c:v>
                </c:pt>
                <c:pt idx="5911">
                  <c:v>4.0000000000000002E-4</c:v>
                </c:pt>
                <c:pt idx="5912">
                  <c:v>4.0000000000000002E-4</c:v>
                </c:pt>
                <c:pt idx="5913">
                  <c:v>4.0000000000000002E-4</c:v>
                </c:pt>
                <c:pt idx="5914">
                  <c:v>4.0000000000000002E-4</c:v>
                </c:pt>
                <c:pt idx="5915">
                  <c:v>4.0000000000000002E-4</c:v>
                </c:pt>
                <c:pt idx="5916">
                  <c:v>0</c:v>
                </c:pt>
                <c:pt idx="5917">
                  <c:v>0</c:v>
                </c:pt>
                <c:pt idx="5918">
                  <c:v>0</c:v>
                </c:pt>
                <c:pt idx="5919">
                  <c:v>0</c:v>
                </c:pt>
                <c:pt idx="5920">
                  <c:v>4.0000000000000002E-4</c:v>
                </c:pt>
                <c:pt idx="5921">
                  <c:v>4.0000000000000002E-4</c:v>
                </c:pt>
                <c:pt idx="5922">
                  <c:v>4.0000000000000002E-4</c:v>
                </c:pt>
                <c:pt idx="5923">
                  <c:v>4.0000000000000002E-4</c:v>
                </c:pt>
                <c:pt idx="5924">
                  <c:v>4.0000000000000002E-4</c:v>
                </c:pt>
                <c:pt idx="5925">
                  <c:v>4.0000000000000002E-4</c:v>
                </c:pt>
                <c:pt idx="5926">
                  <c:v>4.0000000000000002E-4</c:v>
                </c:pt>
                <c:pt idx="5927">
                  <c:v>4.0000000000000002E-4</c:v>
                </c:pt>
                <c:pt idx="5928">
                  <c:v>4.0000000000000002E-4</c:v>
                </c:pt>
                <c:pt idx="5929">
                  <c:v>4.0000000000000002E-4</c:v>
                </c:pt>
                <c:pt idx="5930">
                  <c:v>4.0000000000000002E-4</c:v>
                </c:pt>
                <c:pt idx="5931">
                  <c:v>4.0000000000000002E-4</c:v>
                </c:pt>
                <c:pt idx="5932">
                  <c:v>0</c:v>
                </c:pt>
                <c:pt idx="5933">
                  <c:v>0</c:v>
                </c:pt>
                <c:pt idx="5934">
                  <c:v>0</c:v>
                </c:pt>
                <c:pt idx="5935">
                  <c:v>0</c:v>
                </c:pt>
                <c:pt idx="5936">
                  <c:v>4.0000000000000002E-4</c:v>
                </c:pt>
                <c:pt idx="5937">
                  <c:v>4.0000000000000002E-4</c:v>
                </c:pt>
                <c:pt idx="5938">
                  <c:v>4.0000000000000002E-4</c:v>
                </c:pt>
                <c:pt idx="5939">
                  <c:v>4.0000000000000002E-4</c:v>
                </c:pt>
                <c:pt idx="5940">
                  <c:v>0</c:v>
                </c:pt>
                <c:pt idx="5941">
                  <c:v>0</c:v>
                </c:pt>
                <c:pt idx="5942">
                  <c:v>0</c:v>
                </c:pt>
                <c:pt idx="5943">
                  <c:v>0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4.0000000000000002E-4</c:v>
                </c:pt>
                <c:pt idx="5949">
                  <c:v>4.0000000000000002E-4</c:v>
                </c:pt>
                <c:pt idx="5950">
                  <c:v>4.0000000000000002E-4</c:v>
                </c:pt>
                <c:pt idx="5951">
                  <c:v>4.0000000000000002E-4</c:v>
                </c:pt>
                <c:pt idx="5952">
                  <c:v>4.0000000000000002E-4</c:v>
                </c:pt>
                <c:pt idx="5953">
                  <c:v>4.0000000000000002E-4</c:v>
                </c:pt>
                <c:pt idx="5954">
                  <c:v>4.0000000000000002E-4</c:v>
                </c:pt>
                <c:pt idx="5955">
                  <c:v>4.0000000000000002E-4</c:v>
                </c:pt>
                <c:pt idx="5956">
                  <c:v>4.0000000000000002E-4</c:v>
                </c:pt>
                <c:pt idx="5957">
                  <c:v>4.0000000000000002E-4</c:v>
                </c:pt>
                <c:pt idx="5958">
                  <c:v>4.0000000000000002E-4</c:v>
                </c:pt>
                <c:pt idx="5959">
                  <c:v>4.0000000000000002E-4</c:v>
                </c:pt>
                <c:pt idx="5960">
                  <c:v>4.0000000000000002E-4</c:v>
                </c:pt>
                <c:pt idx="5961">
                  <c:v>4.0000000000000002E-4</c:v>
                </c:pt>
                <c:pt idx="5962">
                  <c:v>4.0000000000000002E-4</c:v>
                </c:pt>
                <c:pt idx="5963">
                  <c:v>4.0000000000000002E-4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4.0000000000000002E-4</c:v>
                </c:pt>
                <c:pt idx="5969">
                  <c:v>4.0000000000000002E-4</c:v>
                </c:pt>
                <c:pt idx="5970">
                  <c:v>4.0000000000000002E-4</c:v>
                </c:pt>
                <c:pt idx="5971">
                  <c:v>4.0000000000000002E-4</c:v>
                </c:pt>
                <c:pt idx="5972">
                  <c:v>4.0000000000000002E-4</c:v>
                </c:pt>
                <c:pt idx="5973">
                  <c:v>4.0000000000000002E-4</c:v>
                </c:pt>
                <c:pt idx="5974">
                  <c:v>4.0000000000000002E-4</c:v>
                </c:pt>
                <c:pt idx="5975">
                  <c:v>4.0000000000000002E-4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4.0000000000000002E-4</c:v>
                </c:pt>
                <c:pt idx="5985">
                  <c:v>4.0000000000000002E-4</c:v>
                </c:pt>
                <c:pt idx="5986">
                  <c:v>4.0000000000000002E-4</c:v>
                </c:pt>
                <c:pt idx="5987">
                  <c:v>4.0000000000000002E-4</c:v>
                </c:pt>
                <c:pt idx="5988">
                  <c:v>0</c:v>
                </c:pt>
                <c:pt idx="5989">
                  <c:v>0</c:v>
                </c:pt>
                <c:pt idx="5990">
                  <c:v>0</c:v>
                </c:pt>
                <c:pt idx="5991">
                  <c:v>8.0000000000000004E-4</c:v>
                </c:pt>
                <c:pt idx="5992">
                  <c:v>1.6000000000000001E-3</c:v>
                </c:pt>
                <c:pt idx="5993">
                  <c:v>4.0000000000000001E-3</c:v>
                </c:pt>
                <c:pt idx="5994">
                  <c:v>5.1999999999999998E-3</c:v>
                </c:pt>
                <c:pt idx="5995">
                  <c:v>6.0000000000000001E-3</c:v>
                </c:pt>
                <c:pt idx="5996">
                  <c:v>6.4000000000000003E-3</c:v>
                </c:pt>
                <c:pt idx="5997">
                  <c:v>5.5999999999999999E-3</c:v>
                </c:pt>
                <c:pt idx="5998">
                  <c:v>6.4000000000000003E-3</c:v>
                </c:pt>
                <c:pt idx="5999">
                  <c:v>7.6E-3</c:v>
                </c:pt>
                <c:pt idx="6000">
                  <c:v>8.4000000000000012E-3</c:v>
                </c:pt>
                <c:pt idx="6001">
                  <c:v>8.4000000000000012E-3</c:v>
                </c:pt>
                <c:pt idx="6002">
                  <c:v>8.4000000000000012E-3</c:v>
                </c:pt>
                <c:pt idx="6003">
                  <c:v>8.4000000000000012E-3</c:v>
                </c:pt>
                <c:pt idx="6004">
                  <c:v>8.0000000000000002E-3</c:v>
                </c:pt>
                <c:pt idx="6005">
                  <c:v>8.0000000000000002E-3</c:v>
                </c:pt>
                <c:pt idx="6006">
                  <c:v>8.4000000000000012E-3</c:v>
                </c:pt>
                <c:pt idx="6007">
                  <c:v>1.12E-2</c:v>
                </c:pt>
                <c:pt idx="6008">
                  <c:v>1.44E-2</c:v>
                </c:pt>
                <c:pt idx="6009">
                  <c:v>1.6800000000000002E-2</c:v>
                </c:pt>
                <c:pt idx="6010">
                  <c:v>1.7599999999999998E-2</c:v>
                </c:pt>
                <c:pt idx="6011">
                  <c:v>1.84E-2</c:v>
                </c:pt>
                <c:pt idx="6012">
                  <c:v>1.4799999999999999E-2</c:v>
                </c:pt>
                <c:pt idx="6013">
                  <c:v>1.1600000000000001E-2</c:v>
                </c:pt>
                <c:pt idx="6014">
                  <c:v>1.44E-2</c:v>
                </c:pt>
                <c:pt idx="6015">
                  <c:v>1.6800000000000002E-2</c:v>
                </c:pt>
                <c:pt idx="6016">
                  <c:v>1.7599999999999998E-2</c:v>
                </c:pt>
                <c:pt idx="6017">
                  <c:v>1.7599999999999998E-2</c:v>
                </c:pt>
                <c:pt idx="6018">
                  <c:v>1.84E-2</c:v>
                </c:pt>
                <c:pt idx="6019">
                  <c:v>1.84E-2</c:v>
                </c:pt>
                <c:pt idx="6020">
                  <c:v>1.72E-2</c:v>
                </c:pt>
                <c:pt idx="6021">
                  <c:v>1.24E-2</c:v>
                </c:pt>
                <c:pt idx="6022">
                  <c:v>1.04E-2</c:v>
                </c:pt>
                <c:pt idx="6023">
                  <c:v>9.1999999999999998E-3</c:v>
                </c:pt>
                <c:pt idx="6024">
                  <c:v>8.7999999999999988E-3</c:v>
                </c:pt>
                <c:pt idx="6025">
                  <c:v>8.7999999999999988E-3</c:v>
                </c:pt>
                <c:pt idx="6026">
                  <c:v>8.7999999999999988E-3</c:v>
                </c:pt>
                <c:pt idx="6027">
                  <c:v>8.7999999999999988E-3</c:v>
                </c:pt>
                <c:pt idx="6028">
                  <c:v>8.0000000000000002E-3</c:v>
                </c:pt>
                <c:pt idx="6029">
                  <c:v>8.7999999999999988E-3</c:v>
                </c:pt>
                <c:pt idx="6030">
                  <c:v>8.0000000000000002E-3</c:v>
                </c:pt>
                <c:pt idx="6031">
                  <c:v>8.0000000000000002E-3</c:v>
                </c:pt>
                <c:pt idx="6032">
                  <c:v>8.7999999999999988E-3</c:v>
                </c:pt>
                <c:pt idx="6033">
                  <c:v>8.0000000000000002E-3</c:v>
                </c:pt>
                <c:pt idx="6034">
                  <c:v>8.7999999999999988E-3</c:v>
                </c:pt>
                <c:pt idx="6035">
                  <c:v>8.0000000000000002E-3</c:v>
                </c:pt>
                <c:pt idx="6036">
                  <c:v>8.4000000000000012E-3</c:v>
                </c:pt>
                <c:pt idx="6037">
                  <c:v>8.0000000000000002E-3</c:v>
                </c:pt>
                <c:pt idx="6038">
                  <c:v>8.0000000000000002E-3</c:v>
                </c:pt>
                <c:pt idx="6039">
                  <c:v>8.0000000000000002E-3</c:v>
                </c:pt>
                <c:pt idx="6040">
                  <c:v>8.0000000000000002E-3</c:v>
                </c:pt>
                <c:pt idx="6041">
                  <c:v>8.0000000000000002E-3</c:v>
                </c:pt>
                <c:pt idx="6042">
                  <c:v>8.4000000000000012E-3</c:v>
                </c:pt>
                <c:pt idx="6043">
                  <c:v>8.4000000000000012E-3</c:v>
                </c:pt>
                <c:pt idx="6044">
                  <c:v>7.6E-3</c:v>
                </c:pt>
                <c:pt idx="6045">
                  <c:v>8.4000000000000012E-3</c:v>
                </c:pt>
                <c:pt idx="6046">
                  <c:v>8.4000000000000012E-3</c:v>
                </c:pt>
                <c:pt idx="6047">
                  <c:v>8.4000000000000012E-3</c:v>
                </c:pt>
                <c:pt idx="6048">
                  <c:v>8.7999999999999988E-3</c:v>
                </c:pt>
                <c:pt idx="6049">
                  <c:v>8.7999999999999988E-3</c:v>
                </c:pt>
                <c:pt idx="6050">
                  <c:v>8.7999999999999988E-3</c:v>
                </c:pt>
                <c:pt idx="6051">
                  <c:v>7.6E-3</c:v>
                </c:pt>
                <c:pt idx="6052">
                  <c:v>6.0000000000000001E-3</c:v>
                </c:pt>
                <c:pt idx="6053">
                  <c:v>5.1999999999999998E-3</c:v>
                </c:pt>
                <c:pt idx="6054">
                  <c:v>6.0000000000000001E-3</c:v>
                </c:pt>
                <c:pt idx="6055">
                  <c:v>3.2000000000000002E-3</c:v>
                </c:pt>
                <c:pt idx="6056">
                  <c:v>2E-3</c:v>
                </c:pt>
                <c:pt idx="6057">
                  <c:v>8.0000000000000004E-4</c:v>
                </c:pt>
                <c:pt idx="6058">
                  <c:v>8.0000000000000004E-4</c:v>
                </c:pt>
                <c:pt idx="6059">
                  <c:v>0</c:v>
                </c:pt>
                <c:pt idx="6060">
                  <c:v>4.0000000000000002E-4</c:v>
                </c:pt>
                <c:pt idx="6061">
                  <c:v>4.0000000000000002E-4</c:v>
                </c:pt>
                <c:pt idx="6062">
                  <c:v>4.0000000000000002E-4</c:v>
                </c:pt>
                <c:pt idx="6063">
                  <c:v>4.0000000000000002E-4</c:v>
                </c:pt>
                <c:pt idx="6064">
                  <c:v>4.0000000000000002E-4</c:v>
                </c:pt>
                <c:pt idx="6065">
                  <c:v>4.0000000000000002E-4</c:v>
                </c:pt>
                <c:pt idx="6066">
                  <c:v>4.0000000000000002E-4</c:v>
                </c:pt>
                <c:pt idx="6067">
                  <c:v>4.0000000000000002E-4</c:v>
                </c:pt>
                <c:pt idx="6068">
                  <c:v>4.0000000000000002E-4</c:v>
                </c:pt>
                <c:pt idx="6069">
                  <c:v>4.0000000000000002E-4</c:v>
                </c:pt>
                <c:pt idx="6070">
                  <c:v>4.0000000000000002E-4</c:v>
                </c:pt>
                <c:pt idx="6071">
                  <c:v>4.0000000000000002E-4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4.0000000000000002E-4</c:v>
                </c:pt>
                <c:pt idx="6081">
                  <c:v>4.0000000000000002E-4</c:v>
                </c:pt>
                <c:pt idx="6082">
                  <c:v>4.0000000000000002E-4</c:v>
                </c:pt>
                <c:pt idx="6083">
                  <c:v>4.0000000000000002E-4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4.0000000000000002E-4</c:v>
                </c:pt>
                <c:pt idx="6097">
                  <c:v>4.0000000000000002E-4</c:v>
                </c:pt>
                <c:pt idx="6098">
                  <c:v>4.0000000000000002E-4</c:v>
                </c:pt>
                <c:pt idx="6099">
                  <c:v>4.0000000000000002E-4</c:v>
                </c:pt>
                <c:pt idx="6100">
                  <c:v>4.0000000000000002E-4</c:v>
                </c:pt>
                <c:pt idx="6101">
                  <c:v>4.0000000000000002E-4</c:v>
                </c:pt>
                <c:pt idx="6102">
                  <c:v>4.0000000000000002E-4</c:v>
                </c:pt>
                <c:pt idx="6103">
                  <c:v>4.0000000000000002E-4</c:v>
                </c:pt>
                <c:pt idx="6104">
                  <c:v>4.0000000000000002E-4</c:v>
                </c:pt>
                <c:pt idx="6105">
                  <c:v>4.0000000000000002E-4</c:v>
                </c:pt>
                <c:pt idx="6106">
                  <c:v>4.0000000000000002E-4</c:v>
                </c:pt>
                <c:pt idx="6107">
                  <c:v>4.0000000000000002E-4</c:v>
                </c:pt>
                <c:pt idx="6108">
                  <c:v>0</c:v>
                </c:pt>
                <c:pt idx="6109">
                  <c:v>0</c:v>
                </c:pt>
                <c:pt idx="6110">
                  <c:v>0</c:v>
                </c:pt>
                <c:pt idx="6111">
                  <c:v>0</c:v>
                </c:pt>
                <c:pt idx="6112">
                  <c:v>4.0000000000000002E-4</c:v>
                </c:pt>
                <c:pt idx="6113">
                  <c:v>4.0000000000000002E-4</c:v>
                </c:pt>
                <c:pt idx="6114">
                  <c:v>4.0000000000000002E-4</c:v>
                </c:pt>
                <c:pt idx="6115">
                  <c:v>4.0000000000000002E-4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4.0000000000000002E-4</c:v>
                </c:pt>
                <c:pt idx="6121">
                  <c:v>4.0000000000000002E-4</c:v>
                </c:pt>
                <c:pt idx="6122">
                  <c:v>4.0000000000000002E-4</c:v>
                </c:pt>
                <c:pt idx="6123">
                  <c:v>4.0000000000000002E-4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4.0000000000000002E-4</c:v>
                </c:pt>
                <c:pt idx="6133">
                  <c:v>4.0000000000000002E-4</c:v>
                </c:pt>
                <c:pt idx="6134">
                  <c:v>4.0000000000000002E-4</c:v>
                </c:pt>
                <c:pt idx="6135">
                  <c:v>1.2000000000000001E-3</c:v>
                </c:pt>
                <c:pt idx="6136">
                  <c:v>8.0000000000000004E-4</c:v>
                </c:pt>
                <c:pt idx="6137">
                  <c:v>3.2000000000000002E-3</c:v>
                </c:pt>
                <c:pt idx="6138">
                  <c:v>5.1999999999999998E-3</c:v>
                </c:pt>
                <c:pt idx="6139">
                  <c:v>6.0000000000000001E-3</c:v>
                </c:pt>
                <c:pt idx="6140">
                  <c:v>6.0000000000000001E-3</c:v>
                </c:pt>
                <c:pt idx="6141">
                  <c:v>5.1999999999999998E-3</c:v>
                </c:pt>
                <c:pt idx="6142">
                  <c:v>5.1999999999999998E-3</c:v>
                </c:pt>
                <c:pt idx="6143">
                  <c:v>6.4000000000000003E-3</c:v>
                </c:pt>
                <c:pt idx="6144">
                  <c:v>7.6E-3</c:v>
                </c:pt>
                <c:pt idx="6145">
                  <c:v>7.6E-3</c:v>
                </c:pt>
                <c:pt idx="6146">
                  <c:v>7.6E-3</c:v>
                </c:pt>
                <c:pt idx="6147">
                  <c:v>7.6E-3</c:v>
                </c:pt>
                <c:pt idx="6148">
                  <c:v>8.0000000000000002E-3</c:v>
                </c:pt>
                <c:pt idx="6149">
                  <c:v>8.0000000000000002E-3</c:v>
                </c:pt>
                <c:pt idx="6150">
                  <c:v>8.0000000000000002E-3</c:v>
                </c:pt>
                <c:pt idx="6151">
                  <c:v>8.0000000000000002E-3</c:v>
                </c:pt>
                <c:pt idx="6152">
                  <c:v>8.4000000000000012E-3</c:v>
                </c:pt>
                <c:pt idx="6153">
                  <c:v>8.4000000000000012E-3</c:v>
                </c:pt>
                <c:pt idx="6154">
                  <c:v>8.4000000000000012E-3</c:v>
                </c:pt>
                <c:pt idx="6155">
                  <c:v>8.4000000000000012E-3</c:v>
                </c:pt>
                <c:pt idx="6156">
                  <c:v>8.0000000000000002E-3</c:v>
                </c:pt>
                <c:pt idx="6157">
                  <c:v>8.0000000000000002E-3</c:v>
                </c:pt>
                <c:pt idx="6158">
                  <c:v>8.4000000000000012E-3</c:v>
                </c:pt>
                <c:pt idx="6159">
                  <c:v>8.4000000000000012E-3</c:v>
                </c:pt>
                <c:pt idx="6160">
                  <c:v>8.4000000000000012E-3</c:v>
                </c:pt>
                <c:pt idx="6161">
                  <c:v>8.4000000000000012E-3</c:v>
                </c:pt>
                <c:pt idx="6162">
                  <c:v>7.6E-3</c:v>
                </c:pt>
                <c:pt idx="6163">
                  <c:v>7.6E-3</c:v>
                </c:pt>
                <c:pt idx="6164">
                  <c:v>9.1999999999999998E-3</c:v>
                </c:pt>
                <c:pt idx="6165">
                  <c:v>8.4000000000000012E-3</c:v>
                </c:pt>
                <c:pt idx="6166">
                  <c:v>9.1999999999999998E-3</c:v>
                </c:pt>
                <c:pt idx="6167">
                  <c:v>8.4000000000000012E-3</c:v>
                </c:pt>
                <c:pt idx="6168">
                  <c:v>8.0000000000000002E-3</c:v>
                </c:pt>
                <c:pt idx="6169">
                  <c:v>8.0000000000000002E-3</c:v>
                </c:pt>
                <c:pt idx="6170">
                  <c:v>8.0000000000000002E-3</c:v>
                </c:pt>
                <c:pt idx="6171">
                  <c:v>8.0000000000000002E-3</c:v>
                </c:pt>
                <c:pt idx="6172">
                  <c:v>8.4000000000000012E-3</c:v>
                </c:pt>
                <c:pt idx="6173">
                  <c:v>8.0000000000000002E-3</c:v>
                </c:pt>
                <c:pt idx="6174">
                  <c:v>8.0000000000000002E-3</c:v>
                </c:pt>
                <c:pt idx="6175">
                  <c:v>8.0000000000000002E-3</c:v>
                </c:pt>
                <c:pt idx="6176">
                  <c:v>8.4000000000000012E-3</c:v>
                </c:pt>
                <c:pt idx="6177">
                  <c:v>8.0000000000000002E-3</c:v>
                </c:pt>
                <c:pt idx="6178">
                  <c:v>8.4000000000000012E-3</c:v>
                </c:pt>
                <c:pt idx="6179">
                  <c:v>8.4000000000000012E-3</c:v>
                </c:pt>
                <c:pt idx="6180">
                  <c:v>8.4000000000000012E-3</c:v>
                </c:pt>
                <c:pt idx="6181">
                  <c:v>8.4000000000000012E-3</c:v>
                </c:pt>
                <c:pt idx="6182">
                  <c:v>7.6E-3</c:v>
                </c:pt>
                <c:pt idx="6183">
                  <c:v>6.0000000000000001E-3</c:v>
                </c:pt>
                <c:pt idx="6184">
                  <c:v>5.5999999999999999E-3</c:v>
                </c:pt>
                <c:pt idx="6185">
                  <c:v>5.1999999999999998E-3</c:v>
                </c:pt>
                <c:pt idx="6186">
                  <c:v>4.3999999999999994E-3</c:v>
                </c:pt>
                <c:pt idx="6187">
                  <c:v>2E-3</c:v>
                </c:pt>
                <c:pt idx="6188">
                  <c:v>8.0000000000000004E-4</c:v>
                </c:pt>
                <c:pt idx="6189">
                  <c:v>8.0000000000000004E-4</c:v>
                </c:pt>
                <c:pt idx="6190">
                  <c:v>0</c:v>
                </c:pt>
                <c:pt idx="6191">
                  <c:v>0</c:v>
                </c:pt>
                <c:pt idx="6192">
                  <c:v>4.0000000000000002E-4</c:v>
                </c:pt>
                <c:pt idx="6193">
                  <c:v>4.0000000000000002E-4</c:v>
                </c:pt>
                <c:pt idx="6194">
                  <c:v>4.0000000000000002E-4</c:v>
                </c:pt>
                <c:pt idx="6195">
                  <c:v>4.0000000000000002E-4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0</c:v>
                </c:pt>
                <c:pt idx="6210">
                  <c:v>0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0</c:v>
                </c:pt>
                <c:pt idx="6216">
                  <c:v>4.0000000000000002E-4</c:v>
                </c:pt>
                <c:pt idx="6217">
                  <c:v>4.0000000000000002E-4</c:v>
                </c:pt>
                <c:pt idx="6218">
                  <c:v>4.0000000000000002E-4</c:v>
                </c:pt>
                <c:pt idx="6219">
                  <c:v>4.0000000000000002E-4</c:v>
                </c:pt>
                <c:pt idx="6220">
                  <c:v>0</c:v>
                </c:pt>
                <c:pt idx="6221">
                  <c:v>0</c:v>
                </c:pt>
                <c:pt idx="6222">
                  <c:v>0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</c:v>
                </c:pt>
                <c:pt idx="6227">
                  <c:v>0</c:v>
                </c:pt>
                <c:pt idx="6228">
                  <c:v>4.0000000000000002E-4</c:v>
                </c:pt>
                <c:pt idx="6229">
                  <c:v>4.0000000000000002E-4</c:v>
                </c:pt>
                <c:pt idx="6230">
                  <c:v>4.0000000000000002E-4</c:v>
                </c:pt>
                <c:pt idx="6231">
                  <c:v>4.0000000000000002E-4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0</c:v>
                </c:pt>
                <c:pt idx="6236">
                  <c:v>0</c:v>
                </c:pt>
                <c:pt idx="6237">
                  <c:v>0</c:v>
                </c:pt>
                <c:pt idx="6238">
                  <c:v>0</c:v>
                </c:pt>
                <c:pt idx="6239">
                  <c:v>0</c:v>
                </c:pt>
                <c:pt idx="6240">
                  <c:v>0</c:v>
                </c:pt>
                <c:pt idx="6241">
                  <c:v>0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4.0000000000000002E-4</c:v>
                </c:pt>
                <c:pt idx="6249">
                  <c:v>4.0000000000000002E-4</c:v>
                </c:pt>
                <c:pt idx="6250">
                  <c:v>4.0000000000000002E-4</c:v>
                </c:pt>
                <c:pt idx="6251">
                  <c:v>4.0000000000000002E-4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4.0000000000000002E-4</c:v>
                </c:pt>
                <c:pt idx="6257">
                  <c:v>4.0000000000000002E-4</c:v>
                </c:pt>
                <c:pt idx="6258">
                  <c:v>4.0000000000000002E-4</c:v>
                </c:pt>
                <c:pt idx="6259">
                  <c:v>4.0000000000000002E-4</c:v>
                </c:pt>
                <c:pt idx="6260">
                  <c:v>4.0000000000000002E-4</c:v>
                </c:pt>
                <c:pt idx="6261">
                  <c:v>4.0000000000000002E-4</c:v>
                </c:pt>
                <c:pt idx="6262">
                  <c:v>4.0000000000000002E-4</c:v>
                </c:pt>
                <c:pt idx="6263">
                  <c:v>4.0000000000000002E-4</c:v>
                </c:pt>
                <c:pt idx="6264">
                  <c:v>4.0000000000000002E-4</c:v>
                </c:pt>
                <c:pt idx="6265">
                  <c:v>4.0000000000000002E-4</c:v>
                </c:pt>
                <c:pt idx="6266">
                  <c:v>4.0000000000000002E-4</c:v>
                </c:pt>
                <c:pt idx="6267">
                  <c:v>4.0000000000000002E-4</c:v>
                </c:pt>
                <c:pt idx="6268">
                  <c:v>0</c:v>
                </c:pt>
                <c:pt idx="6269">
                  <c:v>0</c:v>
                </c:pt>
                <c:pt idx="6270">
                  <c:v>0</c:v>
                </c:pt>
                <c:pt idx="6271">
                  <c:v>0</c:v>
                </c:pt>
                <c:pt idx="6272">
                  <c:v>0</c:v>
                </c:pt>
                <c:pt idx="6273">
                  <c:v>0</c:v>
                </c:pt>
                <c:pt idx="6274">
                  <c:v>0</c:v>
                </c:pt>
                <c:pt idx="6275">
                  <c:v>0</c:v>
                </c:pt>
                <c:pt idx="6276">
                  <c:v>4.0000000000000002E-4</c:v>
                </c:pt>
                <c:pt idx="6277">
                  <c:v>4.0000000000000002E-4</c:v>
                </c:pt>
                <c:pt idx="6278">
                  <c:v>4.0000000000000002E-4</c:v>
                </c:pt>
                <c:pt idx="6279">
                  <c:v>4.0000000000000002E-4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0</c:v>
                </c:pt>
                <c:pt idx="6284">
                  <c:v>4.0000000000000002E-4</c:v>
                </c:pt>
                <c:pt idx="6285">
                  <c:v>4.0000000000000002E-4</c:v>
                </c:pt>
                <c:pt idx="6286">
                  <c:v>4.0000000000000002E-4</c:v>
                </c:pt>
                <c:pt idx="6287">
                  <c:v>4.0000000000000002E-4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4.0000000000000002E-4</c:v>
                </c:pt>
                <c:pt idx="6293">
                  <c:v>4.0000000000000002E-4</c:v>
                </c:pt>
                <c:pt idx="6294">
                  <c:v>4.0000000000000002E-4</c:v>
                </c:pt>
                <c:pt idx="6295">
                  <c:v>4.0000000000000002E-4</c:v>
                </c:pt>
                <c:pt idx="6296">
                  <c:v>0</c:v>
                </c:pt>
                <c:pt idx="6297">
                  <c:v>0</c:v>
                </c:pt>
                <c:pt idx="6298">
                  <c:v>0</c:v>
                </c:pt>
                <c:pt idx="6299">
                  <c:v>0</c:v>
                </c:pt>
                <c:pt idx="6300">
                  <c:v>4.0000000000000002E-4</c:v>
                </c:pt>
                <c:pt idx="6301">
                  <c:v>4.0000000000000002E-4</c:v>
                </c:pt>
                <c:pt idx="6302">
                  <c:v>4.0000000000000002E-4</c:v>
                </c:pt>
                <c:pt idx="6303">
                  <c:v>4.0000000000000002E-4</c:v>
                </c:pt>
                <c:pt idx="6304">
                  <c:v>0</c:v>
                </c:pt>
                <c:pt idx="6305">
                  <c:v>0</c:v>
                </c:pt>
                <c:pt idx="6306">
                  <c:v>0</c:v>
                </c:pt>
                <c:pt idx="6307">
                  <c:v>0</c:v>
                </c:pt>
                <c:pt idx="6308">
                  <c:v>4.0000000000000002E-4</c:v>
                </c:pt>
                <c:pt idx="6309">
                  <c:v>4.0000000000000002E-4</c:v>
                </c:pt>
                <c:pt idx="6310">
                  <c:v>4.0000000000000002E-4</c:v>
                </c:pt>
                <c:pt idx="6311">
                  <c:v>4.0000000000000002E-4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0</c:v>
                </c:pt>
                <c:pt idx="6320">
                  <c:v>4.0000000000000002E-4</c:v>
                </c:pt>
                <c:pt idx="6321">
                  <c:v>4.0000000000000002E-4</c:v>
                </c:pt>
                <c:pt idx="6322">
                  <c:v>4.0000000000000002E-4</c:v>
                </c:pt>
                <c:pt idx="6323">
                  <c:v>4.0000000000000002E-4</c:v>
                </c:pt>
                <c:pt idx="6324">
                  <c:v>0</c:v>
                </c:pt>
                <c:pt idx="6325">
                  <c:v>0</c:v>
                </c:pt>
                <c:pt idx="6326">
                  <c:v>0</c:v>
                </c:pt>
                <c:pt idx="6327">
                  <c:v>0</c:v>
                </c:pt>
                <c:pt idx="6328">
                  <c:v>0</c:v>
                </c:pt>
                <c:pt idx="6329">
                  <c:v>0</c:v>
                </c:pt>
                <c:pt idx="6330">
                  <c:v>0</c:v>
                </c:pt>
                <c:pt idx="6331">
                  <c:v>0</c:v>
                </c:pt>
                <c:pt idx="6332">
                  <c:v>4.0000000000000002E-4</c:v>
                </c:pt>
                <c:pt idx="6333">
                  <c:v>4.0000000000000002E-4</c:v>
                </c:pt>
                <c:pt idx="6334">
                  <c:v>4.0000000000000002E-4</c:v>
                </c:pt>
                <c:pt idx="6335">
                  <c:v>4.0000000000000002E-4</c:v>
                </c:pt>
                <c:pt idx="6336">
                  <c:v>0</c:v>
                </c:pt>
                <c:pt idx="6337">
                  <c:v>0</c:v>
                </c:pt>
                <c:pt idx="6338">
                  <c:v>0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4.0000000000000002E-4</c:v>
                </c:pt>
                <c:pt idx="6345">
                  <c:v>4.0000000000000002E-4</c:v>
                </c:pt>
                <c:pt idx="6346">
                  <c:v>4.0000000000000002E-4</c:v>
                </c:pt>
                <c:pt idx="6347">
                  <c:v>4.0000000000000002E-4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4.0000000000000002E-4</c:v>
                </c:pt>
                <c:pt idx="6353">
                  <c:v>4.0000000000000002E-4</c:v>
                </c:pt>
                <c:pt idx="6354">
                  <c:v>4.0000000000000002E-4</c:v>
                </c:pt>
                <c:pt idx="6355">
                  <c:v>4.0000000000000002E-4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0</c:v>
                </c:pt>
                <c:pt idx="6362">
                  <c:v>0</c:v>
                </c:pt>
                <c:pt idx="6363">
                  <c:v>0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4.0000000000000002E-4</c:v>
                </c:pt>
                <c:pt idx="6369">
                  <c:v>4.0000000000000002E-4</c:v>
                </c:pt>
                <c:pt idx="6370">
                  <c:v>4.0000000000000002E-4</c:v>
                </c:pt>
                <c:pt idx="6371">
                  <c:v>4.0000000000000002E-4</c:v>
                </c:pt>
                <c:pt idx="6372">
                  <c:v>4.0000000000000002E-4</c:v>
                </c:pt>
                <c:pt idx="6373">
                  <c:v>4.0000000000000002E-4</c:v>
                </c:pt>
                <c:pt idx="6374">
                  <c:v>4.0000000000000002E-4</c:v>
                </c:pt>
                <c:pt idx="6375">
                  <c:v>4.0000000000000002E-4</c:v>
                </c:pt>
                <c:pt idx="6376">
                  <c:v>0</c:v>
                </c:pt>
                <c:pt idx="6377">
                  <c:v>0</c:v>
                </c:pt>
                <c:pt idx="6378">
                  <c:v>0</c:v>
                </c:pt>
                <c:pt idx="6379">
                  <c:v>0</c:v>
                </c:pt>
                <c:pt idx="6380">
                  <c:v>4.0000000000000002E-4</c:v>
                </c:pt>
                <c:pt idx="6381">
                  <c:v>4.0000000000000002E-4</c:v>
                </c:pt>
                <c:pt idx="6382">
                  <c:v>4.0000000000000002E-4</c:v>
                </c:pt>
                <c:pt idx="6383">
                  <c:v>4.0000000000000002E-4</c:v>
                </c:pt>
                <c:pt idx="6384">
                  <c:v>4.0000000000000002E-4</c:v>
                </c:pt>
                <c:pt idx="6385">
                  <c:v>4.0000000000000002E-4</c:v>
                </c:pt>
                <c:pt idx="6386">
                  <c:v>4.0000000000000002E-4</c:v>
                </c:pt>
                <c:pt idx="6387">
                  <c:v>4.0000000000000002E-4</c:v>
                </c:pt>
                <c:pt idx="6388">
                  <c:v>0</c:v>
                </c:pt>
                <c:pt idx="6389">
                  <c:v>0</c:v>
                </c:pt>
                <c:pt idx="6390">
                  <c:v>0</c:v>
                </c:pt>
                <c:pt idx="6391">
                  <c:v>0</c:v>
                </c:pt>
                <c:pt idx="6392">
                  <c:v>0</c:v>
                </c:pt>
                <c:pt idx="6393">
                  <c:v>0</c:v>
                </c:pt>
                <c:pt idx="6394">
                  <c:v>0</c:v>
                </c:pt>
                <c:pt idx="6395">
                  <c:v>0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4.0000000000000002E-4</c:v>
                </c:pt>
                <c:pt idx="6401">
                  <c:v>4.0000000000000002E-4</c:v>
                </c:pt>
                <c:pt idx="6402">
                  <c:v>4.0000000000000002E-4</c:v>
                </c:pt>
                <c:pt idx="6403">
                  <c:v>4.0000000000000002E-4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0</c:v>
                </c:pt>
                <c:pt idx="6408">
                  <c:v>4.0000000000000002E-4</c:v>
                </c:pt>
                <c:pt idx="6409">
                  <c:v>4.0000000000000002E-4</c:v>
                </c:pt>
                <c:pt idx="6410">
                  <c:v>4.0000000000000002E-4</c:v>
                </c:pt>
                <c:pt idx="6411">
                  <c:v>4.0000000000000002E-4</c:v>
                </c:pt>
                <c:pt idx="6412">
                  <c:v>4.0000000000000002E-4</c:v>
                </c:pt>
                <c:pt idx="6413">
                  <c:v>4.0000000000000002E-4</c:v>
                </c:pt>
                <c:pt idx="6414">
                  <c:v>4.0000000000000002E-4</c:v>
                </c:pt>
                <c:pt idx="6415">
                  <c:v>4.0000000000000002E-4</c:v>
                </c:pt>
                <c:pt idx="6416">
                  <c:v>4.0000000000000002E-4</c:v>
                </c:pt>
                <c:pt idx="6417">
                  <c:v>4.0000000000000002E-4</c:v>
                </c:pt>
                <c:pt idx="6418">
                  <c:v>4.0000000000000002E-4</c:v>
                </c:pt>
                <c:pt idx="6419">
                  <c:v>4.0000000000000002E-4</c:v>
                </c:pt>
                <c:pt idx="6420">
                  <c:v>4.0000000000000002E-4</c:v>
                </c:pt>
                <c:pt idx="6421">
                  <c:v>4.0000000000000002E-4</c:v>
                </c:pt>
                <c:pt idx="6422">
                  <c:v>4.0000000000000002E-4</c:v>
                </c:pt>
                <c:pt idx="6423">
                  <c:v>4.0000000000000002E-4</c:v>
                </c:pt>
                <c:pt idx="6424">
                  <c:v>4.0000000000000002E-4</c:v>
                </c:pt>
                <c:pt idx="6425">
                  <c:v>4.0000000000000002E-4</c:v>
                </c:pt>
                <c:pt idx="6426">
                  <c:v>4.0000000000000002E-4</c:v>
                </c:pt>
                <c:pt idx="6427">
                  <c:v>4.0000000000000002E-4</c:v>
                </c:pt>
                <c:pt idx="6428">
                  <c:v>4.0000000000000002E-4</c:v>
                </c:pt>
                <c:pt idx="6429">
                  <c:v>4.0000000000000002E-4</c:v>
                </c:pt>
                <c:pt idx="6430">
                  <c:v>4.0000000000000002E-4</c:v>
                </c:pt>
                <c:pt idx="6431">
                  <c:v>4.0000000000000002E-4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4.0000000000000002E-4</c:v>
                </c:pt>
                <c:pt idx="6437">
                  <c:v>4.0000000000000002E-4</c:v>
                </c:pt>
                <c:pt idx="6438">
                  <c:v>4.0000000000000002E-4</c:v>
                </c:pt>
                <c:pt idx="6439">
                  <c:v>4.0000000000000002E-4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4.0000000000000002E-4</c:v>
                </c:pt>
                <c:pt idx="6449">
                  <c:v>4.0000000000000002E-4</c:v>
                </c:pt>
                <c:pt idx="6450">
                  <c:v>4.0000000000000002E-4</c:v>
                </c:pt>
                <c:pt idx="6451">
                  <c:v>4.0000000000000002E-4</c:v>
                </c:pt>
                <c:pt idx="6452">
                  <c:v>0</c:v>
                </c:pt>
                <c:pt idx="6453">
                  <c:v>0</c:v>
                </c:pt>
                <c:pt idx="6454">
                  <c:v>0</c:v>
                </c:pt>
                <c:pt idx="6455">
                  <c:v>0</c:v>
                </c:pt>
                <c:pt idx="6456">
                  <c:v>0</c:v>
                </c:pt>
                <c:pt idx="6457">
                  <c:v>0</c:v>
                </c:pt>
                <c:pt idx="6458">
                  <c:v>0</c:v>
                </c:pt>
                <c:pt idx="6459">
                  <c:v>0</c:v>
                </c:pt>
                <c:pt idx="6460">
                  <c:v>0</c:v>
                </c:pt>
                <c:pt idx="6461">
                  <c:v>0</c:v>
                </c:pt>
                <c:pt idx="6462">
                  <c:v>0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</c:v>
                </c:pt>
                <c:pt idx="6467">
                  <c:v>0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0</c:v>
                </c:pt>
                <c:pt idx="6472">
                  <c:v>4.0000000000000002E-4</c:v>
                </c:pt>
                <c:pt idx="6473">
                  <c:v>4.0000000000000002E-4</c:v>
                </c:pt>
                <c:pt idx="6474">
                  <c:v>4.0000000000000002E-4</c:v>
                </c:pt>
                <c:pt idx="6475">
                  <c:v>4.0000000000000002E-4</c:v>
                </c:pt>
                <c:pt idx="6476">
                  <c:v>4.0000000000000002E-4</c:v>
                </c:pt>
                <c:pt idx="6477">
                  <c:v>4.0000000000000002E-4</c:v>
                </c:pt>
                <c:pt idx="6478">
                  <c:v>4.0000000000000002E-4</c:v>
                </c:pt>
                <c:pt idx="6479">
                  <c:v>4.0000000000000002E-4</c:v>
                </c:pt>
                <c:pt idx="6480">
                  <c:v>4.0000000000000002E-4</c:v>
                </c:pt>
                <c:pt idx="6481">
                  <c:v>4.0000000000000002E-4</c:v>
                </c:pt>
                <c:pt idx="6482">
                  <c:v>4.0000000000000002E-4</c:v>
                </c:pt>
                <c:pt idx="6483">
                  <c:v>4.0000000000000002E-4</c:v>
                </c:pt>
                <c:pt idx="6484">
                  <c:v>4.0000000000000002E-4</c:v>
                </c:pt>
                <c:pt idx="6485">
                  <c:v>4.0000000000000002E-4</c:v>
                </c:pt>
                <c:pt idx="6486">
                  <c:v>4.0000000000000002E-4</c:v>
                </c:pt>
                <c:pt idx="6487">
                  <c:v>4.0000000000000002E-4</c:v>
                </c:pt>
                <c:pt idx="6488">
                  <c:v>4.0000000000000002E-4</c:v>
                </c:pt>
                <c:pt idx="6489">
                  <c:v>4.0000000000000002E-4</c:v>
                </c:pt>
                <c:pt idx="6490">
                  <c:v>4.0000000000000002E-4</c:v>
                </c:pt>
                <c:pt idx="6491">
                  <c:v>4.0000000000000002E-4</c:v>
                </c:pt>
                <c:pt idx="6492">
                  <c:v>4.0000000000000002E-4</c:v>
                </c:pt>
                <c:pt idx="6493">
                  <c:v>4.0000000000000002E-4</c:v>
                </c:pt>
                <c:pt idx="6494">
                  <c:v>4.0000000000000002E-4</c:v>
                </c:pt>
                <c:pt idx="6495">
                  <c:v>4.0000000000000002E-4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4.0000000000000002E-4</c:v>
                </c:pt>
                <c:pt idx="6505">
                  <c:v>4.0000000000000002E-4</c:v>
                </c:pt>
                <c:pt idx="6506">
                  <c:v>4.0000000000000002E-4</c:v>
                </c:pt>
                <c:pt idx="6507">
                  <c:v>4.0000000000000002E-4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</c:v>
                </c:pt>
                <c:pt idx="6512">
                  <c:v>4.0000000000000002E-4</c:v>
                </c:pt>
                <c:pt idx="6513">
                  <c:v>4.0000000000000002E-4</c:v>
                </c:pt>
                <c:pt idx="6514">
                  <c:v>4.0000000000000002E-4</c:v>
                </c:pt>
                <c:pt idx="6515">
                  <c:v>4.0000000000000002E-4</c:v>
                </c:pt>
                <c:pt idx="6516">
                  <c:v>4.0000000000000002E-4</c:v>
                </c:pt>
                <c:pt idx="6517">
                  <c:v>4.0000000000000002E-4</c:v>
                </c:pt>
                <c:pt idx="6518">
                  <c:v>4.0000000000000002E-4</c:v>
                </c:pt>
                <c:pt idx="6519">
                  <c:v>4.0000000000000002E-4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</c:v>
                </c:pt>
                <c:pt idx="6527">
                  <c:v>0</c:v>
                </c:pt>
                <c:pt idx="6528">
                  <c:v>4.0000000000000002E-4</c:v>
                </c:pt>
                <c:pt idx="6529">
                  <c:v>4.0000000000000002E-4</c:v>
                </c:pt>
                <c:pt idx="6530">
                  <c:v>4.0000000000000002E-4</c:v>
                </c:pt>
                <c:pt idx="6531">
                  <c:v>4.0000000000000002E-4</c:v>
                </c:pt>
                <c:pt idx="6532">
                  <c:v>4.0000000000000002E-4</c:v>
                </c:pt>
                <c:pt idx="6533">
                  <c:v>4.0000000000000002E-4</c:v>
                </c:pt>
                <c:pt idx="6534">
                  <c:v>4.0000000000000002E-4</c:v>
                </c:pt>
                <c:pt idx="6535">
                  <c:v>4.0000000000000002E-4</c:v>
                </c:pt>
                <c:pt idx="6536">
                  <c:v>4.0000000000000002E-4</c:v>
                </c:pt>
                <c:pt idx="6537">
                  <c:v>4.0000000000000002E-4</c:v>
                </c:pt>
                <c:pt idx="6538">
                  <c:v>4.0000000000000002E-4</c:v>
                </c:pt>
                <c:pt idx="6539">
                  <c:v>4.0000000000000002E-4</c:v>
                </c:pt>
                <c:pt idx="6540">
                  <c:v>4.0000000000000002E-4</c:v>
                </c:pt>
                <c:pt idx="6541">
                  <c:v>4.0000000000000002E-4</c:v>
                </c:pt>
                <c:pt idx="6542">
                  <c:v>4.0000000000000002E-4</c:v>
                </c:pt>
                <c:pt idx="6543">
                  <c:v>4.0000000000000002E-4</c:v>
                </c:pt>
                <c:pt idx="6544">
                  <c:v>4.0000000000000002E-4</c:v>
                </c:pt>
                <c:pt idx="6545">
                  <c:v>4.0000000000000002E-4</c:v>
                </c:pt>
                <c:pt idx="6546">
                  <c:v>4.0000000000000002E-4</c:v>
                </c:pt>
                <c:pt idx="6547">
                  <c:v>4.0000000000000002E-4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4.0000000000000002E-4</c:v>
                </c:pt>
                <c:pt idx="6561">
                  <c:v>4.0000000000000002E-4</c:v>
                </c:pt>
                <c:pt idx="6562">
                  <c:v>4.0000000000000002E-4</c:v>
                </c:pt>
                <c:pt idx="6563">
                  <c:v>4.0000000000000002E-4</c:v>
                </c:pt>
                <c:pt idx="6564">
                  <c:v>4.0000000000000002E-4</c:v>
                </c:pt>
                <c:pt idx="6565">
                  <c:v>4.0000000000000002E-4</c:v>
                </c:pt>
                <c:pt idx="6566">
                  <c:v>4.0000000000000002E-4</c:v>
                </c:pt>
                <c:pt idx="6567">
                  <c:v>4.0000000000000002E-4</c:v>
                </c:pt>
                <c:pt idx="6568">
                  <c:v>4.0000000000000002E-4</c:v>
                </c:pt>
                <c:pt idx="6569">
                  <c:v>4.0000000000000002E-4</c:v>
                </c:pt>
                <c:pt idx="6570">
                  <c:v>4.0000000000000002E-4</c:v>
                </c:pt>
                <c:pt idx="6571">
                  <c:v>4.0000000000000002E-4</c:v>
                </c:pt>
                <c:pt idx="6572">
                  <c:v>0</c:v>
                </c:pt>
                <c:pt idx="6573">
                  <c:v>0</c:v>
                </c:pt>
                <c:pt idx="6574">
                  <c:v>0</c:v>
                </c:pt>
                <c:pt idx="6575">
                  <c:v>0</c:v>
                </c:pt>
                <c:pt idx="6576">
                  <c:v>4.0000000000000002E-4</c:v>
                </c:pt>
                <c:pt idx="6577">
                  <c:v>4.0000000000000002E-4</c:v>
                </c:pt>
                <c:pt idx="6578">
                  <c:v>4.0000000000000002E-4</c:v>
                </c:pt>
                <c:pt idx="6579">
                  <c:v>4.0000000000000002E-4</c:v>
                </c:pt>
                <c:pt idx="6580">
                  <c:v>0</c:v>
                </c:pt>
                <c:pt idx="6581">
                  <c:v>0</c:v>
                </c:pt>
                <c:pt idx="6582">
                  <c:v>0</c:v>
                </c:pt>
                <c:pt idx="6583">
                  <c:v>0</c:v>
                </c:pt>
                <c:pt idx="6584">
                  <c:v>4.0000000000000002E-4</c:v>
                </c:pt>
                <c:pt idx="6585">
                  <c:v>4.0000000000000002E-4</c:v>
                </c:pt>
                <c:pt idx="6586">
                  <c:v>4.0000000000000002E-4</c:v>
                </c:pt>
                <c:pt idx="6587">
                  <c:v>4.0000000000000002E-4</c:v>
                </c:pt>
                <c:pt idx="6588">
                  <c:v>4.0000000000000002E-4</c:v>
                </c:pt>
                <c:pt idx="6589">
                  <c:v>4.0000000000000002E-4</c:v>
                </c:pt>
                <c:pt idx="6590">
                  <c:v>4.0000000000000002E-4</c:v>
                </c:pt>
                <c:pt idx="6591">
                  <c:v>4.0000000000000002E-4</c:v>
                </c:pt>
                <c:pt idx="6592">
                  <c:v>0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4.0000000000000002E-4</c:v>
                </c:pt>
                <c:pt idx="6597">
                  <c:v>4.0000000000000002E-4</c:v>
                </c:pt>
                <c:pt idx="6598">
                  <c:v>4.0000000000000002E-4</c:v>
                </c:pt>
                <c:pt idx="6599">
                  <c:v>4.0000000000000002E-4</c:v>
                </c:pt>
                <c:pt idx="6600">
                  <c:v>4.0000000000000002E-4</c:v>
                </c:pt>
                <c:pt idx="6601">
                  <c:v>4.0000000000000002E-4</c:v>
                </c:pt>
                <c:pt idx="6602">
                  <c:v>4.0000000000000002E-4</c:v>
                </c:pt>
                <c:pt idx="6603">
                  <c:v>4.0000000000000002E-4</c:v>
                </c:pt>
                <c:pt idx="6604">
                  <c:v>4.0000000000000002E-4</c:v>
                </c:pt>
                <c:pt idx="6605">
                  <c:v>4.0000000000000002E-4</c:v>
                </c:pt>
                <c:pt idx="6606">
                  <c:v>4.0000000000000002E-4</c:v>
                </c:pt>
                <c:pt idx="6607">
                  <c:v>4.0000000000000002E-4</c:v>
                </c:pt>
                <c:pt idx="6608">
                  <c:v>4.0000000000000002E-4</c:v>
                </c:pt>
                <c:pt idx="6609">
                  <c:v>4.0000000000000002E-4</c:v>
                </c:pt>
                <c:pt idx="6610">
                  <c:v>4.0000000000000002E-4</c:v>
                </c:pt>
                <c:pt idx="6611">
                  <c:v>4.0000000000000002E-4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4.0000000000000002E-4</c:v>
                </c:pt>
                <c:pt idx="6621">
                  <c:v>4.0000000000000002E-4</c:v>
                </c:pt>
                <c:pt idx="6622">
                  <c:v>4.0000000000000002E-4</c:v>
                </c:pt>
                <c:pt idx="6623">
                  <c:v>4.0000000000000002E-4</c:v>
                </c:pt>
                <c:pt idx="6624">
                  <c:v>4.0000000000000002E-4</c:v>
                </c:pt>
                <c:pt idx="6625">
                  <c:v>4.0000000000000002E-4</c:v>
                </c:pt>
                <c:pt idx="6626">
                  <c:v>4.0000000000000002E-4</c:v>
                </c:pt>
                <c:pt idx="6627">
                  <c:v>4.0000000000000002E-4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0</c:v>
                </c:pt>
                <c:pt idx="6632">
                  <c:v>0</c:v>
                </c:pt>
                <c:pt idx="6633">
                  <c:v>0</c:v>
                </c:pt>
                <c:pt idx="6634">
                  <c:v>0</c:v>
                </c:pt>
                <c:pt idx="6635">
                  <c:v>0</c:v>
                </c:pt>
                <c:pt idx="6636">
                  <c:v>4.0000000000000002E-4</c:v>
                </c:pt>
                <c:pt idx="6637">
                  <c:v>4.0000000000000002E-4</c:v>
                </c:pt>
                <c:pt idx="6638">
                  <c:v>4.0000000000000002E-4</c:v>
                </c:pt>
                <c:pt idx="6639">
                  <c:v>4.0000000000000002E-4</c:v>
                </c:pt>
                <c:pt idx="6640">
                  <c:v>0</c:v>
                </c:pt>
                <c:pt idx="6641">
                  <c:v>0</c:v>
                </c:pt>
                <c:pt idx="6642">
                  <c:v>0</c:v>
                </c:pt>
                <c:pt idx="6643">
                  <c:v>0</c:v>
                </c:pt>
                <c:pt idx="6644">
                  <c:v>0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4.0000000000000002E-4</c:v>
                </c:pt>
                <c:pt idx="6653">
                  <c:v>4.0000000000000002E-4</c:v>
                </c:pt>
                <c:pt idx="6654">
                  <c:v>4.0000000000000002E-4</c:v>
                </c:pt>
                <c:pt idx="6655">
                  <c:v>4.0000000000000002E-4</c:v>
                </c:pt>
                <c:pt idx="6656">
                  <c:v>4.0000000000000002E-4</c:v>
                </c:pt>
                <c:pt idx="6657">
                  <c:v>4.0000000000000002E-4</c:v>
                </c:pt>
                <c:pt idx="6658">
                  <c:v>4.0000000000000002E-4</c:v>
                </c:pt>
                <c:pt idx="6659">
                  <c:v>4.0000000000000002E-4</c:v>
                </c:pt>
                <c:pt idx="6660">
                  <c:v>4.0000000000000002E-4</c:v>
                </c:pt>
                <c:pt idx="6661">
                  <c:v>4.0000000000000002E-4</c:v>
                </c:pt>
                <c:pt idx="6662">
                  <c:v>4.0000000000000002E-4</c:v>
                </c:pt>
                <c:pt idx="6663">
                  <c:v>4.0000000000000002E-4</c:v>
                </c:pt>
                <c:pt idx="6664">
                  <c:v>4.0000000000000002E-4</c:v>
                </c:pt>
                <c:pt idx="6665">
                  <c:v>4.0000000000000002E-4</c:v>
                </c:pt>
                <c:pt idx="6666">
                  <c:v>4.0000000000000002E-4</c:v>
                </c:pt>
                <c:pt idx="6667">
                  <c:v>4.0000000000000002E-4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</c:v>
                </c:pt>
                <c:pt idx="6683">
                  <c:v>0</c:v>
                </c:pt>
                <c:pt idx="6684">
                  <c:v>4.0000000000000002E-4</c:v>
                </c:pt>
                <c:pt idx="6685">
                  <c:v>4.0000000000000002E-4</c:v>
                </c:pt>
                <c:pt idx="6686">
                  <c:v>4.0000000000000002E-4</c:v>
                </c:pt>
                <c:pt idx="6687">
                  <c:v>4.0000000000000002E-4</c:v>
                </c:pt>
                <c:pt idx="6688">
                  <c:v>4.0000000000000002E-4</c:v>
                </c:pt>
                <c:pt idx="6689">
                  <c:v>4.0000000000000002E-4</c:v>
                </c:pt>
                <c:pt idx="6690">
                  <c:v>4.0000000000000002E-4</c:v>
                </c:pt>
                <c:pt idx="6691">
                  <c:v>4.0000000000000002E-4</c:v>
                </c:pt>
                <c:pt idx="6692">
                  <c:v>4.0000000000000002E-4</c:v>
                </c:pt>
                <c:pt idx="6693">
                  <c:v>4.0000000000000002E-4</c:v>
                </c:pt>
                <c:pt idx="6694">
                  <c:v>4.0000000000000002E-4</c:v>
                </c:pt>
                <c:pt idx="6695">
                  <c:v>4.0000000000000002E-4</c:v>
                </c:pt>
                <c:pt idx="6696">
                  <c:v>4.0000000000000002E-4</c:v>
                </c:pt>
                <c:pt idx="6697">
                  <c:v>4.0000000000000002E-4</c:v>
                </c:pt>
                <c:pt idx="6698">
                  <c:v>4.0000000000000002E-4</c:v>
                </c:pt>
                <c:pt idx="6699">
                  <c:v>4.0000000000000002E-4</c:v>
                </c:pt>
                <c:pt idx="6700">
                  <c:v>4.0000000000000002E-4</c:v>
                </c:pt>
                <c:pt idx="6701">
                  <c:v>4.0000000000000002E-4</c:v>
                </c:pt>
                <c:pt idx="6702">
                  <c:v>4.0000000000000002E-4</c:v>
                </c:pt>
                <c:pt idx="6703">
                  <c:v>4.0000000000000002E-4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4.0000000000000002E-4</c:v>
                </c:pt>
                <c:pt idx="6713">
                  <c:v>4.0000000000000002E-4</c:v>
                </c:pt>
                <c:pt idx="6714">
                  <c:v>4.0000000000000002E-4</c:v>
                </c:pt>
                <c:pt idx="6715">
                  <c:v>4.0000000000000002E-4</c:v>
                </c:pt>
                <c:pt idx="6716">
                  <c:v>4.0000000000000002E-4</c:v>
                </c:pt>
                <c:pt idx="6717">
                  <c:v>4.0000000000000002E-4</c:v>
                </c:pt>
                <c:pt idx="6718">
                  <c:v>4.0000000000000002E-4</c:v>
                </c:pt>
                <c:pt idx="6719">
                  <c:v>4.0000000000000002E-4</c:v>
                </c:pt>
                <c:pt idx="6720">
                  <c:v>4.0000000000000002E-4</c:v>
                </c:pt>
                <c:pt idx="6721">
                  <c:v>4.0000000000000002E-4</c:v>
                </c:pt>
                <c:pt idx="6722">
                  <c:v>4.0000000000000002E-4</c:v>
                </c:pt>
                <c:pt idx="6723">
                  <c:v>4.0000000000000002E-4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4.0000000000000002E-4</c:v>
                </c:pt>
                <c:pt idx="6729">
                  <c:v>4.0000000000000002E-4</c:v>
                </c:pt>
                <c:pt idx="6730">
                  <c:v>4.0000000000000002E-4</c:v>
                </c:pt>
                <c:pt idx="6731">
                  <c:v>4.0000000000000002E-4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4.0000000000000002E-4</c:v>
                </c:pt>
                <c:pt idx="6745">
                  <c:v>4.0000000000000002E-4</c:v>
                </c:pt>
                <c:pt idx="6746">
                  <c:v>4.0000000000000002E-4</c:v>
                </c:pt>
                <c:pt idx="6747">
                  <c:v>4.0000000000000002E-4</c:v>
                </c:pt>
                <c:pt idx="6748">
                  <c:v>4.0000000000000002E-4</c:v>
                </c:pt>
                <c:pt idx="6749">
                  <c:v>4.0000000000000002E-4</c:v>
                </c:pt>
                <c:pt idx="6750">
                  <c:v>4.0000000000000002E-4</c:v>
                </c:pt>
                <c:pt idx="6751">
                  <c:v>4.0000000000000002E-4</c:v>
                </c:pt>
                <c:pt idx="6752">
                  <c:v>0</c:v>
                </c:pt>
                <c:pt idx="6753">
                  <c:v>0</c:v>
                </c:pt>
                <c:pt idx="6754">
                  <c:v>0</c:v>
                </c:pt>
                <c:pt idx="6755">
                  <c:v>0</c:v>
                </c:pt>
                <c:pt idx="6756">
                  <c:v>0</c:v>
                </c:pt>
                <c:pt idx="6757">
                  <c:v>0</c:v>
                </c:pt>
                <c:pt idx="6758">
                  <c:v>0</c:v>
                </c:pt>
                <c:pt idx="6759">
                  <c:v>0</c:v>
                </c:pt>
                <c:pt idx="6760">
                  <c:v>4.0000000000000002E-4</c:v>
                </c:pt>
                <c:pt idx="6761">
                  <c:v>4.0000000000000002E-4</c:v>
                </c:pt>
                <c:pt idx="6762">
                  <c:v>4.0000000000000002E-4</c:v>
                </c:pt>
                <c:pt idx="6763">
                  <c:v>4.0000000000000002E-4</c:v>
                </c:pt>
                <c:pt idx="6764">
                  <c:v>4.0000000000000002E-4</c:v>
                </c:pt>
                <c:pt idx="6765">
                  <c:v>4.0000000000000002E-4</c:v>
                </c:pt>
                <c:pt idx="6766">
                  <c:v>4.0000000000000002E-4</c:v>
                </c:pt>
                <c:pt idx="6767">
                  <c:v>4.0000000000000002E-4</c:v>
                </c:pt>
                <c:pt idx="6768">
                  <c:v>4.0000000000000002E-4</c:v>
                </c:pt>
                <c:pt idx="6769">
                  <c:v>4.0000000000000002E-4</c:v>
                </c:pt>
                <c:pt idx="6770">
                  <c:v>4.0000000000000002E-4</c:v>
                </c:pt>
                <c:pt idx="6771">
                  <c:v>4.0000000000000002E-4</c:v>
                </c:pt>
                <c:pt idx="6772">
                  <c:v>4.0000000000000002E-4</c:v>
                </c:pt>
                <c:pt idx="6773">
                  <c:v>4.0000000000000002E-4</c:v>
                </c:pt>
                <c:pt idx="6774">
                  <c:v>4.0000000000000002E-4</c:v>
                </c:pt>
                <c:pt idx="6775">
                  <c:v>4.0000000000000002E-4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0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4.0000000000000002E-4</c:v>
                </c:pt>
                <c:pt idx="6785">
                  <c:v>4.0000000000000002E-4</c:v>
                </c:pt>
                <c:pt idx="6786">
                  <c:v>4.0000000000000002E-4</c:v>
                </c:pt>
                <c:pt idx="6787">
                  <c:v>4.0000000000000002E-4</c:v>
                </c:pt>
                <c:pt idx="6788">
                  <c:v>4.0000000000000002E-4</c:v>
                </c:pt>
                <c:pt idx="6789">
                  <c:v>4.0000000000000002E-4</c:v>
                </c:pt>
                <c:pt idx="6790">
                  <c:v>4.0000000000000002E-4</c:v>
                </c:pt>
                <c:pt idx="6791">
                  <c:v>4.0000000000000002E-4</c:v>
                </c:pt>
                <c:pt idx="6792">
                  <c:v>4.0000000000000002E-4</c:v>
                </c:pt>
                <c:pt idx="6793">
                  <c:v>4.0000000000000002E-4</c:v>
                </c:pt>
                <c:pt idx="6794">
                  <c:v>4.0000000000000002E-4</c:v>
                </c:pt>
                <c:pt idx="6795">
                  <c:v>4.0000000000000002E-4</c:v>
                </c:pt>
                <c:pt idx="6796">
                  <c:v>4.0000000000000002E-4</c:v>
                </c:pt>
                <c:pt idx="6797">
                  <c:v>4.0000000000000002E-4</c:v>
                </c:pt>
                <c:pt idx="6798">
                  <c:v>4.0000000000000002E-4</c:v>
                </c:pt>
                <c:pt idx="6799">
                  <c:v>4.0000000000000002E-4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4.0000000000000002E-4</c:v>
                </c:pt>
                <c:pt idx="6805">
                  <c:v>4.0000000000000002E-4</c:v>
                </c:pt>
                <c:pt idx="6806">
                  <c:v>4.0000000000000002E-4</c:v>
                </c:pt>
                <c:pt idx="6807">
                  <c:v>4.0000000000000002E-4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4.0000000000000002E-4</c:v>
                </c:pt>
                <c:pt idx="6813">
                  <c:v>4.0000000000000002E-4</c:v>
                </c:pt>
                <c:pt idx="6814">
                  <c:v>4.0000000000000002E-4</c:v>
                </c:pt>
                <c:pt idx="6815">
                  <c:v>4.0000000000000002E-4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4.0000000000000002E-4</c:v>
                </c:pt>
                <c:pt idx="6837">
                  <c:v>4.0000000000000002E-4</c:v>
                </c:pt>
                <c:pt idx="6838">
                  <c:v>4.0000000000000002E-4</c:v>
                </c:pt>
                <c:pt idx="6839">
                  <c:v>4.0000000000000002E-4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4.0000000000000002E-4</c:v>
                </c:pt>
                <c:pt idx="6845">
                  <c:v>4.0000000000000002E-4</c:v>
                </c:pt>
                <c:pt idx="6846">
                  <c:v>4.0000000000000002E-4</c:v>
                </c:pt>
                <c:pt idx="6847">
                  <c:v>4.0000000000000002E-4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4.0000000000000002E-4</c:v>
                </c:pt>
                <c:pt idx="6861">
                  <c:v>4.0000000000000002E-4</c:v>
                </c:pt>
                <c:pt idx="6862">
                  <c:v>4.0000000000000002E-4</c:v>
                </c:pt>
                <c:pt idx="6863">
                  <c:v>4.0000000000000002E-4</c:v>
                </c:pt>
                <c:pt idx="6864">
                  <c:v>4.0000000000000002E-4</c:v>
                </c:pt>
                <c:pt idx="6865">
                  <c:v>4.0000000000000002E-4</c:v>
                </c:pt>
                <c:pt idx="6866">
                  <c:v>4.0000000000000002E-4</c:v>
                </c:pt>
                <c:pt idx="6867">
                  <c:v>4.0000000000000002E-4</c:v>
                </c:pt>
                <c:pt idx="6868">
                  <c:v>4.0000000000000002E-4</c:v>
                </c:pt>
                <c:pt idx="6869">
                  <c:v>4.0000000000000002E-4</c:v>
                </c:pt>
                <c:pt idx="6870">
                  <c:v>4.0000000000000002E-4</c:v>
                </c:pt>
                <c:pt idx="6871">
                  <c:v>4.0000000000000002E-4</c:v>
                </c:pt>
                <c:pt idx="6872">
                  <c:v>4.0000000000000002E-4</c:v>
                </c:pt>
                <c:pt idx="6873">
                  <c:v>4.0000000000000002E-4</c:v>
                </c:pt>
                <c:pt idx="6874">
                  <c:v>4.0000000000000002E-4</c:v>
                </c:pt>
                <c:pt idx="6875">
                  <c:v>4.0000000000000002E-4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4.0000000000000002E-4</c:v>
                </c:pt>
                <c:pt idx="6889">
                  <c:v>4.0000000000000002E-4</c:v>
                </c:pt>
                <c:pt idx="6890">
                  <c:v>4.0000000000000002E-4</c:v>
                </c:pt>
                <c:pt idx="6891">
                  <c:v>4.0000000000000002E-4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4.0000000000000002E-4</c:v>
                </c:pt>
                <c:pt idx="6897">
                  <c:v>4.0000000000000002E-4</c:v>
                </c:pt>
                <c:pt idx="6898">
                  <c:v>4.0000000000000002E-4</c:v>
                </c:pt>
                <c:pt idx="6899">
                  <c:v>4.0000000000000002E-4</c:v>
                </c:pt>
                <c:pt idx="6900">
                  <c:v>4.0000000000000002E-4</c:v>
                </c:pt>
                <c:pt idx="6901">
                  <c:v>4.0000000000000002E-4</c:v>
                </c:pt>
                <c:pt idx="6902">
                  <c:v>4.0000000000000002E-4</c:v>
                </c:pt>
                <c:pt idx="6903">
                  <c:v>4.0000000000000002E-4</c:v>
                </c:pt>
                <c:pt idx="6904">
                  <c:v>4.0000000000000002E-4</c:v>
                </c:pt>
                <c:pt idx="6905">
                  <c:v>4.0000000000000002E-4</c:v>
                </c:pt>
                <c:pt idx="6906">
                  <c:v>4.0000000000000002E-4</c:v>
                </c:pt>
                <c:pt idx="6907">
                  <c:v>4.0000000000000002E-4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4.0000000000000002E-4</c:v>
                </c:pt>
                <c:pt idx="6913">
                  <c:v>4.0000000000000002E-4</c:v>
                </c:pt>
                <c:pt idx="6914">
                  <c:v>4.0000000000000002E-4</c:v>
                </c:pt>
                <c:pt idx="6915">
                  <c:v>4.0000000000000002E-4</c:v>
                </c:pt>
                <c:pt idx="6916">
                  <c:v>4.0000000000000002E-4</c:v>
                </c:pt>
                <c:pt idx="6917">
                  <c:v>4.0000000000000002E-4</c:v>
                </c:pt>
                <c:pt idx="6918">
                  <c:v>4.0000000000000002E-4</c:v>
                </c:pt>
                <c:pt idx="6919">
                  <c:v>4.0000000000000002E-4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4.0000000000000002E-4</c:v>
                </c:pt>
                <c:pt idx="6929">
                  <c:v>4.0000000000000002E-4</c:v>
                </c:pt>
                <c:pt idx="6930">
                  <c:v>4.0000000000000002E-4</c:v>
                </c:pt>
                <c:pt idx="6931">
                  <c:v>4.0000000000000002E-4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4.0000000000000002E-4</c:v>
                </c:pt>
                <c:pt idx="6937">
                  <c:v>4.0000000000000002E-4</c:v>
                </c:pt>
                <c:pt idx="6938">
                  <c:v>4.0000000000000002E-4</c:v>
                </c:pt>
                <c:pt idx="6939">
                  <c:v>4.0000000000000002E-4</c:v>
                </c:pt>
                <c:pt idx="6940">
                  <c:v>4.0000000000000002E-4</c:v>
                </c:pt>
                <c:pt idx="6941">
                  <c:v>4.0000000000000002E-4</c:v>
                </c:pt>
                <c:pt idx="6942">
                  <c:v>4.0000000000000002E-4</c:v>
                </c:pt>
                <c:pt idx="6943">
                  <c:v>4.0000000000000002E-4</c:v>
                </c:pt>
                <c:pt idx="6944">
                  <c:v>4.0000000000000002E-4</c:v>
                </c:pt>
                <c:pt idx="6945">
                  <c:v>4.0000000000000002E-4</c:v>
                </c:pt>
                <c:pt idx="6946">
                  <c:v>4.0000000000000002E-4</c:v>
                </c:pt>
                <c:pt idx="6947">
                  <c:v>4.0000000000000002E-4</c:v>
                </c:pt>
                <c:pt idx="6948">
                  <c:v>0</c:v>
                </c:pt>
                <c:pt idx="6949">
                  <c:v>0</c:v>
                </c:pt>
                <c:pt idx="6950">
                  <c:v>0</c:v>
                </c:pt>
                <c:pt idx="6951">
                  <c:v>0</c:v>
                </c:pt>
                <c:pt idx="6952">
                  <c:v>0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0</c:v>
                </c:pt>
                <c:pt idx="6957">
                  <c:v>0</c:v>
                </c:pt>
                <c:pt idx="6958">
                  <c:v>0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4.0000000000000002E-4</c:v>
                </c:pt>
                <c:pt idx="6977">
                  <c:v>4.0000000000000002E-4</c:v>
                </c:pt>
                <c:pt idx="6978">
                  <c:v>4.0000000000000002E-4</c:v>
                </c:pt>
                <c:pt idx="6979">
                  <c:v>4.0000000000000002E-4</c:v>
                </c:pt>
                <c:pt idx="6980">
                  <c:v>4.0000000000000002E-4</c:v>
                </c:pt>
                <c:pt idx="6981">
                  <c:v>4.0000000000000002E-4</c:v>
                </c:pt>
                <c:pt idx="6982">
                  <c:v>4.0000000000000002E-4</c:v>
                </c:pt>
                <c:pt idx="6983">
                  <c:v>4.0000000000000002E-4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4.0000000000000002E-4</c:v>
                </c:pt>
                <c:pt idx="6989">
                  <c:v>4.0000000000000002E-4</c:v>
                </c:pt>
                <c:pt idx="6990">
                  <c:v>4.0000000000000002E-4</c:v>
                </c:pt>
                <c:pt idx="6991">
                  <c:v>4.0000000000000002E-4</c:v>
                </c:pt>
                <c:pt idx="6992">
                  <c:v>1.6000000000000001E-3</c:v>
                </c:pt>
                <c:pt idx="6993">
                  <c:v>1.6000000000000001E-3</c:v>
                </c:pt>
                <c:pt idx="6994">
                  <c:v>4.3999999999999994E-3</c:v>
                </c:pt>
                <c:pt idx="6995">
                  <c:v>6.4000000000000003E-3</c:v>
                </c:pt>
                <c:pt idx="6996">
                  <c:v>6.4000000000000003E-3</c:v>
                </c:pt>
                <c:pt idx="6997">
                  <c:v>5.5999999999999999E-3</c:v>
                </c:pt>
                <c:pt idx="6998">
                  <c:v>5.1999999999999998E-3</c:v>
                </c:pt>
                <c:pt idx="6999">
                  <c:v>5.5999999999999999E-3</c:v>
                </c:pt>
                <c:pt idx="7000">
                  <c:v>7.6E-3</c:v>
                </c:pt>
                <c:pt idx="7001">
                  <c:v>7.6E-3</c:v>
                </c:pt>
                <c:pt idx="7002">
                  <c:v>8.4000000000000012E-3</c:v>
                </c:pt>
                <c:pt idx="7003">
                  <c:v>8.4000000000000012E-3</c:v>
                </c:pt>
                <c:pt idx="7004">
                  <c:v>7.6E-3</c:v>
                </c:pt>
                <c:pt idx="7005">
                  <c:v>7.6E-3</c:v>
                </c:pt>
                <c:pt idx="7006">
                  <c:v>8.4000000000000012E-3</c:v>
                </c:pt>
                <c:pt idx="7007">
                  <c:v>1.0800000000000001E-2</c:v>
                </c:pt>
                <c:pt idx="7008">
                  <c:v>1.4000000000000002E-2</c:v>
                </c:pt>
                <c:pt idx="7009">
                  <c:v>1.6800000000000002E-2</c:v>
                </c:pt>
                <c:pt idx="7010">
                  <c:v>1.8800000000000001E-2</c:v>
                </c:pt>
                <c:pt idx="7011">
                  <c:v>1.8800000000000001E-2</c:v>
                </c:pt>
                <c:pt idx="7012">
                  <c:v>1.9599999999999999E-2</c:v>
                </c:pt>
                <c:pt idx="7013">
                  <c:v>1.6800000000000002E-2</c:v>
                </c:pt>
                <c:pt idx="7014">
                  <c:v>1.24E-2</c:v>
                </c:pt>
                <c:pt idx="7015">
                  <c:v>1.2800000000000001E-2</c:v>
                </c:pt>
                <c:pt idx="7016">
                  <c:v>1.6400000000000001E-2</c:v>
                </c:pt>
                <c:pt idx="7017">
                  <c:v>1.6400000000000001E-2</c:v>
                </c:pt>
                <c:pt idx="7018">
                  <c:v>1.2E-2</c:v>
                </c:pt>
                <c:pt idx="7019">
                  <c:v>0.01</c:v>
                </c:pt>
                <c:pt idx="7020">
                  <c:v>9.1999999999999998E-3</c:v>
                </c:pt>
                <c:pt idx="7021">
                  <c:v>8.4000000000000012E-3</c:v>
                </c:pt>
                <c:pt idx="7022">
                  <c:v>8.4000000000000012E-3</c:v>
                </c:pt>
                <c:pt idx="7023">
                  <c:v>8.0000000000000002E-3</c:v>
                </c:pt>
                <c:pt idx="7024">
                  <c:v>8.4000000000000012E-3</c:v>
                </c:pt>
                <c:pt idx="7025">
                  <c:v>7.6E-3</c:v>
                </c:pt>
                <c:pt idx="7026">
                  <c:v>8.4000000000000012E-3</c:v>
                </c:pt>
                <c:pt idx="7027">
                  <c:v>7.6E-3</c:v>
                </c:pt>
                <c:pt idx="7028">
                  <c:v>8.7999999999999988E-3</c:v>
                </c:pt>
                <c:pt idx="7029">
                  <c:v>8.0000000000000002E-3</c:v>
                </c:pt>
                <c:pt idx="7030">
                  <c:v>8.0000000000000002E-3</c:v>
                </c:pt>
                <c:pt idx="7031">
                  <c:v>8.0000000000000002E-3</c:v>
                </c:pt>
                <c:pt idx="7032">
                  <c:v>8.0000000000000002E-3</c:v>
                </c:pt>
                <c:pt idx="7033">
                  <c:v>8.0000000000000002E-3</c:v>
                </c:pt>
                <c:pt idx="7034">
                  <c:v>8.0000000000000002E-3</c:v>
                </c:pt>
                <c:pt idx="7035">
                  <c:v>8.0000000000000002E-3</c:v>
                </c:pt>
                <c:pt idx="7036">
                  <c:v>8.7999999999999988E-3</c:v>
                </c:pt>
                <c:pt idx="7037">
                  <c:v>8.0000000000000002E-3</c:v>
                </c:pt>
                <c:pt idx="7038">
                  <c:v>8.0000000000000002E-3</c:v>
                </c:pt>
                <c:pt idx="7039">
                  <c:v>8.0000000000000002E-3</c:v>
                </c:pt>
                <c:pt idx="7040">
                  <c:v>8.4000000000000012E-3</c:v>
                </c:pt>
                <c:pt idx="7041">
                  <c:v>8.4000000000000012E-3</c:v>
                </c:pt>
                <c:pt idx="7042">
                  <c:v>8.4000000000000012E-3</c:v>
                </c:pt>
                <c:pt idx="7043">
                  <c:v>8.7999999999999988E-3</c:v>
                </c:pt>
                <c:pt idx="7044">
                  <c:v>8.0000000000000002E-3</c:v>
                </c:pt>
                <c:pt idx="7045">
                  <c:v>8.0000000000000002E-3</c:v>
                </c:pt>
                <c:pt idx="7046">
                  <c:v>8.4000000000000012E-3</c:v>
                </c:pt>
                <c:pt idx="7047">
                  <c:v>8.0000000000000002E-3</c:v>
                </c:pt>
                <c:pt idx="7048">
                  <c:v>8.4000000000000012E-3</c:v>
                </c:pt>
                <c:pt idx="7049">
                  <c:v>7.6E-3</c:v>
                </c:pt>
                <c:pt idx="7050">
                  <c:v>7.6E-3</c:v>
                </c:pt>
                <c:pt idx="7051">
                  <c:v>7.6E-3</c:v>
                </c:pt>
                <c:pt idx="7052">
                  <c:v>8.7999999999999988E-3</c:v>
                </c:pt>
                <c:pt idx="7053">
                  <c:v>8.4000000000000012E-3</c:v>
                </c:pt>
                <c:pt idx="7054">
                  <c:v>8.7999999999999988E-3</c:v>
                </c:pt>
                <c:pt idx="7055">
                  <c:v>8.7999999999999988E-3</c:v>
                </c:pt>
                <c:pt idx="7056">
                  <c:v>8.4000000000000012E-3</c:v>
                </c:pt>
                <c:pt idx="7057">
                  <c:v>8.4000000000000012E-3</c:v>
                </c:pt>
                <c:pt idx="7058">
                  <c:v>8.4000000000000012E-3</c:v>
                </c:pt>
                <c:pt idx="7059">
                  <c:v>7.6E-3</c:v>
                </c:pt>
                <c:pt idx="7060">
                  <c:v>9.1999999999999998E-3</c:v>
                </c:pt>
                <c:pt idx="7061">
                  <c:v>8.4000000000000012E-3</c:v>
                </c:pt>
                <c:pt idx="7062">
                  <c:v>8.4000000000000012E-3</c:v>
                </c:pt>
                <c:pt idx="7063">
                  <c:v>8.4000000000000012E-3</c:v>
                </c:pt>
                <c:pt idx="7064">
                  <c:v>8.4000000000000012E-3</c:v>
                </c:pt>
                <c:pt idx="7065">
                  <c:v>8.0000000000000002E-3</c:v>
                </c:pt>
                <c:pt idx="7066">
                  <c:v>8.0000000000000002E-3</c:v>
                </c:pt>
                <c:pt idx="7067">
                  <c:v>8.0000000000000002E-3</c:v>
                </c:pt>
                <c:pt idx="7068">
                  <c:v>8.4000000000000012E-3</c:v>
                </c:pt>
                <c:pt idx="7069">
                  <c:v>8.4000000000000012E-3</c:v>
                </c:pt>
                <c:pt idx="7070">
                  <c:v>8.4000000000000012E-3</c:v>
                </c:pt>
                <c:pt idx="7071">
                  <c:v>8.0000000000000002E-3</c:v>
                </c:pt>
                <c:pt idx="7072">
                  <c:v>7.6E-3</c:v>
                </c:pt>
                <c:pt idx="7073">
                  <c:v>7.6E-3</c:v>
                </c:pt>
                <c:pt idx="7074">
                  <c:v>8.4000000000000012E-3</c:v>
                </c:pt>
                <c:pt idx="7075">
                  <c:v>7.6E-3</c:v>
                </c:pt>
                <c:pt idx="7076">
                  <c:v>8.7999999999999988E-3</c:v>
                </c:pt>
                <c:pt idx="7077">
                  <c:v>8.0000000000000002E-3</c:v>
                </c:pt>
                <c:pt idx="7078">
                  <c:v>8.7999999999999988E-3</c:v>
                </c:pt>
                <c:pt idx="7079">
                  <c:v>8.0000000000000002E-3</c:v>
                </c:pt>
                <c:pt idx="7080">
                  <c:v>8.4000000000000012E-3</c:v>
                </c:pt>
                <c:pt idx="7081">
                  <c:v>8.7999999999999988E-3</c:v>
                </c:pt>
                <c:pt idx="7082">
                  <c:v>8.7999999999999988E-3</c:v>
                </c:pt>
                <c:pt idx="7083">
                  <c:v>8.4000000000000012E-3</c:v>
                </c:pt>
                <c:pt idx="7084">
                  <c:v>7.6E-3</c:v>
                </c:pt>
                <c:pt idx="7085">
                  <c:v>7.6E-3</c:v>
                </c:pt>
                <c:pt idx="7086">
                  <c:v>7.6E-3</c:v>
                </c:pt>
                <c:pt idx="7087">
                  <c:v>8.4000000000000012E-3</c:v>
                </c:pt>
                <c:pt idx="7088">
                  <c:v>8.7999999999999988E-3</c:v>
                </c:pt>
                <c:pt idx="7089">
                  <c:v>8.0000000000000002E-3</c:v>
                </c:pt>
                <c:pt idx="7090">
                  <c:v>8.7999999999999988E-3</c:v>
                </c:pt>
                <c:pt idx="7091">
                  <c:v>8.7999999999999988E-3</c:v>
                </c:pt>
                <c:pt idx="7092">
                  <c:v>9.1999999999999998E-3</c:v>
                </c:pt>
                <c:pt idx="7093">
                  <c:v>9.1999999999999998E-3</c:v>
                </c:pt>
                <c:pt idx="7094">
                  <c:v>9.1999999999999998E-3</c:v>
                </c:pt>
                <c:pt idx="7095">
                  <c:v>9.1999999999999998E-3</c:v>
                </c:pt>
                <c:pt idx="7096">
                  <c:v>8.4000000000000012E-3</c:v>
                </c:pt>
                <c:pt idx="7097">
                  <c:v>8.4000000000000012E-3</c:v>
                </c:pt>
                <c:pt idx="7098">
                  <c:v>8.4000000000000012E-3</c:v>
                </c:pt>
                <c:pt idx="7099">
                  <c:v>8.0000000000000002E-3</c:v>
                </c:pt>
                <c:pt idx="7100">
                  <c:v>8.0000000000000002E-3</c:v>
                </c:pt>
                <c:pt idx="7101">
                  <c:v>8.0000000000000002E-3</c:v>
                </c:pt>
                <c:pt idx="7102">
                  <c:v>8.0000000000000002E-3</c:v>
                </c:pt>
                <c:pt idx="7103">
                  <c:v>8.0000000000000002E-3</c:v>
                </c:pt>
                <c:pt idx="7104">
                  <c:v>7.6E-3</c:v>
                </c:pt>
                <c:pt idx="7105">
                  <c:v>8.4000000000000012E-3</c:v>
                </c:pt>
                <c:pt idx="7106">
                  <c:v>8.4000000000000012E-3</c:v>
                </c:pt>
                <c:pt idx="7107">
                  <c:v>7.6E-3</c:v>
                </c:pt>
                <c:pt idx="7108">
                  <c:v>8.7999999999999988E-3</c:v>
                </c:pt>
                <c:pt idx="7109">
                  <c:v>8.0000000000000002E-3</c:v>
                </c:pt>
                <c:pt idx="7110">
                  <c:v>8.0000000000000002E-3</c:v>
                </c:pt>
                <c:pt idx="7111">
                  <c:v>8.0000000000000002E-3</c:v>
                </c:pt>
                <c:pt idx="7112">
                  <c:v>8.7999999999999988E-3</c:v>
                </c:pt>
                <c:pt idx="7113">
                  <c:v>8.4000000000000012E-3</c:v>
                </c:pt>
                <c:pt idx="7114">
                  <c:v>8.7999999999999988E-3</c:v>
                </c:pt>
                <c:pt idx="7115">
                  <c:v>8.4000000000000012E-3</c:v>
                </c:pt>
                <c:pt idx="7116">
                  <c:v>8.4000000000000012E-3</c:v>
                </c:pt>
                <c:pt idx="7117">
                  <c:v>8.0000000000000002E-3</c:v>
                </c:pt>
                <c:pt idx="7118">
                  <c:v>8.4000000000000012E-3</c:v>
                </c:pt>
                <c:pt idx="7119">
                  <c:v>8.0000000000000002E-3</c:v>
                </c:pt>
                <c:pt idx="7120">
                  <c:v>7.6E-3</c:v>
                </c:pt>
                <c:pt idx="7121">
                  <c:v>7.6E-3</c:v>
                </c:pt>
                <c:pt idx="7122">
                  <c:v>7.6E-3</c:v>
                </c:pt>
                <c:pt idx="7123">
                  <c:v>7.6E-3</c:v>
                </c:pt>
                <c:pt idx="7124">
                  <c:v>8.7999999999999988E-3</c:v>
                </c:pt>
                <c:pt idx="7125">
                  <c:v>8.7999999999999988E-3</c:v>
                </c:pt>
                <c:pt idx="7126">
                  <c:v>8.7999999999999988E-3</c:v>
                </c:pt>
                <c:pt idx="7127">
                  <c:v>8.7999999999999988E-3</c:v>
                </c:pt>
                <c:pt idx="7128">
                  <c:v>8.0000000000000002E-3</c:v>
                </c:pt>
                <c:pt idx="7129">
                  <c:v>8.0000000000000002E-3</c:v>
                </c:pt>
                <c:pt idx="7130">
                  <c:v>8.0000000000000002E-3</c:v>
                </c:pt>
                <c:pt idx="7131">
                  <c:v>8.0000000000000002E-3</c:v>
                </c:pt>
                <c:pt idx="7132">
                  <c:v>7.6E-3</c:v>
                </c:pt>
                <c:pt idx="7133">
                  <c:v>7.6E-3</c:v>
                </c:pt>
                <c:pt idx="7134">
                  <c:v>8.4000000000000012E-3</c:v>
                </c:pt>
                <c:pt idx="7135">
                  <c:v>7.6E-3</c:v>
                </c:pt>
                <c:pt idx="7136">
                  <c:v>8.7999999999999988E-3</c:v>
                </c:pt>
                <c:pt idx="7137">
                  <c:v>8.7999999999999988E-3</c:v>
                </c:pt>
                <c:pt idx="7138">
                  <c:v>8.7999999999999988E-3</c:v>
                </c:pt>
                <c:pt idx="7139">
                  <c:v>8.7999999999999988E-3</c:v>
                </c:pt>
                <c:pt idx="7140">
                  <c:v>7.6E-3</c:v>
                </c:pt>
                <c:pt idx="7141">
                  <c:v>7.6E-3</c:v>
                </c:pt>
                <c:pt idx="7142">
                  <c:v>7.6E-3</c:v>
                </c:pt>
                <c:pt idx="7143">
                  <c:v>7.6E-3</c:v>
                </c:pt>
                <c:pt idx="7144">
                  <c:v>8.7999999999999988E-3</c:v>
                </c:pt>
                <c:pt idx="7145">
                  <c:v>8.0000000000000002E-3</c:v>
                </c:pt>
                <c:pt idx="7146">
                  <c:v>8.0000000000000002E-3</c:v>
                </c:pt>
                <c:pt idx="7147">
                  <c:v>8.7999999999999988E-3</c:v>
                </c:pt>
                <c:pt idx="7148">
                  <c:v>8.4000000000000012E-3</c:v>
                </c:pt>
                <c:pt idx="7149">
                  <c:v>8.7999999999999988E-3</c:v>
                </c:pt>
                <c:pt idx="7150">
                  <c:v>8.4000000000000012E-3</c:v>
                </c:pt>
                <c:pt idx="7151">
                  <c:v>8.4000000000000012E-3</c:v>
                </c:pt>
                <c:pt idx="7152">
                  <c:v>7.6E-3</c:v>
                </c:pt>
                <c:pt idx="7153">
                  <c:v>7.6E-3</c:v>
                </c:pt>
                <c:pt idx="7154">
                  <c:v>7.6E-3</c:v>
                </c:pt>
                <c:pt idx="7155">
                  <c:v>8.4000000000000012E-3</c:v>
                </c:pt>
                <c:pt idx="7156">
                  <c:v>8.7999999999999988E-3</c:v>
                </c:pt>
                <c:pt idx="7157">
                  <c:v>8.7999999999999988E-3</c:v>
                </c:pt>
                <c:pt idx="7158">
                  <c:v>8.7999999999999988E-3</c:v>
                </c:pt>
                <c:pt idx="7159">
                  <c:v>8.7999999999999988E-3</c:v>
                </c:pt>
                <c:pt idx="7160">
                  <c:v>6.4000000000000003E-3</c:v>
                </c:pt>
                <c:pt idx="7161">
                  <c:v>5.5999999999999999E-3</c:v>
                </c:pt>
                <c:pt idx="7162">
                  <c:v>4.8000000000000004E-3</c:v>
                </c:pt>
                <c:pt idx="7163">
                  <c:v>4.3999999999999994E-3</c:v>
                </c:pt>
                <c:pt idx="7164">
                  <c:v>2.4000000000000002E-3</c:v>
                </c:pt>
                <c:pt idx="7165">
                  <c:v>1.2000000000000001E-3</c:v>
                </c:pt>
                <c:pt idx="7166">
                  <c:v>1.2000000000000001E-3</c:v>
                </c:pt>
                <c:pt idx="7167">
                  <c:v>4.0000000000000002E-4</c:v>
                </c:pt>
                <c:pt idx="7168">
                  <c:v>0</c:v>
                </c:pt>
                <c:pt idx="7169">
                  <c:v>0</c:v>
                </c:pt>
                <c:pt idx="7170">
                  <c:v>0</c:v>
                </c:pt>
                <c:pt idx="7171">
                  <c:v>0</c:v>
                </c:pt>
                <c:pt idx="7172">
                  <c:v>0</c:v>
                </c:pt>
                <c:pt idx="7173">
                  <c:v>0</c:v>
                </c:pt>
                <c:pt idx="7174">
                  <c:v>0</c:v>
                </c:pt>
                <c:pt idx="7175">
                  <c:v>0</c:v>
                </c:pt>
                <c:pt idx="7176">
                  <c:v>4.0000000000000002E-4</c:v>
                </c:pt>
                <c:pt idx="7177">
                  <c:v>4.0000000000000002E-4</c:v>
                </c:pt>
                <c:pt idx="7178">
                  <c:v>4.0000000000000002E-4</c:v>
                </c:pt>
                <c:pt idx="7179">
                  <c:v>4.0000000000000002E-4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</c:v>
                </c:pt>
                <c:pt idx="7186">
                  <c:v>0</c:v>
                </c:pt>
                <c:pt idx="7187">
                  <c:v>0</c:v>
                </c:pt>
                <c:pt idx="7188">
                  <c:v>4.0000000000000002E-4</c:v>
                </c:pt>
                <c:pt idx="7189">
                  <c:v>4.0000000000000002E-4</c:v>
                </c:pt>
                <c:pt idx="7190">
                  <c:v>4.0000000000000002E-4</c:v>
                </c:pt>
                <c:pt idx="7191">
                  <c:v>4.0000000000000002E-4</c:v>
                </c:pt>
                <c:pt idx="7192">
                  <c:v>4.0000000000000002E-4</c:v>
                </c:pt>
                <c:pt idx="7193">
                  <c:v>4.0000000000000002E-4</c:v>
                </c:pt>
                <c:pt idx="7194">
                  <c:v>4.0000000000000002E-4</c:v>
                </c:pt>
                <c:pt idx="7195">
                  <c:v>4.0000000000000002E-4</c:v>
                </c:pt>
                <c:pt idx="7196">
                  <c:v>4.0000000000000002E-4</c:v>
                </c:pt>
                <c:pt idx="7197">
                  <c:v>4.0000000000000002E-4</c:v>
                </c:pt>
                <c:pt idx="7198">
                  <c:v>4.0000000000000002E-4</c:v>
                </c:pt>
                <c:pt idx="7199">
                  <c:v>4.0000000000000002E-4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4.0000000000000002E-4</c:v>
                </c:pt>
                <c:pt idx="7209">
                  <c:v>4.0000000000000002E-4</c:v>
                </c:pt>
                <c:pt idx="7210">
                  <c:v>4.0000000000000002E-4</c:v>
                </c:pt>
                <c:pt idx="7211">
                  <c:v>4.0000000000000002E-4</c:v>
                </c:pt>
                <c:pt idx="7212">
                  <c:v>0</c:v>
                </c:pt>
                <c:pt idx="7213">
                  <c:v>0</c:v>
                </c:pt>
                <c:pt idx="7214">
                  <c:v>0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</c:v>
                </c:pt>
                <c:pt idx="7228">
                  <c:v>4.0000000000000002E-4</c:v>
                </c:pt>
                <c:pt idx="7229">
                  <c:v>4.0000000000000002E-4</c:v>
                </c:pt>
                <c:pt idx="7230">
                  <c:v>4.0000000000000002E-4</c:v>
                </c:pt>
                <c:pt idx="7231">
                  <c:v>4.0000000000000002E-4</c:v>
                </c:pt>
                <c:pt idx="7232">
                  <c:v>0</c:v>
                </c:pt>
                <c:pt idx="7233">
                  <c:v>0</c:v>
                </c:pt>
                <c:pt idx="7234">
                  <c:v>0</c:v>
                </c:pt>
                <c:pt idx="7235">
                  <c:v>0</c:v>
                </c:pt>
                <c:pt idx="7236">
                  <c:v>0</c:v>
                </c:pt>
                <c:pt idx="7237">
                  <c:v>0</c:v>
                </c:pt>
                <c:pt idx="7238">
                  <c:v>0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0</c:v>
                </c:pt>
                <c:pt idx="7258">
                  <c:v>0</c:v>
                </c:pt>
                <c:pt idx="7259">
                  <c:v>0</c:v>
                </c:pt>
                <c:pt idx="7260">
                  <c:v>4.0000000000000002E-4</c:v>
                </c:pt>
                <c:pt idx="7261">
                  <c:v>4.0000000000000002E-4</c:v>
                </c:pt>
                <c:pt idx="7262">
                  <c:v>4.0000000000000002E-4</c:v>
                </c:pt>
                <c:pt idx="7263">
                  <c:v>4.0000000000000002E-4</c:v>
                </c:pt>
                <c:pt idx="7264">
                  <c:v>4.0000000000000002E-4</c:v>
                </c:pt>
                <c:pt idx="7265">
                  <c:v>4.0000000000000002E-4</c:v>
                </c:pt>
                <c:pt idx="7266">
                  <c:v>4.0000000000000002E-4</c:v>
                </c:pt>
                <c:pt idx="7267">
                  <c:v>4.0000000000000002E-4</c:v>
                </c:pt>
                <c:pt idx="7268">
                  <c:v>4.0000000000000002E-4</c:v>
                </c:pt>
                <c:pt idx="7269">
                  <c:v>4.0000000000000002E-4</c:v>
                </c:pt>
                <c:pt idx="7270">
                  <c:v>4.0000000000000002E-4</c:v>
                </c:pt>
                <c:pt idx="7271">
                  <c:v>4.0000000000000002E-4</c:v>
                </c:pt>
                <c:pt idx="7272">
                  <c:v>4.0000000000000002E-4</c:v>
                </c:pt>
                <c:pt idx="7273">
                  <c:v>4.0000000000000002E-4</c:v>
                </c:pt>
                <c:pt idx="7274">
                  <c:v>4.0000000000000002E-4</c:v>
                </c:pt>
                <c:pt idx="7275">
                  <c:v>4.0000000000000002E-4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4.0000000000000002E-4</c:v>
                </c:pt>
                <c:pt idx="7285">
                  <c:v>4.0000000000000002E-4</c:v>
                </c:pt>
                <c:pt idx="7286">
                  <c:v>4.0000000000000002E-4</c:v>
                </c:pt>
                <c:pt idx="7287">
                  <c:v>4.0000000000000002E-4</c:v>
                </c:pt>
                <c:pt idx="7288">
                  <c:v>4.0000000000000002E-4</c:v>
                </c:pt>
                <c:pt idx="7289">
                  <c:v>4.0000000000000002E-4</c:v>
                </c:pt>
                <c:pt idx="7290">
                  <c:v>4.0000000000000002E-4</c:v>
                </c:pt>
                <c:pt idx="7291">
                  <c:v>4.0000000000000002E-4</c:v>
                </c:pt>
                <c:pt idx="7292">
                  <c:v>4.0000000000000002E-4</c:v>
                </c:pt>
                <c:pt idx="7293">
                  <c:v>4.0000000000000002E-4</c:v>
                </c:pt>
                <c:pt idx="7294">
                  <c:v>4.0000000000000002E-4</c:v>
                </c:pt>
                <c:pt idx="7295">
                  <c:v>4.0000000000000002E-4</c:v>
                </c:pt>
                <c:pt idx="7296">
                  <c:v>4.0000000000000002E-4</c:v>
                </c:pt>
                <c:pt idx="7297">
                  <c:v>4.0000000000000002E-4</c:v>
                </c:pt>
                <c:pt idx="7298">
                  <c:v>4.0000000000000002E-4</c:v>
                </c:pt>
                <c:pt idx="7299">
                  <c:v>4.0000000000000002E-4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4.0000000000000002E-4</c:v>
                </c:pt>
                <c:pt idx="7305">
                  <c:v>4.0000000000000002E-4</c:v>
                </c:pt>
                <c:pt idx="7306">
                  <c:v>4.0000000000000002E-4</c:v>
                </c:pt>
                <c:pt idx="7307">
                  <c:v>4.0000000000000002E-4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4.0000000000000002E-4</c:v>
                </c:pt>
                <c:pt idx="7313">
                  <c:v>4.0000000000000002E-4</c:v>
                </c:pt>
                <c:pt idx="7314">
                  <c:v>4.0000000000000002E-4</c:v>
                </c:pt>
                <c:pt idx="7315">
                  <c:v>4.0000000000000002E-4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4.0000000000000002E-4</c:v>
                </c:pt>
                <c:pt idx="7325">
                  <c:v>4.0000000000000002E-4</c:v>
                </c:pt>
                <c:pt idx="7326">
                  <c:v>4.0000000000000002E-4</c:v>
                </c:pt>
                <c:pt idx="7327">
                  <c:v>4.0000000000000002E-4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4.0000000000000002E-4</c:v>
                </c:pt>
                <c:pt idx="7341">
                  <c:v>4.0000000000000002E-4</c:v>
                </c:pt>
                <c:pt idx="7342">
                  <c:v>4.0000000000000002E-4</c:v>
                </c:pt>
                <c:pt idx="7343">
                  <c:v>4.0000000000000002E-4</c:v>
                </c:pt>
                <c:pt idx="7344">
                  <c:v>4.0000000000000002E-4</c:v>
                </c:pt>
                <c:pt idx="7345">
                  <c:v>4.0000000000000002E-4</c:v>
                </c:pt>
                <c:pt idx="7346">
                  <c:v>4.0000000000000002E-4</c:v>
                </c:pt>
                <c:pt idx="7347">
                  <c:v>4.0000000000000002E-4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4.0000000000000002E-4</c:v>
                </c:pt>
                <c:pt idx="7353">
                  <c:v>4.0000000000000002E-4</c:v>
                </c:pt>
                <c:pt idx="7354">
                  <c:v>4.0000000000000002E-4</c:v>
                </c:pt>
                <c:pt idx="7355">
                  <c:v>4.0000000000000002E-4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4.0000000000000002E-4</c:v>
                </c:pt>
                <c:pt idx="7369">
                  <c:v>4.0000000000000002E-4</c:v>
                </c:pt>
                <c:pt idx="7370">
                  <c:v>4.0000000000000002E-4</c:v>
                </c:pt>
                <c:pt idx="7371">
                  <c:v>4.0000000000000002E-4</c:v>
                </c:pt>
                <c:pt idx="7372">
                  <c:v>0</c:v>
                </c:pt>
                <c:pt idx="7373">
                  <c:v>0</c:v>
                </c:pt>
                <c:pt idx="7374">
                  <c:v>0</c:v>
                </c:pt>
                <c:pt idx="7375">
                  <c:v>0</c:v>
                </c:pt>
                <c:pt idx="7376">
                  <c:v>4.0000000000000002E-4</c:v>
                </c:pt>
                <c:pt idx="7377">
                  <c:v>4.0000000000000002E-4</c:v>
                </c:pt>
                <c:pt idx="7378">
                  <c:v>4.0000000000000002E-4</c:v>
                </c:pt>
                <c:pt idx="7379">
                  <c:v>4.0000000000000002E-4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</c:v>
                </c:pt>
                <c:pt idx="7404">
                  <c:v>0</c:v>
                </c:pt>
                <c:pt idx="7405">
                  <c:v>0</c:v>
                </c:pt>
                <c:pt idx="7406">
                  <c:v>0</c:v>
                </c:pt>
                <c:pt idx="7407">
                  <c:v>0</c:v>
                </c:pt>
                <c:pt idx="7408">
                  <c:v>4.0000000000000002E-4</c:v>
                </c:pt>
                <c:pt idx="7409">
                  <c:v>4.0000000000000002E-4</c:v>
                </c:pt>
                <c:pt idx="7410">
                  <c:v>4.0000000000000002E-4</c:v>
                </c:pt>
                <c:pt idx="7411">
                  <c:v>4.0000000000000002E-4</c:v>
                </c:pt>
                <c:pt idx="7412">
                  <c:v>4.0000000000000002E-4</c:v>
                </c:pt>
                <c:pt idx="7413">
                  <c:v>4.0000000000000002E-4</c:v>
                </c:pt>
                <c:pt idx="7414">
                  <c:v>4.0000000000000002E-4</c:v>
                </c:pt>
                <c:pt idx="7415">
                  <c:v>4.0000000000000002E-4</c:v>
                </c:pt>
                <c:pt idx="7416">
                  <c:v>4.0000000000000002E-4</c:v>
                </c:pt>
                <c:pt idx="7417">
                  <c:v>4.0000000000000002E-4</c:v>
                </c:pt>
                <c:pt idx="7418">
                  <c:v>4.0000000000000002E-4</c:v>
                </c:pt>
                <c:pt idx="7419">
                  <c:v>4.0000000000000002E-4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4.0000000000000002E-4</c:v>
                </c:pt>
                <c:pt idx="7425">
                  <c:v>4.0000000000000002E-4</c:v>
                </c:pt>
                <c:pt idx="7426">
                  <c:v>4.0000000000000002E-4</c:v>
                </c:pt>
                <c:pt idx="7427">
                  <c:v>4.0000000000000002E-4</c:v>
                </c:pt>
                <c:pt idx="7428">
                  <c:v>4.0000000000000002E-4</c:v>
                </c:pt>
                <c:pt idx="7429">
                  <c:v>4.0000000000000002E-4</c:v>
                </c:pt>
                <c:pt idx="7430">
                  <c:v>4.0000000000000002E-4</c:v>
                </c:pt>
                <c:pt idx="7431">
                  <c:v>4.0000000000000002E-4</c:v>
                </c:pt>
                <c:pt idx="7432">
                  <c:v>4.0000000000000002E-4</c:v>
                </c:pt>
                <c:pt idx="7433">
                  <c:v>4.0000000000000002E-4</c:v>
                </c:pt>
                <c:pt idx="7434">
                  <c:v>4.0000000000000002E-4</c:v>
                </c:pt>
                <c:pt idx="7435">
                  <c:v>4.0000000000000002E-4</c:v>
                </c:pt>
                <c:pt idx="7436">
                  <c:v>4.0000000000000002E-4</c:v>
                </c:pt>
                <c:pt idx="7437">
                  <c:v>4.0000000000000002E-4</c:v>
                </c:pt>
                <c:pt idx="7438">
                  <c:v>4.0000000000000002E-4</c:v>
                </c:pt>
                <c:pt idx="7439">
                  <c:v>4.0000000000000002E-4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4.0000000000000002E-4</c:v>
                </c:pt>
                <c:pt idx="7465">
                  <c:v>4.0000000000000002E-4</c:v>
                </c:pt>
                <c:pt idx="7466">
                  <c:v>4.0000000000000002E-4</c:v>
                </c:pt>
                <c:pt idx="7467">
                  <c:v>4.0000000000000002E-4</c:v>
                </c:pt>
                <c:pt idx="7468">
                  <c:v>4.0000000000000002E-4</c:v>
                </c:pt>
                <c:pt idx="7469">
                  <c:v>4.0000000000000002E-4</c:v>
                </c:pt>
                <c:pt idx="7470">
                  <c:v>4.0000000000000002E-4</c:v>
                </c:pt>
                <c:pt idx="7471">
                  <c:v>4.0000000000000002E-4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4.0000000000000002E-4</c:v>
                </c:pt>
                <c:pt idx="7477">
                  <c:v>4.0000000000000002E-4</c:v>
                </c:pt>
                <c:pt idx="7478">
                  <c:v>4.0000000000000002E-4</c:v>
                </c:pt>
                <c:pt idx="7479">
                  <c:v>4.0000000000000002E-4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4.0000000000000002E-4</c:v>
                </c:pt>
                <c:pt idx="7497">
                  <c:v>4.0000000000000002E-4</c:v>
                </c:pt>
                <c:pt idx="7498">
                  <c:v>4.0000000000000002E-4</c:v>
                </c:pt>
                <c:pt idx="7499">
                  <c:v>4.0000000000000002E-4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0</c:v>
                </c:pt>
                <c:pt idx="7504">
                  <c:v>4.0000000000000002E-4</c:v>
                </c:pt>
                <c:pt idx="7505">
                  <c:v>4.0000000000000002E-4</c:v>
                </c:pt>
                <c:pt idx="7506">
                  <c:v>4.0000000000000002E-4</c:v>
                </c:pt>
                <c:pt idx="7507">
                  <c:v>4.0000000000000002E-4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4.0000000000000002E-4</c:v>
                </c:pt>
                <c:pt idx="7513">
                  <c:v>4.0000000000000002E-4</c:v>
                </c:pt>
                <c:pt idx="7514">
                  <c:v>4.0000000000000002E-4</c:v>
                </c:pt>
                <c:pt idx="7515">
                  <c:v>4.0000000000000002E-4</c:v>
                </c:pt>
                <c:pt idx="7516">
                  <c:v>4.0000000000000002E-4</c:v>
                </c:pt>
                <c:pt idx="7517">
                  <c:v>4.0000000000000002E-4</c:v>
                </c:pt>
                <c:pt idx="7518">
                  <c:v>4.0000000000000002E-4</c:v>
                </c:pt>
                <c:pt idx="7519">
                  <c:v>4.0000000000000002E-4</c:v>
                </c:pt>
                <c:pt idx="7520">
                  <c:v>4.0000000000000002E-4</c:v>
                </c:pt>
                <c:pt idx="7521">
                  <c:v>4.0000000000000002E-4</c:v>
                </c:pt>
                <c:pt idx="7522">
                  <c:v>4.0000000000000002E-4</c:v>
                </c:pt>
                <c:pt idx="7523">
                  <c:v>4.0000000000000002E-4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4.0000000000000002E-4</c:v>
                </c:pt>
                <c:pt idx="7533">
                  <c:v>4.0000000000000002E-4</c:v>
                </c:pt>
                <c:pt idx="7534">
                  <c:v>4.0000000000000002E-4</c:v>
                </c:pt>
                <c:pt idx="7535">
                  <c:v>4.0000000000000002E-4</c:v>
                </c:pt>
                <c:pt idx="7536">
                  <c:v>0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4.0000000000000002E-4</c:v>
                </c:pt>
                <c:pt idx="7545">
                  <c:v>4.0000000000000002E-4</c:v>
                </c:pt>
                <c:pt idx="7546">
                  <c:v>4.0000000000000002E-4</c:v>
                </c:pt>
                <c:pt idx="7547">
                  <c:v>4.0000000000000002E-4</c:v>
                </c:pt>
                <c:pt idx="7548">
                  <c:v>4.0000000000000002E-4</c:v>
                </c:pt>
                <c:pt idx="7549">
                  <c:v>4.0000000000000002E-4</c:v>
                </c:pt>
                <c:pt idx="7550">
                  <c:v>4.0000000000000002E-4</c:v>
                </c:pt>
                <c:pt idx="7551">
                  <c:v>4.0000000000000002E-4</c:v>
                </c:pt>
                <c:pt idx="7552">
                  <c:v>4.0000000000000002E-4</c:v>
                </c:pt>
                <c:pt idx="7553">
                  <c:v>4.0000000000000002E-4</c:v>
                </c:pt>
                <c:pt idx="7554">
                  <c:v>4.0000000000000002E-4</c:v>
                </c:pt>
                <c:pt idx="7555">
                  <c:v>4.0000000000000002E-4</c:v>
                </c:pt>
                <c:pt idx="7556">
                  <c:v>0</c:v>
                </c:pt>
                <c:pt idx="7557">
                  <c:v>0</c:v>
                </c:pt>
                <c:pt idx="7558">
                  <c:v>0</c:v>
                </c:pt>
                <c:pt idx="7559">
                  <c:v>0</c:v>
                </c:pt>
                <c:pt idx="7560">
                  <c:v>4.0000000000000002E-4</c:v>
                </c:pt>
                <c:pt idx="7561">
                  <c:v>4.0000000000000002E-4</c:v>
                </c:pt>
                <c:pt idx="7562">
                  <c:v>4.0000000000000002E-4</c:v>
                </c:pt>
                <c:pt idx="7563">
                  <c:v>4.0000000000000002E-4</c:v>
                </c:pt>
                <c:pt idx="7564">
                  <c:v>4.0000000000000002E-4</c:v>
                </c:pt>
                <c:pt idx="7565">
                  <c:v>4.0000000000000002E-4</c:v>
                </c:pt>
                <c:pt idx="7566">
                  <c:v>4.0000000000000002E-4</c:v>
                </c:pt>
                <c:pt idx="7567">
                  <c:v>4.0000000000000002E-4</c:v>
                </c:pt>
                <c:pt idx="7568">
                  <c:v>4.0000000000000002E-4</c:v>
                </c:pt>
                <c:pt idx="7569">
                  <c:v>4.0000000000000002E-4</c:v>
                </c:pt>
                <c:pt idx="7570">
                  <c:v>4.0000000000000002E-4</c:v>
                </c:pt>
                <c:pt idx="7571">
                  <c:v>4.0000000000000002E-4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4.0000000000000002E-4</c:v>
                </c:pt>
                <c:pt idx="7593">
                  <c:v>4.0000000000000002E-4</c:v>
                </c:pt>
                <c:pt idx="7594">
                  <c:v>4.0000000000000002E-4</c:v>
                </c:pt>
                <c:pt idx="7595">
                  <c:v>4.0000000000000002E-4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4.0000000000000002E-4</c:v>
                </c:pt>
                <c:pt idx="7601">
                  <c:v>4.0000000000000002E-4</c:v>
                </c:pt>
                <c:pt idx="7602">
                  <c:v>4.0000000000000002E-4</c:v>
                </c:pt>
                <c:pt idx="7603">
                  <c:v>4.0000000000000002E-4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4.0000000000000002E-4</c:v>
                </c:pt>
                <c:pt idx="7613">
                  <c:v>4.0000000000000002E-4</c:v>
                </c:pt>
                <c:pt idx="7614">
                  <c:v>4.0000000000000002E-4</c:v>
                </c:pt>
                <c:pt idx="7615">
                  <c:v>4.0000000000000002E-4</c:v>
                </c:pt>
                <c:pt idx="7616">
                  <c:v>4.0000000000000002E-4</c:v>
                </c:pt>
                <c:pt idx="7617">
                  <c:v>4.0000000000000002E-4</c:v>
                </c:pt>
                <c:pt idx="7618">
                  <c:v>4.0000000000000002E-4</c:v>
                </c:pt>
                <c:pt idx="7619">
                  <c:v>4.0000000000000002E-4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</c:v>
                </c:pt>
                <c:pt idx="7624">
                  <c:v>4.0000000000000002E-4</c:v>
                </c:pt>
                <c:pt idx="7625">
                  <c:v>4.0000000000000002E-4</c:v>
                </c:pt>
                <c:pt idx="7626">
                  <c:v>4.0000000000000002E-4</c:v>
                </c:pt>
                <c:pt idx="7627">
                  <c:v>4.0000000000000002E-4</c:v>
                </c:pt>
                <c:pt idx="7628">
                  <c:v>4.0000000000000002E-4</c:v>
                </c:pt>
                <c:pt idx="7629">
                  <c:v>4.0000000000000002E-4</c:v>
                </c:pt>
                <c:pt idx="7630">
                  <c:v>4.0000000000000002E-4</c:v>
                </c:pt>
                <c:pt idx="7631">
                  <c:v>4.0000000000000002E-4</c:v>
                </c:pt>
                <c:pt idx="7632">
                  <c:v>4.0000000000000002E-4</c:v>
                </c:pt>
                <c:pt idx="7633">
                  <c:v>4.0000000000000002E-4</c:v>
                </c:pt>
                <c:pt idx="7634">
                  <c:v>4.0000000000000002E-4</c:v>
                </c:pt>
                <c:pt idx="7635">
                  <c:v>4.0000000000000002E-4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0</c:v>
                </c:pt>
                <c:pt idx="7651">
                  <c:v>0</c:v>
                </c:pt>
                <c:pt idx="7652">
                  <c:v>4.0000000000000002E-4</c:v>
                </c:pt>
                <c:pt idx="7653">
                  <c:v>4.0000000000000002E-4</c:v>
                </c:pt>
                <c:pt idx="7654">
                  <c:v>4.0000000000000002E-4</c:v>
                </c:pt>
                <c:pt idx="7655">
                  <c:v>4.0000000000000002E-4</c:v>
                </c:pt>
                <c:pt idx="7656">
                  <c:v>0</c:v>
                </c:pt>
                <c:pt idx="7657">
                  <c:v>0</c:v>
                </c:pt>
                <c:pt idx="7658">
                  <c:v>0</c:v>
                </c:pt>
                <c:pt idx="7659">
                  <c:v>0</c:v>
                </c:pt>
                <c:pt idx="7660">
                  <c:v>4.0000000000000002E-4</c:v>
                </c:pt>
                <c:pt idx="7661">
                  <c:v>4.0000000000000002E-4</c:v>
                </c:pt>
                <c:pt idx="7662">
                  <c:v>4.0000000000000002E-4</c:v>
                </c:pt>
                <c:pt idx="7663">
                  <c:v>4.0000000000000002E-4</c:v>
                </c:pt>
                <c:pt idx="7664">
                  <c:v>4.0000000000000002E-4</c:v>
                </c:pt>
                <c:pt idx="7665">
                  <c:v>4.0000000000000002E-4</c:v>
                </c:pt>
                <c:pt idx="7666">
                  <c:v>4.0000000000000002E-4</c:v>
                </c:pt>
                <c:pt idx="7667">
                  <c:v>4.0000000000000002E-4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4.0000000000000002E-4</c:v>
                </c:pt>
                <c:pt idx="7673">
                  <c:v>4.0000000000000002E-4</c:v>
                </c:pt>
                <c:pt idx="7674">
                  <c:v>4.0000000000000002E-4</c:v>
                </c:pt>
                <c:pt idx="7675">
                  <c:v>4.0000000000000002E-4</c:v>
                </c:pt>
                <c:pt idx="7676">
                  <c:v>4.0000000000000002E-4</c:v>
                </c:pt>
                <c:pt idx="7677">
                  <c:v>4.0000000000000002E-4</c:v>
                </c:pt>
                <c:pt idx="7678">
                  <c:v>4.0000000000000002E-4</c:v>
                </c:pt>
                <c:pt idx="7679">
                  <c:v>4.0000000000000002E-4</c:v>
                </c:pt>
                <c:pt idx="7680">
                  <c:v>4.0000000000000002E-4</c:v>
                </c:pt>
                <c:pt idx="7681">
                  <c:v>4.0000000000000002E-4</c:v>
                </c:pt>
                <c:pt idx="7682">
                  <c:v>4.0000000000000002E-4</c:v>
                </c:pt>
                <c:pt idx="7683">
                  <c:v>4.0000000000000002E-4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4.0000000000000002E-4</c:v>
                </c:pt>
                <c:pt idx="7689">
                  <c:v>4.0000000000000002E-4</c:v>
                </c:pt>
                <c:pt idx="7690">
                  <c:v>4.0000000000000002E-4</c:v>
                </c:pt>
                <c:pt idx="7691">
                  <c:v>4.0000000000000002E-4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4.0000000000000002E-4</c:v>
                </c:pt>
                <c:pt idx="7705">
                  <c:v>4.0000000000000002E-4</c:v>
                </c:pt>
                <c:pt idx="7706">
                  <c:v>4.0000000000000002E-4</c:v>
                </c:pt>
                <c:pt idx="7707">
                  <c:v>4.0000000000000002E-4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0</c:v>
                </c:pt>
                <c:pt idx="7712">
                  <c:v>0</c:v>
                </c:pt>
                <c:pt idx="7713">
                  <c:v>0</c:v>
                </c:pt>
                <c:pt idx="7714">
                  <c:v>0</c:v>
                </c:pt>
                <c:pt idx="7715">
                  <c:v>0</c:v>
                </c:pt>
                <c:pt idx="7716">
                  <c:v>0</c:v>
                </c:pt>
                <c:pt idx="7717">
                  <c:v>0</c:v>
                </c:pt>
                <c:pt idx="7718">
                  <c:v>0</c:v>
                </c:pt>
                <c:pt idx="7719">
                  <c:v>0</c:v>
                </c:pt>
                <c:pt idx="7720">
                  <c:v>4.0000000000000002E-4</c:v>
                </c:pt>
                <c:pt idx="7721">
                  <c:v>4.0000000000000002E-4</c:v>
                </c:pt>
                <c:pt idx="7722">
                  <c:v>4.0000000000000002E-4</c:v>
                </c:pt>
                <c:pt idx="7723">
                  <c:v>4.0000000000000002E-4</c:v>
                </c:pt>
                <c:pt idx="7724">
                  <c:v>0</c:v>
                </c:pt>
                <c:pt idx="7725">
                  <c:v>0</c:v>
                </c:pt>
                <c:pt idx="7726">
                  <c:v>0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</c:v>
                </c:pt>
                <c:pt idx="7735">
                  <c:v>0</c:v>
                </c:pt>
                <c:pt idx="7736">
                  <c:v>4.0000000000000002E-4</c:v>
                </c:pt>
                <c:pt idx="7737">
                  <c:v>4.0000000000000002E-4</c:v>
                </c:pt>
                <c:pt idx="7738">
                  <c:v>4.0000000000000002E-4</c:v>
                </c:pt>
                <c:pt idx="7739">
                  <c:v>4.0000000000000002E-4</c:v>
                </c:pt>
                <c:pt idx="7740">
                  <c:v>4.0000000000000002E-4</c:v>
                </c:pt>
                <c:pt idx="7741">
                  <c:v>4.0000000000000002E-4</c:v>
                </c:pt>
                <c:pt idx="7742">
                  <c:v>4.0000000000000002E-4</c:v>
                </c:pt>
                <c:pt idx="7743">
                  <c:v>4.0000000000000002E-4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4.0000000000000002E-4</c:v>
                </c:pt>
                <c:pt idx="7749">
                  <c:v>4.0000000000000002E-4</c:v>
                </c:pt>
                <c:pt idx="7750">
                  <c:v>4.0000000000000002E-4</c:v>
                </c:pt>
                <c:pt idx="7751">
                  <c:v>4.0000000000000002E-4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4.0000000000000002E-4</c:v>
                </c:pt>
                <c:pt idx="7757">
                  <c:v>4.0000000000000002E-4</c:v>
                </c:pt>
                <c:pt idx="7758">
                  <c:v>4.0000000000000002E-4</c:v>
                </c:pt>
                <c:pt idx="7759">
                  <c:v>4.0000000000000002E-4</c:v>
                </c:pt>
                <c:pt idx="7760">
                  <c:v>4.0000000000000002E-4</c:v>
                </c:pt>
                <c:pt idx="7761">
                  <c:v>4.0000000000000002E-4</c:v>
                </c:pt>
                <c:pt idx="7762">
                  <c:v>4.0000000000000002E-4</c:v>
                </c:pt>
                <c:pt idx="7763">
                  <c:v>4.0000000000000002E-4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4.0000000000000002E-4</c:v>
                </c:pt>
                <c:pt idx="7769">
                  <c:v>4.0000000000000002E-4</c:v>
                </c:pt>
                <c:pt idx="7770">
                  <c:v>4.0000000000000002E-4</c:v>
                </c:pt>
                <c:pt idx="7771">
                  <c:v>4.0000000000000002E-4</c:v>
                </c:pt>
                <c:pt idx="7772">
                  <c:v>0</c:v>
                </c:pt>
                <c:pt idx="7773">
                  <c:v>0</c:v>
                </c:pt>
                <c:pt idx="7774">
                  <c:v>0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4.0000000000000002E-4</c:v>
                </c:pt>
                <c:pt idx="7781">
                  <c:v>4.0000000000000002E-4</c:v>
                </c:pt>
                <c:pt idx="7782">
                  <c:v>4.0000000000000002E-4</c:v>
                </c:pt>
                <c:pt idx="7783">
                  <c:v>4.0000000000000002E-4</c:v>
                </c:pt>
                <c:pt idx="7784">
                  <c:v>4.0000000000000002E-4</c:v>
                </c:pt>
                <c:pt idx="7785">
                  <c:v>4.0000000000000002E-4</c:v>
                </c:pt>
                <c:pt idx="7786">
                  <c:v>4.0000000000000002E-4</c:v>
                </c:pt>
                <c:pt idx="7787">
                  <c:v>4.0000000000000002E-4</c:v>
                </c:pt>
                <c:pt idx="7788">
                  <c:v>4.0000000000000002E-4</c:v>
                </c:pt>
                <c:pt idx="7789">
                  <c:v>4.0000000000000002E-4</c:v>
                </c:pt>
                <c:pt idx="7790">
                  <c:v>4.0000000000000002E-4</c:v>
                </c:pt>
                <c:pt idx="7791">
                  <c:v>4.0000000000000002E-4</c:v>
                </c:pt>
                <c:pt idx="7792">
                  <c:v>4.0000000000000002E-4</c:v>
                </c:pt>
                <c:pt idx="7793">
                  <c:v>4.0000000000000002E-4</c:v>
                </c:pt>
                <c:pt idx="7794">
                  <c:v>4.0000000000000002E-4</c:v>
                </c:pt>
                <c:pt idx="7795">
                  <c:v>4.0000000000000002E-4</c:v>
                </c:pt>
                <c:pt idx="7796">
                  <c:v>4.0000000000000002E-4</c:v>
                </c:pt>
                <c:pt idx="7797">
                  <c:v>4.0000000000000002E-4</c:v>
                </c:pt>
                <c:pt idx="7798">
                  <c:v>4.0000000000000002E-4</c:v>
                </c:pt>
                <c:pt idx="7799">
                  <c:v>4.0000000000000002E-4</c:v>
                </c:pt>
                <c:pt idx="7800">
                  <c:v>0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4.0000000000000002E-4</c:v>
                </c:pt>
                <c:pt idx="7805">
                  <c:v>4.0000000000000002E-4</c:v>
                </c:pt>
                <c:pt idx="7806">
                  <c:v>4.0000000000000002E-4</c:v>
                </c:pt>
                <c:pt idx="7807">
                  <c:v>4.0000000000000002E-4</c:v>
                </c:pt>
                <c:pt idx="7808">
                  <c:v>4.0000000000000002E-4</c:v>
                </c:pt>
                <c:pt idx="7809">
                  <c:v>4.0000000000000002E-4</c:v>
                </c:pt>
                <c:pt idx="7810">
                  <c:v>4.0000000000000002E-4</c:v>
                </c:pt>
                <c:pt idx="7811">
                  <c:v>4.0000000000000002E-4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4.0000000000000002E-4</c:v>
                </c:pt>
                <c:pt idx="7817">
                  <c:v>4.0000000000000002E-4</c:v>
                </c:pt>
                <c:pt idx="7818">
                  <c:v>4.0000000000000002E-4</c:v>
                </c:pt>
                <c:pt idx="7819">
                  <c:v>4.0000000000000002E-4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0</c:v>
                </c:pt>
                <c:pt idx="7825">
                  <c:v>0</c:v>
                </c:pt>
                <c:pt idx="7826">
                  <c:v>0</c:v>
                </c:pt>
                <c:pt idx="7827">
                  <c:v>0</c:v>
                </c:pt>
                <c:pt idx="7828">
                  <c:v>0</c:v>
                </c:pt>
                <c:pt idx="7829">
                  <c:v>0</c:v>
                </c:pt>
                <c:pt idx="7830">
                  <c:v>0</c:v>
                </c:pt>
                <c:pt idx="7831">
                  <c:v>0</c:v>
                </c:pt>
                <c:pt idx="7832">
                  <c:v>0</c:v>
                </c:pt>
                <c:pt idx="7833">
                  <c:v>0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</c:v>
                </c:pt>
                <c:pt idx="7838">
                  <c:v>0</c:v>
                </c:pt>
                <c:pt idx="7839">
                  <c:v>0</c:v>
                </c:pt>
                <c:pt idx="7840">
                  <c:v>0</c:v>
                </c:pt>
                <c:pt idx="7841">
                  <c:v>0</c:v>
                </c:pt>
                <c:pt idx="7842">
                  <c:v>0</c:v>
                </c:pt>
                <c:pt idx="7843">
                  <c:v>0</c:v>
                </c:pt>
                <c:pt idx="7844">
                  <c:v>4.0000000000000002E-4</c:v>
                </c:pt>
                <c:pt idx="7845">
                  <c:v>4.0000000000000002E-4</c:v>
                </c:pt>
                <c:pt idx="7846">
                  <c:v>4.0000000000000002E-4</c:v>
                </c:pt>
                <c:pt idx="7847">
                  <c:v>4.0000000000000002E-4</c:v>
                </c:pt>
                <c:pt idx="7848">
                  <c:v>4.0000000000000002E-4</c:v>
                </c:pt>
                <c:pt idx="7849">
                  <c:v>4.0000000000000002E-4</c:v>
                </c:pt>
                <c:pt idx="7850">
                  <c:v>4.0000000000000002E-4</c:v>
                </c:pt>
                <c:pt idx="7851">
                  <c:v>4.0000000000000002E-4</c:v>
                </c:pt>
                <c:pt idx="7852">
                  <c:v>4.0000000000000002E-4</c:v>
                </c:pt>
                <c:pt idx="7853">
                  <c:v>4.0000000000000002E-4</c:v>
                </c:pt>
                <c:pt idx="7854">
                  <c:v>4.0000000000000002E-4</c:v>
                </c:pt>
                <c:pt idx="7855">
                  <c:v>4.0000000000000002E-4</c:v>
                </c:pt>
                <c:pt idx="7856">
                  <c:v>0</c:v>
                </c:pt>
                <c:pt idx="7857">
                  <c:v>0</c:v>
                </c:pt>
                <c:pt idx="7858">
                  <c:v>0</c:v>
                </c:pt>
                <c:pt idx="7859">
                  <c:v>0</c:v>
                </c:pt>
                <c:pt idx="7860">
                  <c:v>4.0000000000000002E-4</c:v>
                </c:pt>
                <c:pt idx="7861">
                  <c:v>4.0000000000000002E-4</c:v>
                </c:pt>
                <c:pt idx="7862">
                  <c:v>4.0000000000000002E-4</c:v>
                </c:pt>
                <c:pt idx="7863">
                  <c:v>4.0000000000000002E-4</c:v>
                </c:pt>
                <c:pt idx="7864">
                  <c:v>4.0000000000000002E-4</c:v>
                </c:pt>
                <c:pt idx="7865">
                  <c:v>4.0000000000000002E-4</c:v>
                </c:pt>
                <c:pt idx="7866">
                  <c:v>4.0000000000000002E-4</c:v>
                </c:pt>
                <c:pt idx="7867">
                  <c:v>4.0000000000000002E-4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4.0000000000000002E-4</c:v>
                </c:pt>
                <c:pt idx="7877">
                  <c:v>4.0000000000000002E-4</c:v>
                </c:pt>
                <c:pt idx="7878">
                  <c:v>4.0000000000000002E-4</c:v>
                </c:pt>
                <c:pt idx="7879">
                  <c:v>4.0000000000000002E-4</c:v>
                </c:pt>
                <c:pt idx="7880">
                  <c:v>4.0000000000000002E-4</c:v>
                </c:pt>
                <c:pt idx="7881">
                  <c:v>4.0000000000000002E-4</c:v>
                </c:pt>
                <c:pt idx="7882">
                  <c:v>4.0000000000000002E-4</c:v>
                </c:pt>
                <c:pt idx="7883">
                  <c:v>4.0000000000000002E-4</c:v>
                </c:pt>
                <c:pt idx="7884">
                  <c:v>4.0000000000000002E-4</c:v>
                </c:pt>
                <c:pt idx="7885">
                  <c:v>4.0000000000000002E-4</c:v>
                </c:pt>
                <c:pt idx="7886">
                  <c:v>4.0000000000000002E-4</c:v>
                </c:pt>
                <c:pt idx="7887">
                  <c:v>4.0000000000000002E-4</c:v>
                </c:pt>
                <c:pt idx="7888">
                  <c:v>4.0000000000000002E-4</c:v>
                </c:pt>
                <c:pt idx="7889">
                  <c:v>4.0000000000000002E-4</c:v>
                </c:pt>
                <c:pt idx="7890">
                  <c:v>4.0000000000000002E-4</c:v>
                </c:pt>
                <c:pt idx="7891">
                  <c:v>4.0000000000000002E-4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4.0000000000000002E-4</c:v>
                </c:pt>
                <c:pt idx="7897">
                  <c:v>4.0000000000000002E-4</c:v>
                </c:pt>
                <c:pt idx="7898">
                  <c:v>4.0000000000000002E-4</c:v>
                </c:pt>
                <c:pt idx="7899">
                  <c:v>4.0000000000000002E-4</c:v>
                </c:pt>
                <c:pt idx="7900">
                  <c:v>4.0000000000000002E-4</c:v>
                </c:pt>
                <c:pt idx="7901">
                  <c:v>4.0000000000000002E-4</c:v>
                </c:pt>
                <c:pt idx="7902">
                  <c:v>4.0000000000000002E-4</c:v>
                </c:pt>
                <c:pt idx="7903">
                  <c:v>4.0000000000000002E-4</c:v>
                </c:pt>
                <c:pt idx="7904">
                  <c:v>4.0000000000000002E-4</c:v>
                </c:pt>
                <c:pt idx="7905">
                  <c:v>4.0000000000000002E-4</c:v>
                </c:pt>
                <c:pt idx="7906">
                  <c:v>4.0000000000000002E-4</c:v>
                </c:pt>
                <c:pt idx="7907">
                  <c:v>4.0000000000000002E-4</c:v>
                </c:pt>
                <c:pt idx="7908">
                  <c:v>0</c:v>
                </c:pt>
                <c:pt idx="7909">
                  <c:v>0</c:v>
                </c:pt>
                <c:pt idx="7910">
                  <c:v>0</c:v>
                </c:pt>
                <c:pt idx="7911">
                  <c:v>0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</c:v>
                </c:pt>
                <c:pt idx="7920">
                  <c:v>4.0000000000000002E-4</c:v>
                </c:pt>
                <c:pt idx="7921">
                  <c:v>4.0000000000000002E-4</c:v>
                </c:pt>
                <c:pt idx="7922">
                  <c:v>4.0000000000000002E-4</c:v>
                </c:pt>
                <c:pt idx="7923">
                  <c:v>4.0000000000000002E-4</c:v>
                </c:pt>
                <c:pt idx="7924">
                  <c:v>4.0000000000000002E-4</c:v>
                </c:pt>
                <c:pt idx="7925">
                  <c:v>4.0000000000000002E-4</c:v>
                </c:pt>
                <c:pt idx="7926">
                  <c:v>4.0000000000000002E-4</c:v>
                </c:pt>
                <c:pt idx="7927">
                  <c:v>4.0000000000000002E-4</c:v>
                </c:pt>
                <c:pt idx="7928">
                  <c:v>4.0000000000000002E-4</c:v>
                </c:pt>
                <c:pt idx="7929">
                  <c:v>4.0000000000000002E-4</c:v>
                </c:pt>
                <c:pt idx="7930">
                  <c:v>4.0000000000000002E-4</c:v>
                </c:pt>
                <c:pt idx="7931">
                  <c:v>4.0000000000000002E-4</c:v>
                </c:pt>
                <c:pt idx="7932">
                  <c:v>4.0000000000000002E-4</c:v>
                </c:pt>
                <c:pt idx="7933">
                  <c:v>4.0000000000000002E-4</c:v>
                </c:pt>
                <c:pt idx="7934">
                  <c:v>4.0000000000000002E-4</c:v>
                </c:pt>
                <c:pt idx="7935">
                  <c:v>4.0000000000000002E-4</c:v>
                </c:pt>
                <c:pt idx="7936">
                  <c:v>4.0000000000000002E-4</c:v>
                </c:pt>
                <c:pt idx="7937">
                  <c:v>4.0000000000000002E-4</c:v>
                </c:pt>
                <c:pt idx="7938">
                  <c:v>4.0000000000000002E-4</c:v>
                </c:pt>
                <c:pt idx="7939">
                  <c:v>4.0000000000000002E-4</c:v>
                </c:pt>
                <c:pt idx="7940">
                  <c:v>4.0000000000000002E-4</c:v>
                </c:pt>
                <c:pt idx="7941">
                  <c:v>4.0000000000000002E-4</c:v>
                </c:pt>
                <c:pt idx="7942">
                  <c:v>4.0000000000000002E-4</c:v>
                </c:pt>
                <c:pt idx="7943">
                  <c:v>4.0000000000000002E-4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4.0000000000000002E-4</c:v>
                </c:pt>
                <c:pt idx="7949">
                  <c:v>4.0000000000000002E-4</c:v>
                </c:pt>
                <c:pt idx="7950">
                  <c:v>4.0000000000000002E-4</c:v>
                </c:pt>
                <c:pt idx="7951">
                  <c:v>4.0000000000000002E-4</c:v>
                </c:pt>
                <c:pt idx="7952">
                  <c:v>0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4.0000000000000002E-4</c:v>
                </c:pt>
                <c:pt idx="7957">
                  <c:v>4.0000000000000002E-4</c:v>
                </c:pt>
                <c:pt idx="7958">
                  <c:v>4.0000000000000002E-4</c:v>
                </c:pt>
                <c:pt idx="7959">
                  <c:v>4.0000000000000002E-4</c:v>
                </c:pt>
                <c:pt idx="7960">
                  <c:v>4.0000000000000002E-4</c:v>
                </c:pt>
                <c:pt idx="7961">
                  <c:v>4.0000000000000002E-4</c:v>
                </c:pt>
                <c:pt idx="7962">
                  <c:v>4.0000000000000002E-4</c:v>
                </c:pt>
                <c:pt idx="7963">
                  <c:v>4.0000000000000002E-4</c:v>
                </c:pt>
                <c:pt idx="7964">
                  <c:v>4.0000000000000002E-4</c:v>
                </c:pt>
                <c:pt idx="7965">
                  <c:v>4.0000000000000002E-4</c:v>
                </c:pt>
                <c:pt idx="7966">
                  <c:v>4.0000000000000002E-4</c:v>
                </c:pt>
                <c:pt idx="7967">
                  <c:v>4.0000000000000002E-4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</c:v>
                </c:pt>
                <c:pt idx="7976">
                  <c:v>4.0000000000000002E-4</c:v>
                </c:pt>
                <c:pt idx="7977">
                  <c:v>4.0000000000000002E-4</c:v>
                </c:pt>
                <c:pt idx="7978">
                  <c:v>4.0000000000000002E-4</c:v>
                </c:pt>
                <c:pt idx="7979">
                  <c:v>4.0000000000000002E-4</c:v>
                </c:pt>
                <c:pt idx="7980">
                  <c:v>4.0000000000000002E-4</c:v>
                </c:pt>
                <c:pt idx="7981">
                  <c:v>4.0000000000000002E-4</c:v>
                </c:pt>
                <c:pt idx="7982">
                  <c:v>4.0000000000000002E-4</c:v>
                </c:pt>
                <c:pt idx="7983">
                  <c:v>4.0000000000000002E-4</c:v>
                </c:pt>
                <c:pt idx="7984">
                  <c:v>4.0000000000000002E-4</c:v>
                </c:pt>
                <c:pt idx="7985">
                  <c:v>4.0000000000000002E-4</c:v>
                </c:pt>
                <c:pt idx="7986">
                  <c:v>4.0000000000000002E-4</c:v>
                </c:pt>
                <c:pt idx="7987">
                  <c:v>4.0000000000000002E-4</c:v>
                </c:pt>
                <c:pt idx="7988">
                  <c:v>4.0000000000000002E-4</c:v>
                </c:pt>
                <c:pt idx="7989">
                  <c:v>4.0000000000000002E-4</c:v>
                </c:pt>
                <c:pt idx="7990">
                  <c:v>4.0000000000000002E-4</c:v>
                </c:pt>
                <c:pt idx="7991">
                  <c:v>4.0000000000000002E-4</c:v>
                </c:pt>
                <c:pt idx="7992">
                  <c:v>2E-3</c:v>
                </c:pt>
                <c:pt idx="7993">
                  <c:v>3.2000000000000002E-3</c:v>
                </c:pt>
                <c:pt idx="7994">
                  <c:v>4.8000000000000004E-3</c:v>
                </c:pt>
                <c:pt idx="7995">
                  <c:v>6.0000000000000001E-3</c:v>
                </c:pt>
                <c:pt idx="7996">
                  <c:v>6.4000000000000003E-3</c:v>
                </c:pt>
                <c:pt idx="7997">
                  <c:v>5.1999999999999998E-3</c:v>
                </c:pt>
                <c:pt idx="7998">
                  <c:v>5.1999999999999998E-3</c:v>
                </c:pt>
                <c:pt idx="7999">
                  <c:v>6.4000000000000003E-3</c:v>
                </c:pt>
                <c:pt idx="8000">
                  <c:v>7.1999999999999998E-3</c:v>
                </c:pt>
                <c:pt idx="8001">
                  <c:v>7.1999999999999998E-3</c:v>
                </c:pt>
                <c:pt idx="8002">
                  <c:v>7.6E-3</c:v>
                </c:pt>
                <c:pt idx="8003">
                  <c:v>7.6E-3</c:v>
                </c:pt>
                <c:pt idx="8004">
                  <c:v>8.4000000000000012E-3</c:v>
                </c:pt>
                <c:pt idx="8005">
                  <c:v>8.4000000000000012E-3</c:v>
                </c:pt>
                <c:pt idx="8006">
                  <c:v>8.4000000000000012E-3</c:v>
                </c:pt>
                <c:pt idx="8007">
                  <c:v>1.1600000000000001E-2</c:v>
                </c:pt>
                <c:pt idx="8008">
                  <c:v>1.3600000000000001E-2</c:v>
                </c:pt>
                <c:pt idx="8009">
                  <c:v>1.6400000000000001E-2</c:v>
                </c:pt>
                <c:pt idx="8010">
                  <c:v>1.7599999999999998E-2</c:v>
                </c:pt>
                <c:pt idx="8011">
                  <c:v>1.7999999999999999E-2</c:v>
                </c:pt>
                <c:pt idx="8012">
                  <c:v>1.4799999999999999E-2</c:v>
                </c:pt>
                <c:pt idx="8013">
                  <c:v>1.1600000000000001E-2</c:v>
                </c:pt>
                <c:pt idx="8014">
                  <c:v>1.44E-2</c:v>
                </c:pt>
                <c:pt idx="8015">
                  <c:v>1.6800000000000002E-2</c:v>
                </c:pt>
                <c:pt idx="8016">
                  <c:v>1.7599999999999998E-2</c:v>
                </c:pt>
                <c:pt idx="8017">
                  <c:v>1.84E-2</c:v>
                </c:pt>
                <c:pt idx="8018">
                  <c:v>1.84E-2</c:v>
                </c:pt>
                <c:pt idx="8019">
                  <c:v>1.84E-2</c:v>
                </c:pt>
                <c:pt idx="8020">
                  <c:v>1.9200000000000002E-2</c:v>
                </c:pt>
                <c:pt idx="8021">
                  <c:v>1.24E-2</c:v>
                </c:pt>
                <c:pt idx="8022">
                  <c:v>1.4000000000000002E-2</c:v>
                </c:pt>
                <c:pt idx="8023">
                  <c:v>1.6400000000000001E-2</c:v>
                </c:pt>
                <c:pt idx="8024">
                  <c:v>1.7599999999999998E-2</c:v>
                </c:pt>
                <c:pt idx="8025">
                  <c:v>1.32E-2</c:v>
                </c:pt>
                <c:pt idx="8026">
                  <c:v>1.04E-2</c:v>
                </c:pt>
                <c:pt idx="8027">
                  <c:v>9.1999999999999998E-3</c:v>
                </c:pt>
                <c:pt idx="8028">
                  <c:v>9.1999999999999998E-3</c:v>
                </c:pt>
                <c:pt idx="8029">
                  <c:v>8.4000000000000012E-3</c:v>
                </c:pt>
                <c:pt idx="8030">
                  <c:v>8.4000000000000012E-3</c:v>
                </c:pt>
                <c:pt idx="8031">
                  <c:v>8.4000000000000012E-3</c:v>
                </c:pt>
                <c:pt idx="8032">
                  <c:v>8.4000000000000012E-3</c:v>
                </c:pt>
                <c:pt idx="8033">
                  <c:v>7.6E-3</c:v>
                </c:pt>
                <c:pt idx="8034">
                  <c:v>7.6E-3</c:v>
                </c:pt>
                <c:pt idx="8035">
                  <c:v>8.4000000000000012E-3</c:v>
                </c:pt>
                <c:pt idx="8036">
                  <c:v>8.0000000000000002E-3</c:v>
                </c:pt>
                <c:pt idx="8037">
                  <c:v>8.7999999999999988E-3</c:v>
                </c:pt>
                <c:pt idx="8038">
                  <c:v>8.7999999999999988E-3</c:v>
                </c:pt>
                <c:pt idx="8039">
                  <c:v>8.0000000000000002E-3</c:v>
                </c:pt>
                <c:pt idx="8040">
                  <c:v>9.1999999999999998E-3</c:v>
                </c:pt>
                <c:pt idx="8041">
                  <c:v>9.1999999999999998E-3</c:v>
                </c:pt>
                <c:pt idx="8042">
                  <c:v>8.4000000000000012E-3</c:v>
                </c:pt>
                <c:pt idx="8043">
                  <c:v>8.4000000000000012E-3</c:v>
                </c:pt>
                <c:pt idx="8044">
                  <c:v>8.4000000000000012E-3</c:v>
                </c:pt>
                <c:pt idx="8045">
                  <c:v>8.4000000000000012E-3</c:v>
                </c:pt>
                <c:pt idx="8046">
                  <c:v>8.4000000000000012E-3</c:v>
                </c:pt>
                <c:pt idx="8047">
                  <c:v>9.1999999999999998E-3</c:v>
                </c:pt>
                <c:pt idx="8048">
                  <c:v>8.7999999999999988E-3</c:v>
                </c:pt>
                <c:pt idx="8049">
                  <c:v>8.7999999999999988E-3</c:v>
                </c:pt>
                <c:pt idx="8050">
                  <c:v>8.7999999999999988E-3</c:v>
                </c:pt>
                <c:pt idx="8051">
                  <c:v>8.7999999999999988E-3</c:v>
                </c:pt>
                <c:pt idx="8052">
                  <c:v>8.7999999999999988E-3</c:v>
                </c:pt>
                <c:pt idx="8053">
                  <c:v>8.0000000000000002E-3</c:v>
                </c:pt>
                <c:pt idx="8054">
                  <c:v>6.8000000000000005E-3</c:v>
                </c:pt>
                <c:pt idx="8055">
                  <c:v>5.1999999999999998E-3</c:v>
                </c:pt>
                <c:pt idx="8056">
                  <c:v>5.1999999999999998E-3</c:v>
                </c:pt>
                <c:pt idx="8057">
                  <c:v>4.8000000000000004E-3</c:v>
                </c:pt>
                <c:pt idx="8058">
                  <c:v>2E-3</c:v>
                </c:pt>
                <c:pt idx="8059">
                  <c:v>1.6000000000000001E-3</c:v>
                </c:pt>
                <c:pt idx="8060">
                  <c:v>8.0000000000000004E-4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0</c:v>
                </c:pt>
                <c:pt idx="8068">
                  <c:v>0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4.0000000000000002E-4</c:v>
                </c:pt>
                <c:pt idx="8073">
                  <c:v>4.0000000000000002E-4</c:v>
                </c:pt>
                <c:pt idx="8074">
                  <c:v>4.0000000000000002E-4</c:v>
                </c:pt>
                <c:pt idx="8075">
                  <c:v>4.0000000000000002E-4</c:v>
                </c:pt>
                <c:pt idx="8076">
                  <c:v>4.0000000000000002E-4</c:v>
                </c:pt>
                <c:pt idx="8077">
                  <c:v>4.0000000000000002E-4</c:v>
                </c:pt>
                <c:pt idx="8078">
                  <c:v>4.0000000000000002E-4</c:v>
                </c:pt>
                <c:pt idx="8079">
                  <c:v>4.0000000000000002E-4</c:v>
                </c:pt>
                <c:pt idx="8080">
                  <c:v>4.0000000000000002E-4</c:v>
                </c:pt>
                <c:pt idx="8081">
                  <c:v>4.0000000000000002E-4</c:v>
                </c:pt>
                <c:pt idx="8082">
                  <c:v>4.0000000000000002E-4</c:v>
                </c:pt>
                <c:pt idx="8083">
                  <c:v>4.0000000000000002E-4</c:v>
                </c:pt>
                <c:pt idx="8084">
                  <c:v>0</c:v>
                </c:pt>
                <c:pt idx="8085">
                  <c:v>0</c:v>
                </c:pt>
                <c:pt idx="8086">
                  <c:v>0</c:v>
                </c:pt>
                <c:pt idx="8087">
                  <c:v>0</c:v>
                </c:pt>
                <c:pt idx="8088">
                  <c:v>4.0000000000000002E-4</c:v>
                </c:pt>
                <c:pt idx="8089">
                  <c:v>4.0000000000000002E-4</c:v>
                </c:pt>
                <c:pt idx="8090">
                  <c:v>4.0000000000000002E-4</c:v>
                </c:pt>
                <c:pt idx="8091">
                  <c:v>4.0000000000000002E-4</c:v>
                </c:pt>
                <c:pt idx="8092">
                  <c:v>0</c:v>
                </c:pt>
                <c:pt idx="8093">
                  <c:v>0</c:v>
                </c:pt>
                <c:pt idx="8094">
                  <c:v>0</c:v>
                </c:pt>
                <c:pt idx="8095">
                  <c:v>0</c:v>
                </c:pt>
                <c:pt idx="8096">
                  <c:v>4.0000000000000002E-4</c:v>
                </c:pt>
                <c:pt idx="8097">
                  <c:v>4.0000000000000002E-4</c:v>
                </c:pt>
                <c:pt idx="8098">
                  <c:v>4.0000000000000002E-4</c:v>
                </c:pt>
                <c:pt idx="8099">
                  <c:v>4.0000000000000002E-4</c:v>
                </c:pt>
                <c:pt idx="8100">
                  <c:v>4.0000000000000002E-4</c:v>
                </c:pt>
                <c:pt idx="8101">
                  <c:v>4.0000000000000002E-4</c:v>
                </c:pt>
                <c:pt idx="8102">
                  <c:v>4.0000000000000002E-4</c:v>
                </c:pt>
                <c:pt idx="8103">
                  <c:v>4.0000000000000002E-4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</c:v>
                </c:pt>
                <c:pt idx="8116">
                  <c:v>4.0000000000000002E-4</c:v>
                </c:pt>
                <c:pt idx="8117">
                  <c:v>4.0000000000000002E-4</c:v>
                </c:pt>
                <c:pt idx="8118">
                  <c:v>4.0000000000000002E-4</c:v>
                </c:pt>
                <c:pt idx="8119">
                  <c:v>4.0000000000000002E-4</c:v>
                </c:pt>
                <c:pt idx="8120">
                  <c:v>4.0000000000000002E-4</c:v>
                </c:pt>
                <c:pt idx="8121">
                  <c:v>4.0000000000000002E-4</c:v>
                </c:pt>
                <c:pt idx="8122">
                  <c:v>4.0000000000000002E-4</c:v>
                </c:pt>
                <c:pt idx="8123">
                  <c:v>4.0000000000000002E-4</c:v>
                </c:pt>
                <c:pt idx="8124">
                  <c:v>4.0000000000000002E-4</c:v>
                </c:pt>
                <c:pt idx="8125">
                  <c:v>4.0000000000000002E-4</c:v>
                </c:pt>
                <c:pt idx="8126">
                  <c:v>4.0000000000000002E-4</c:v>
                </c:pt>
                <c:pt idx="8127">
                  <c:v>4.0000000000000002E-4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</c:v>
                </c:pt>
                <c:pt idx="8135">
                  <c:v>0</c:v>
                </c:pt>
                <c:pt idx="8136">
                  <c:v>4.0000000000000002E-4</c:v>
                </c:pt>
                <c:pt idx="8137">
                  <c:v>4.0000000000000002E-4</c:v>
                </c:pt>
                <c:pt idx="8138">
                  <c:v>4.0000000000000002E-4</c:v>
                </c:pt>
                <c:pt idx="8139">
                  <c:v>4.0000000000000002E-4</c:v>
                </c:pt>
                <c:pt idx="8140">
                  <c:v>4.0000000000000002E-4</c:v>
                </c:pt>
                <c:pt idx="8141">
                  <c:v>4.0000000000000002E-4</c:v>
                </c:pt>
                <c:pt idx="8142">
                  <c:v>4.0000000000000002E-4</c:v>
                </c:pt>
                <c:pt idx="8143">
                  <c:v>4.0000000000000002E-4</c:v>
                </c:pt>
                <c:pt idx="8144">
                  <c:v>4.0000000000000002E-4</c:v>
                </c:pt>
                <c:pt idx="8145">
                  <c:v>4.0000000000000002E-4</c:v>
                </c:pt>
                <c:pt idx="8146">
                  <c:v>4.0000000000000002E-4</c:v>
                </c:pt>
                <c:pt idx="8147">
                  <c:v>4.0000000000000002E-4</c:v>
                </c:pt>
                <c:pt idx="8148">
                  <c:v>4.0000000000000002E-4</c:v>
                </c:pt>
                <c:pt idx="8149">
                  <c:v>4.0000000000000002E-4</c:v>
                </c:pt>
                <c:pt idx="8150">
                  <c:v>4.0000000000000002E-4</c:v>
                </c:pt>
                <c:pt idx="8151">
                  <c:v>4.0000000000000002E-4</c:v>
                </c:pt>
                <c:pt idx="8152">
                  <c:v>0</c:v>
                </c:pt>
                <c:pt idx="8153">
                  <c:v>0</c:v>
                </c:pt>
                <c:pt idx="8154">
                  <c:v>0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4.0000000000000002E-4</c:v>
                </c:pt>
                <c:pt idx="8161">
                  <c:v>4.0000000000000002E-4</c:v>
                </c:pt>
                <c:pt idx="8162">
                  <c:v>4.0000000000000002E-4</c:v>
                </c:pt>
                <c:pt idx="8163">
                  <c:v>4.0000000000000002E-4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4.0000000000000002E-4</c:v>
                </c:pt>
                <c:pt idx="8177">
                  <c:v>4.0000000000000002E-4</c:v>
                </c:pt>
                <c:pt idx="8178">
                  <c:v>4.0000000000000002E-4</c:v>
                </c:pt>
                <c:pt idx="8179">
                  <c:v>4.0000000000000002E-4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4.0000000000000002E-4</c:v>
                </c:pt>
                <c:pt idx="8185">
                  <c:v>4.0000000000000002E-4</c:v>
                </c:pt>
                <c:pt idx="8186">
                  <c:v>4.0000000000000002E-4</c:v>
                </c:pt>
                <c:pt idx="8187">
                  <c:v>4.0000000000000002E-4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4.0000000000000002E-4</c:v>
                </c:pt>
                <c:pt idx="8193">
                  <c:v>4.0000000000000002E-4</c:v>
                </c:pt>
                <c:pt idx="8194">
                  <c:v>4.0000000000000002E-4</c:v>
                </c:pt>
                <c:pt idx="8195">
                  <c:v>4.0000000000000002E-4</c:v>
                </c:pt>
                <c:pt idx="8196">
                  <c:v>4.0000000000000002E-4</c:v>
                </c:pt>
                <c:pt idx="8197">
                  <c:v>4.0000000000000002E-4</c:v>
                </c:pt>
                <c:pt idx="8198">
                  <c:v>4.0000000000000002E-4</c:v>
                </c:pt>
                <c:pt idx="8199">
                  <c:v>4.0000000000000002E-4</c:v>
                </c:pt>
                <c:pt idx="8200">
                  <c:v>4.0000000000000002E-4</c:v>
                </c:pt>
                <c:pt idx="8201">
                  <c:v>4.0000000000000002E-4</c:v>
                </c:pt>
                <c:pt idx="8202">
                  <c:v>4.0000000000000002E-4</c:v>
                </c:pt>
                <c:pt idx="8203">
                  <c:v>4.0000000000000002E-4</c:v>
                </c:pt>
                <c:pt idx="8204">
                  <c:v>0</c:v>
                </c:pt>
                <c:pt idx="8205">
                  <c:v>0</c:v>
                </c:pt>
                <c:pt idx="8206">
                  <c:v>0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</c:v>
                </c:pt>
                <c:pt idx="8211">
                  <c:v>0</c:v>
                </c:pt>
                <c:pt idx="8212">
                  <c:v>4.0000000000000002E-4</c:v>
                </c:pt>
                <c:pt idx="8213">
                  <c:v>4.0000000000000002E-4</c:v>
                </c:pt>
                <c:pt idx="8214">
                  <c:v>4.0000000000000002E-4</c:v>
                </c:pt>
                <c:pt idx="8215">
                  <c:v>4.0000000000000002E-4</c:v>
                </c:pt>
                <c:pt idx="8216">
                  <c:v>4.0000000000000002E-4</c:v>
                </c:pt>
                <c:pt idx="8217">
                  <c:v>4.0000000000000002E-4</c:v>
                </c:pt>
                <c:pt idx="8218">
                  <c:v>4.0000000000000002E-4</c:v>
                </c:pt>
                <c:pt idx="8219">
                  <c:v>4.0000000000000002E-4</c:v>
                </c:pt>
                <c:pt idx="8220">
                  <c:v>0</c:v>
                </c:pt>
                <c:pt idx="8221">
                  <c:v>0</c:v>
                </c:pt>
                <c:pt idx="8222">
                  <c:v>0</c:v>
                </c:pt>
                <c:pt idx="8223">
                  <c:v>0</c:v>
                </c:pt>
                <c:pt idx="8224">
                  <c:v>4.0000000000000002E-4</c:v>
                </c:pt>
                <c:pt idx="8225">
                  <c:v>4.0000000000000002E-4</c:v>
                </c:pt>
                <c:pt idx="8226">
                  <c:v>4.0000000000000002E-4</c:v>
                </c:pt>
                <c:pt idx="8227">
                  <c:v>4.0000000000000002E-4</c:v>
                </c:pt>
                <c:pt idx="8228">
                  <c:v>4.0000000000000002E-4</c:v>
                </c:pt>
                <c:pt idx="8229">
                  <c:v>4.0000000000000002E-4</c:v>
                </c:pt>
                <c:pt idx="8230">
                  <c:v>4.0000000000000002E-4</c:v>
                </c:pt>
                <c:pt idx="8231">
                  <c:v>4.0000000000000002E-4</c:v>
                </c:pt>
                <c:pt idx="8232">
                  <c:v>4.0000000000000002E-4</c:v>
                </c:pt>
                <c:pt idx="8233">
                  <c:v>4.0000000000000002E-4</c:v>
                </c:pt>
                <c:pt idx="8234">
                  <c:v>4.0000000000000002E-4</c:v>
                </c:pt>
                <c:pt idx="8235">
                  <c:v>4.0000000000000002E-4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4.0000000000000002E-4</c:v>
                </c:pt>
                <c:pt idx="8241">
                  <c:v>4.0000000000000002E-4</c:v>
                </c:pt>
                <c:pt idx="8242">
                  <c:v>4.0000000000000002E-4</c:v>
                </c:pt>
                <c:pt idx="8243">
                  <c:v>4.0000000000000002E-4</c:v>
                </c:pt>
                <c:pt idx="8244">
                  <c:v>4.0000000000000002E-4</c:v>
                </c:pt>
                <c:pt idx="8245">
                  <c:v>4.0000000000000002E-4</c:v>
                </c:pt>
                <c:pt idx="8246">
                  <c:v>4.0000000000000002E-4</c:v>
                </c:pt>
                <c:pt idx="8247">
                  <c:v>4.0000000000000002E-4</c:v>
                </c:pt>
                <c:pt idx="8248">
                  <c:v>4.0000000000000002E-4</c:v>
                </c:pt>
                <c:pt idx="8249">
                  <c:v>4.0000000000000002E-4</c:v>
                </c:pt>
                <c:pt idx="8250">
                  <c:v>4.0000000000000002E-4</c:v>
                </c:pt>
                <c:pt idx="8251">
                  <c:v>4.0000000000000002E-4</c:v>
                </c:pt>
                <c:pt idx="8252">
                  <c:v>4.0000000000000002E-4</c:v>
                </c:pt>
                <c:pt idx="8253">
                  <c:v>4.0000000000000002E-4</c:v>
                </c:pt>
                <c:pt idx="8254">
                  <c:v>4.0000000000000002E-4</c:v>
                </c:pt>
                <c:pt idx="8255">
                  <c:v>4.0000000000000002E-4</c:v>
                </c:pt>
                <c:pt idx="8256">
                  <c:v>4.0000000000000002E-4</c:v>
                </c:pt>
                <c:pt idx="8257">
                  <c:v>4.0000000000000002E-4</c:v>
                </c:pt>
                <c:pt idx="8258">
                  <c:v>4.0000000000000002E-4</c:v>
                </c:pt>
                <c:pt idx="8259">
                  <c:v>4.0000000000000002E-4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4.0000000000000002E-4</c:v>
                </c:pt>
                <c:pt idx="8265">
                  <c:v>4.0000000000000002E-4</c:v>
                </c:pt>
                <c:pt idx="8266">
                  <c:v>4.0000000000000002E-4</c:v>
                </c:pt>
                <c:pt idx="8267">
                  <c:v>4.0000000000000002E-4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0</c:v>
                </c:pt>
                <c:pt idx="8272">
                  <c:v>4.0000000000000002E-4</c:v>
                </c:pt>
                <c:pt idx="8273">
                  <c:v>4.0000000000000002E-4</c:v>
                </c:pt>
                <c:pt idx="8274">
                  <c:v>4.0000000000000002E-4</c:v>
                </c:pt>
                <c:pt idx="8275">
                  <c:v>4.0000000000000002E-4</c:v>
                </c:pt>
                <c:pt idx="8276">
                  <c:v>4.0000000000000002E-4</c:v>
                </c:pt>
                <c:pt idx="8277">
                  <c:v>4.0000000000000002E-4</c:v>
                </c:pt>
                <c:pt idx="8278">
                  <c:v>4.0000000000000002E-4</c:v>
                </c:pt>
                <c:pt idx="8279">
                  <c:v>4.0000000000000002E-4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4.0000000000000002E-4</c:v>
                </c:pt>
                <c:pt idx="8285">
                  <c:v>4.0000000000000002E-4</c:v>
                </c:pt>
                <c:pt idx="8286">
                  <c:v>4.0000000000000002E-4</c:v>
                </c:pt>
                <c:pt idx="8287">
                  <c:v>4.0000000000000002E-4</c:v>
                </c:pt>
                <c:pt idx="8288">
                  <c:v>4.0000000000000002E-4</c:v>
                </c:pt>
                <c:pt idx="8289">
                  <c:v>4.0000000000000002E-4</c:v>
                </c:pt>
                <c:pt idx="8290">
                  <c:v>4.0000000000000002E-4</c:v>
                </c:pt>
                <c:pt idx="8291">
                  <c:v>4.0000000000000002E-4</c:v>
                </c:pt>
                <c:pt idx="8292">
                  <c:v>4.0000000000000002E-4</c:v>
                </c:pt>
                <c:pt idx="8293">
                  <c:v>4.0000000000000002E-4</c:v>
                </c:pt>
                <c:pt idx="8294">
                  <c:v>4.0000000000000002E-4</c:v>
                </c:pt>
                <c:pt idx="8295">
                  <c:v>4.0000000000000002E-4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4.0000000000000002E-4</c:v>
                </c:pt>
                <c:pt idx="8301">
                  <c:v>4.0000000000000002E-4</c:v>
                </c:pt>
                <c:pt idx="8302">
                  <c:v>4.0000000000000002E-4</c:v>
                </c:pt>
                <c:pt idx="8303">
                  <c:v>4.0000000000000002E-4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</c:v>
                </c:pt>
                <c:pt idx="8309">
                  <c:v>0</c:v>
                </c:pt>
                <c:pt idx="8310">
                  <c:v>0</c:v>
                </c:pt>
                <c:pt idx="8311">
                  <c:v>0</c:v>
                </c:pt>
                <c:pt idx="8312">
                  <c:v>0</c:v>
                </c:pt>
                <c:pt idx="8313">
                  <c:v>0</c:v>
                </c:pt>
                <c:pt idx="8314">
                  <c:v>0</c:v>
                </c:pt>
                <c:pt idx="8315">
                  <c:v>0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0</c:v>
                </c:pt>
                <c:pt idx="8320">
                  <c:v>4.0000000000000002E-4</c:v>
                </c:pt>
                <c:pt idx="8321">
                  <c:v>4.0000000000000002E-4</c:v>
                </c:pt>
                <c:pt idx="8322">
                  <c:v>4.0000000000000002E-4</c:v>
                </c:pt>
                <c:pt idx="8323">
                  <c:v>4.0000000000000002E-4</c:v>
                </c:pt>
                <c:pt idx="8324">
                  <c:v>4.0000000000000002E-4</c:v>
                </c:pt>
                <c:pt idx="8325">
                  <c:v>4.0000000000000002E-4</c:v>
                </c:pt>
                <c:pt idx="8326">
                  <c:v>4.0000000000000002E-4</c:v>
                </c:pt>
                <c:pt idx="8327">
                  <c:v>4.0000000000000002E-4</c:v>
                </c:pt>
                <c:pt idx="8328">
                  <c:v>0</c:v>
                </c:pt>
                <c:pt idx="8329">
                  <c:v>0</c:v>
                </c:pt>
                <c:pt idx="8330">
                  <c:v>0</c:v>
                </c:pt>
                <c:pt idx="8331">
                  <c:v>0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4.0000000000000002E-4</c:v>
                </c:pt>
                <c:pt idx="8337">
                  <c:v>4.0000000000000002E-4</c:v>
                </c:pt>
                <c:pt idx="8338">
                  <c:v>4.0000000000000002E-4</c:v>
                </c:pt>
                <c:pt idx="8339">
                  <c:v>4.0000000000000002E-4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4.0000000000000002E-4</c:v>
                </c:pt>
                <c:pt idx="8349">
                  <c:v>4.0000000000000002E-4</c:v>
                </c:pt>
                <c:pt idx="8350">
                  <c:v>4.0000000000000002E-4</c:v>
                </c:pt>
                <c:pt idx="8351">
                  <c:v>4.0000000000000002E-4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4.0000000000000002E-4</c:v>
                </c:pt>
                <c:pt idx="8361">
                  <c:v>4.0000000000000002E-4</c:v>
                </c:pt>
                <c:pt idx="8362">
                  <c:v>4.0000000000000002E-4</c:v>
                </c:pt>
                <c:pt idx="8363">
                  <c:v>4.0000000000000002E-4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0</c:v>
                </c:pt>
                <c:pt idx="8378">
                  <c:v>0</c:v>
                </c:pt>
                <c:pt idx="8379">
                  <c:v>0</c:v>
                </c:pt>
                <c:pt idx="8380">
                  <c:v>4.0000000000000002E-4</c:v>
                </c:pt>
                <c:pt idx="8381">
                  <c:v>4.0000000000000002E-4</c:v>
                </c:pt>
                <c:pt idx="8382">
                  <c:v>4.0000000000000002E-4</c:v>
                </c:pt>
                <c:pt idx="8383">
                  <c:v>4.0000000000000002E-4</c:v>
                </c:pt>
                <c:pt idx="8384">
                  <c:v>4.0000000000000002E-4</c:v>
                </c:pt>
                <c:pt idx="8385">
                  <c:v>4.0000000000000002E-4</c:v>
                </c:pt>
                <c:pt idx="8386">
                  <c:v>4.0000000000000002E-4</c:v>
                </c:pt>
                <c:pt idx="8387">
                  <c:v>4.0000000000000002E-4</c:v>
                </c:pt>
                <c:pt idx="8388">
                  <c:v>4.0000000000000002E-4</c:v>
                </c:pt>
                <c:pt idx="8389">
                  <c:v>4.0000000000000002E-4</c:v>
                </c:pt>
                <c:pt idx="8390">
                  <c:v>4.0000000000000002E-4</c:v>
                </c:pt>
                <c:pt idx="8391">
                  <c:v>4.0000000000000002E-4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0</c:v>
                </c:pt>
                <c:pt idx="8396">
                  <c:v>0</c:v>
                </c:pt>
                <c:pt idx="8397">
                  <c:v>0</c:v>
                </c:pt>
                <c:pt idx="8398">
                  <c:v>0</c:v>
                </c:pt>
                <c:pt idx="8399">
                  <c:v>0</c:v>
                </c:pt>
                <c:pt idx="8400">
                  <c:v>4.0000000000000002E-4</c:v>
                </c:pt>
                <c:pt idx="8401">
                  <c:v>4.0000000000000002E-4</c:v>
                </c:pt>
                <c:pt idx="8402">
                  <c:v>4.0000000000000002E-4</c:v>
                </c:pt>
                <c:pt idx="8403">
                  <c:v>4.0000000000000002E-4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4.0000000000000002E-4</c:v>
                </c:pt>
                <c:pt idx="8409">
                  <c:v>4.0000000000000002E-4</c:v>
                </c:pt>
                <c:pt idx="8410">
                  <c:v>4.0000000000000002E-4</c:v>
                </c:pt>
                <c:pt idx="8411">
                  <c:v>4.0000000000000002E-4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4.0000000000000002E-4</c:v>
                </c:pt>
                <c:pt idx="8421">
                  <c:v>4.0000000000000002E-4</c:v>
                </c:pt>
                <c:pt idx="8422">
                  <c:v>4.0000000000000002E-4</c:v>
                </c:pt>
                <c:pt idx="8423">
                  <c:v>4.0000000000000002E-4</c:v>
                </c:pt>
                <c:pt idx="8424">
                  <c:v>4.0000000000000002E-4</c:v>
                </c:pt>
                <c:pt idx="8425">
                  <c:v>4.0000000000000002E-4</c:v>
                </c:pt>
                <c:pt idx="8426">
                  <c:v>4.0000000000000002E-4</c:v>
                </c:pt>
                <c:pt idx="8427">
                  <c:v>4.0000000000000002E-4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0</c:v>
                </c:pt>
                <c:pt idx="8432">
                  <c:v>4.0000000000000002E-4</c:v>
                </c:pt>
                <c:pt idx="8433">
                  <c:v>4.0000000000000002E-4</c:v>
                </c:pt>
                <c:pt idx="8434">
                  <c:v>4.0000000000000002E-4</c:v>
                </c:pt>
                <c:pt idx="8435">
                  <c:v>4.0000000000000002E-4</c:v>
                </c:pt>
                <c:pt idx="8436">
                  <c:v>4.0000000000000002E-4</c:v>
                </c:pt>
                <c:pt idx="8437">
                  <c:v>4.0000000000000002E-4</c:v>
                </c:pt>
                <c:pt idx="8438">
                  <c:v>4.0000000000000002E-4</c:v>
                </c:pt>
                <c:pt idx="8439">
                  <c:v>4.0000000000000002E-4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4.0000000000000002E-4</c:v>
                </c:pt>
                <c:pt idx="8445">
                  <c:v>4.0000000000000002E-4</c:v>
                </c:pt>
                <c:pt idx="8446">
                  <c:v>4.0000000000000002E-4</c:v>
                </c:pt>
                <c:pt idx="8447">
                  <c:v>4.0000000000000002E-4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4.0000000000000002E-4</c:v>
                </c:pt>
                <c:pt idx="8453">
                  <c:v>4.0000000000000002E-4</c:v>
                </c:pt>
                <c:pt idx="8454">
                  <c:v>4.0000000000000002E-4</c:v>
                </c:pt>
                <c:pt idx="8455">
                  <c:v>4.0000000000000002E-4</c:v>
                </c:pt>
                <c:pt idx="8456">
                  <c:v>4.0000000000000002E-4</c:v>
                </c:pt>
                <c:pt idx="8457">
                  <c:v>4.0000000000000002E-4</c:v>
                </c:pt>
                <c:pt idx="8458">
                  <c:v>4.0000000000000002E-4</c:v>
                </c:pt>
                <c:pt idx="8459">
                  <c:v>4.0000000000000002E-4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4.0000000000000002E-4</c:v>
                </c:pt>
                <c:pt idx="8469">
                  <c:v>4.0000000000000002E-4</c:v>
                </c:pt>
                <c:pt idx="8470">
                  <c:v>4.0000000000000002E-4</c:v>
                </c:pt>
                <c:pt idx="8471">
                  <c:v>4.0000000000000002E-4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</c:v>
                </c:pt>
                <c:pt idx="8483">
                  <c:v>0</c:v>
                </c:pt>
                <c:pt idx="8484">
                  <c:v>4.0000000000000002E-4</c:v>
                </c:pt>
                <c:pt idx="8485">
                  <c:v>4.0000000000000002E-4</c:v>
                </c:pt>
                <c:pt idx="8486">
                  <c:v>4.0000000000000002E-4</c:v>
                </c:pt>
                <c:pt idx="8487">
                  <c:v>4.0000000000000002E-4</c:v>
                </c:pt>
                <c:pt idx="8488">
                  <c:v>0</c:v>
                </c:pt>
                <c:pt idx="8489">
                  <c:v>0</c:v>
                </c:pt>
                <c:pt idx="8490">
                  <c:v>0</c:v>
                </c:pt>
                <c:pt idx="8491">
                  <c:v>0</c:v>
                </c:pt>
                <c:pt idx="8492">
                  <c:v>4.0000000000000002E-4</c:v>
                </c:pt>
                <c:pt idx="8493">
                  <c:v>4.0000000000000002E-4</c:v>
                </c:pt>
                <c:pt idx="8494">
                  <c:v>4.0000000000000002E-4</c:v>
                </c:pt>
                <c:pt idx="8495">
                  <c:v>4.0000000000000002E-4</c:v>
                </c:pt>
                <c:pt idx="8496">
                  <c:v>4.0000000000000002E-4</c:v>
                </c:pt>
                <c:pt idx="8497">
                  <c:v>4.0000000000000002E-4</c:v>
                </c:pt>
                <c:pt idx="8498">
                  <c:v>4.0000000000000002E-4</c:v>
                </c:pt>
                <c:pt idx="8499">
                  <c:v>4.0000000000000002E-4</c:v>
                </c:pt>
                <c:pt idx="8500">
                  <c:v>4.0000000000000002E-4</c:v>
                </c:pt>
                <c:pt idx="8501">
                  <c:v>4.0000000000000002E-4</c:v>
                </c:pt>
                <c:pt idx="8502">
                  <c:v>4.0000000000000002E-4</c:v>
                </c:pt>
                <c:pt idx="8503">
                  <c:v>4.0000000000000002E-4</c:v>
                </c:pt>
                <c:pt idx="8504">
                  <c:v>4.0000000000000002E-4</c:v>
                </c:pt>
                <c:pt idx="8505">
                  <c:v>4.0000000000000002E-4</c:v>
                </c:pt>
                <c:pt idx="8506">
                  <c:v>4.0000000000000002E-4</c:v>
                </c:pt>
                <c:pt idx="8507">
                  <c:v>4.0000000000000002E-4</c:v>
                </c:pt>
                <c:pt idx="8508">
                  <c:v>4.0000000000000002E-4</c:v>
                </c:pt>
                <c:pt idx="8509">
                  <c:v>4.0000000000000002E-4</c:v>
                </c:pt>
                <c:pt idx="8510">
                  <c:v>4.0000000000000002E-4</c:v>
                </c:pt>
                <c:pt idx="8511">
                  <c:v>4.0000000000000002E-4</c:v>
                </c:pt>
                <c:pt idx="8512">
                  <c:v>0</c:v>
                </c:pt>
                <c:pt idx="8513">
                  <c:v>0</c:v>
                </c:pt>
                <c:pt idx="8514">
                  <c:v>0</c:v>
                </c:pt>
                <c:pt idx="8515">
                  <c:v>0</c:v>
                </c:pt>
                <c:pt idx="8516">
                  <c:v>4.0000000000000002E-4</c:v>
                </c:pt>
                <c:pt idx="8517">
                  <c:v>4.0000000000000002E-4</c:v>
                </c:pt>
                <c:pt idx="8518">
                  <c:v>4.0000000000000002E-4</c:v>
                </c:pt>
                <c:pt idx="8519">
                  <c:v>4.0000000000000002E-4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4.0000000000000002E-4</c:v>
                </c:pt>
                <c:pt idx="8525">
                  <c:v>4.0000000000000002E-4</c:v>
                </c:pt>
                <c:pt idx="8526">
                  <c:v>4.0000000000000002E-4</c:v>
                </c:pt>
                <c:pt idx="8527">
                  <c:v>4.0000000000000002E-4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4.0000000000000002E-4</c:v>
                </c:pt>
                <c:pt idx="8533">
                  <c:v>4.0000000000000002E-4</c:v>
                </c:pt>
                <c:pt idx="8534">
                  <c:v>4.0000000000000002E-4</c:v>
                </c:pt>
                <c:pt idx="8535">
                  <c:v>4.0000000000000002E-4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4.0000000000000002E-4</c:v>
                </c:pt>
                <c:pt idx="8549">
                  <c:v>4.0000000000000002E-4</c:v>
                </c:pt>
                <c:pt idx="8550">
                  <c:v>4.0000000000000002E-4</c:v>
                </c:pt>
                <c:pt idx="8551">
                  <c:v>4.0000000000000002E-4</c:v>
                </c:pt>
                <c:pt idx="8552">
                  <c:v>0</c:v>
                </c:pt>
                <c:pt idx="8553">
                  <c:v>0</c:v>
                </c:pt>
                <c:pt idx="8554">
                  <c:v>0</c:v>
                </c:pt>
                <c:pt idx="8555">
                  <c:v>0</c:v>
                </c:pt>
                <c:pt idx="8556">
                  <c:v>4.0000000000000002E-4</c:v>
                </c:pt>
                <c:pt idx="8557">
                  <c:v>4.0000000000000002E-4</c:v>
                </c:pt>
                <c:pt idx="8558">
                  <c:v>4.0000000000000002E-4</c:v>
                </c:pt>
                <c:pt idx="8559">
                  <c:v>4.0000000000000002E-4</c:v>
                </c:pt>
                <c:pt idx="8560">
                  <c:v>0</c:v>
                </c:pt>
                <c:pt idx="8561">
                  <c:v>0</c:v>
                </c:pt>
                <c:pt idx="8562">
                  <c:v>0</c:v>
                </c:pt>
                <c:pt idx="8563">
                  <c:v>0</c:v>
                </c:pt>
                <c:pt idx="8564">
                  <c:v>4.0000000000000002E-4</c:v>
                </c:pt>
                <c:pt idx="8565">
                  <c:v>4.0000000000000002E-4</c:v>
                </c:pt>
                <c:pt idx="8566">
                  <c:v>4.0000000000000002E-4</c:v>
                </c:pt>
                <c:pt idx="8567">
                  <c:v>4.0000000000000002E-4</c:v>
                </c:pt>
                <c:pt idx="8568">
                  <c:v>4.0000000000000002E-4</c:v>
                </c:pt>
                <c:pt idx="8569">
                  <c:v>4.0000000000000002E-4</c:v>
                </c:pt>
                <c:pt idx="8570">
                  <c:v>4.0000000000000002E-4</c:v>
                </c:pt>
                <c:pt idx="8571">
                  <c:v>4.0000000000000002E-4</c:v>
                </c:pt>
                <c:pt idx="8572">
                  <c:v>4.0000000000000002E-4</c:v>
                </c:pt>
                <c:pt idx="8573">
                  <c:v>4.0000000000000002E-4</c:v>
                </c:pt>
                <c:pt idx="8574">
                  <c:v>4.0000000000000002E-4</c:v>
                </c:pt>
                <c:pt idx="8575">
                  <c:v>4.0000000000000002E-4</c:v>
                </c:pt>
                <c:pt idx="8576">
                  <c:v>0</c:v>
                </c:pt>
                <c:pt idx="8577">
                  <c:v>0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4.0000000000000002E-4</c:v>
                </c:pt>
                <c:pt idx="8605">
                  <c:v>4.0000000000000002E-4</c:v>
                </c:pt>
                <c:pt idx="8606">
                  <c:v>4.0000000000000002E-4</c:v>
                </c:pt>
                <c:pt idx="8607">
                  <c:v>4.0000000000000002E-4</c:v>
                </c:pt>
                <c:pt idx="8608">
                  <c:v>4.0000000000000002E-4</c:v>
                </c:pt>
                <c:pt idx="8609">
                  <c:v>4.0000000000000002E-4</c:v>
                </c:pt>
                <c:pt idx="8610">
                  <c:v>4.0000000000000002E-4</c:v>
                </c:pt>
                <c:pt idx="8611">
                  <c:v>4.0000000000000002E-4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4.0000000000000002E-4</c:v>
                </c:pt>
                <c:pt idx="8625">
                  <c:v>4.0000000000000002E-4</c:v>
                </c:pt>
                <c:pt idx="8626">
                  <c:v>4.0000000000000002E-4</c:v>
                </c:pt>
                <c:pt idx="8627">
                  <c:v>4.0000000000000002E-4</c:v>
                </c:pt>
                <c:pt idx="8628">
                  <c:v>4.0000000000000002E-4</c:v>
                </c:pt>
                <c:pt idx="8629">
                  <c:v>4.0000000000000002E-4</c:v>
                </c:pt>
                <c:pt idx="8630">
                  <c:v>4.0000000000000002E-4</c:v>
                </c:pt>
                <c:pt idx="8631">
                  <c:v>4.0000000000000002E-4</c:v>
                </c:pt>
                <c:pt idx="8632">
                  <c:v>4.0000000000000002E-4</c:v>
                </c:pt>
                <c:pt idx="8633">
                  <c:v>4.0000000000000002E-4</c:v>
                </c:pt>
                <c:pt idx="8634">
                  <c:v>4.0000000000000002E-4</c:v>
                </c:pt>
                <c:pt idx="8635">
                  <c:v>4.0000000000000002E-4</c:v>
                </c:pt>
                <c:pt idx="8636">
                  <c:v>4.0000000000000002E-4</c:v>
                </c:pt>
                <c:pt idx="8637">
                  <c:v>4.0000000000000002E-4</c:v>
                </c:pt>
                <c:pt idx="8638">
                  <c:v>4.0000000000000002E-4</c:v>
                </c:pt>
                <c:pt idx="8639">
                  <c:v>4.0000000000000002E-4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4.0000000000000002E-4</c:v>
                </c:pt>
                <c:pt idx="8653">
                  <c:v>4.0000000000000002E-4</c:v>
                </c:pt>
                <c:pt idx="8654">
                  <c:v>4.0000000000000002E-4</c:v>
                </c:pt>
                <c:pt idx="8655">
                  <c:v>4.0000000000000002E-4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4.0000000000000002E-4</c:v>
                </c:pt>
                <c:pt idx="8665">
                  <c:v>4.0000000000000002E-4</c:v>
                </c:pt>
                <c:pt idx="8666">
                  <c:v>4.0000000000000002E-4</c:v>
                </c:pt>
                <c:pt idx="8667">
                  <c:v>4.0000000000000002E-4</c:v>
                </c:pt>
                <c:pt idx="8668">
                  <c:v>4.0000000000000002E-4</c:v>
                </c:pt>
                <c:pt idx="8669">
                  <c:v>4.0000000000000002E-4</c:v>
                </c:pt>
                <c:pt idx="8670">
                  <c:v>4.0000000000000002E-4</c:v>
                </c:pt>
                <c:pt idx="8671">
                  <c:v>4.0000000000000002E-4</c:v>
                </c:pt>
                <c:pt idx="8672">
                  <c:v>0</c:v>
                </c:pt>
                <c:pt idx="8673">
                  <c:v>0</c:v>
                </c:pt>
                <c:pt idx="8674">
                  <c:v>0</c:v>
                </c:pt>
                <c:pt idx="8675">
                  <c:v>0</c:v>
                </c:pt>
                <c:pt idx="8676">
                  <c:v>4.0000000000000002E-4</c:v>
                </c:pt>
                <c:pt idx="8677">
                  <c:v>4.0000000000000002E-4</c:v>
                </c:pt>
                <c:pt idx="8678">
                  <c:v>4.0000000000000002E-4</c:v>
                </c:pt>
                <c:pt idx="8679">
                  <c:v>4.0000000000000002E-4</c:v>
                </c:pt>
                <c:pt idx="8680">
                  <c:v>4.0000000000000002E-4</c:v>
                </c:pt>
                <c:pt idx="8681">
                  <c:v>4.0000000000000002E-4</c:v>
                </c:pt>
                <c:pt idx="8682">
                  <c:v>4.0000000000000002E-4</c:v>
                </c:pt>
                <c:pt idx="8683">
                  <c:v>4.0000000000000002E-4</c:v>
                </c:pt>
                <c:pt idx="8684">
                  <c:v>4.0000000000000002E-4</c:v>
                </c:pt>
                <c:pt idx="8685">
                  <c:v>4.0000000000000002E-4</c:v>
                </c:pt>
                <c:pt idx="8686">
                  <c:v>4.0000000000000002E-4</c:v>
                </c:pt>
                <c:pt idx="8687">
                  <c:v>4.0000000000000002E-4</c:v>
                </c:pt>
                <c:pt idx="8688">
                  <c:v>0</c:v>
                </c:pt>
                <c:pt idx="8689">
                  <c:v>0</c:v>
                </c:pt>
                <c:pt idx="8690">
                  <c:v>0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4.0000000000000002E-4</c:v>
                </c:pt>
                <c:pt idx="8697">
                  <c:v>4.0000000000000002E-4</c:v>
                </c:pt>
                <c:pt idx="8698">
                  <c:v>4.0000000000000002E-4</c:v>
                </c:pt>
                <c:pt idx="8699">
                  <c:v>4.0000000000000002E-4</c:v>
                </c:pt>
                <c:pt idx="8700">
                  <c:v>0</c:v>
                </c:pt>
                <c:pt idx="8701">
                  <c:v>0</c:v>
                </c:pt>
                <c:pt idx="8702">
                  <c:v>0</c:v>
                </c:pt>
                <c:pt idx="8703">
                  <c:v>0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4.0000000000000002E-4</c:v>
                </c:pt>
                <c:pt idx="8713">
                  <c:v>4.0000000000000002E-4</c:v>
                </c:pt>
                <c:pt idx="8714">
                  <c:v>4.0000000000000002E-4</c:v>
                </c:pt>
                <c:pt idx="8715">
                  <c:v>4.0000000000000002E-4</c:v>
                </c:pt>
                <c:pt idx="8716">
                  <c:v>4.0000000000000002E-4</c:v>
                </c:pt>
                <c:pt idx="8717">
                  <c:v>4.0000000000000002E-4</c:v>
                </c:pt>
                <c:pt idx="8718">
                  <c:v>4.0000000000000002E-4</c:v>
                </c:pt>
                <c:pt idx="8719">
                  <c:v>4.0000000000000002E-4</c:v>
                </c:pt>
                <c:pt idx="8720">
                  <c:v>4.0000000000000002E-4</c:v>
                </c:pt>
                <c:pt idx="8721">
                  <c:v>4.0000000000000002E-4</c:v>
                </c:pt>
                <c:pt idx="8722">
                  <c:v>4.0000000000000002E-4</c:v>
                </c:pt>
                <c:pt idx="8723">
                  <c:v>4.0000000000000002E-4</c:v>
                </c:pt>
                <c:pt idx="8724">
                  <c:v>4.0000000000000002E-4</c:v>
                </c:pt>
                <c:pt idx="8725">
                  <c:v>4.0000000000000002E-4</c:v>
                </c:pt>
                <c:pt idx="8726">
                  <c:v>4.0000000000000002E-4</c:v>
                </c:pt>
                <c:pt idx="8727">
                  <c:v>4.0000000000000002E-4</c:v>
                </c:pt>
                <c:pt idx="8728">
                  <c:v>4.0000000000000002E-4</c:v>
                </c:pt>
                <c:pt idx="8729">
                  <c:v>4.0000000000000002E-4</c:v>
                </c:pt>
                <c:pt idx="8730">
                  <c:v>4.0000000000000002E-4</c:v>
                </c:pt>
                <c:pt idx="8731">
                  <c:v>4.0000000000000002E-4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0</c:v>
                </c:pt>
                <c:pt idx="8752">
                  <c:v>4.0000000000000002E-4</c:v>
                </c:pt>
                <c:pt idx="8753">
                  <c:v>4.0000000000000002E-4</c:v>
                </c:pt>
                <c:pt idx="8754">
                  <c:v>4.0000000000000002E-4</c:v>
                </c:pt>
                <c:pt idx="8755">
                  <c:v>4.0000000000000002E-4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0</c:v>
                </c:pt>
                <c:pt idx="8764">
                  <c:v>4.0000000000000002E-4</c:v>
                </c:pt>
                <c:pt idx="8765">
                  <c:v>4.0000000000000002E-4</c:v>
                </c:pt>
                <c:pt idx="8766">
                  <c:v>4.0000000000000002E-4</c:v>
                </c:pt>
                <c:pt idx="8767">
                  <c:v>4.0000000000000002E-4</c:v>
                </c:pt>
                <c:pt idx="8768">
                  <c:v>4.0000000000000002E-4</c:v>
                </c:pt>
                <c:pt idx="8769">
                  <c:v>4.0000000000000002E-4</c:v>
                </c:pt>
                <c:pt idx="8770">
                  <c:v>4.0000000000000002E-4</c:v>
                </c:pt>
                <c:pt idx="8771">
                  <c:v>4.0000000000000002E-4</c:v>
                </c:pt>
                <c:pt idx="8772">
                  <c:v>0</c:v>
                </c:pt>
                <c:pt idx="8773">
                  <c:v>0</c:v>
                </c:pt>
                <c:pt idx="8774">
                  <c:v>0</c:v>
                </c:pt>
                <c:pt idx="8775">
                  <c:v>0</c:v>
                </c:pt>
                <c:pt idx="8776">
                  <c:v>0</c:v>
                </c:pt>
                <c:pt idx="8777">
                  <c:v>0</c:v>
                </c:pt>
                <c:pt idx="8778">
                  <c:v>0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4.0000000000000002E-4</c:v>
                </c:pt>
                <c:pt idx="8785">
                  <c:v>4.0000000000000002E-4</c:v>
                </c:pt>
                <c:pt idx="8786">
                  <c:v>4.0000000000000002E-4</c:v>
                </c:pt>
                <c:pt idx="8787">
                  <c:v>4.0000000000000002E-4</c:v>
                </c:pt>
                <c:pt idx="8788">
                  <c:v>0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0</c:v>
                </c:pt>
                <c:pt idx="8796">
                  <c:v>0</c:v>
                </c:pt>
                <c:pt idx="8797">
                  <c:v>0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</c:v>
                </c:pt>
                <c:pt idx="8802">
                  <c:v>0</c:v>
                </c:pt>
                <c:pt idx="8803">
                  <c:v>0</c:v>
                </c:pt>
                <c:pt idx="8804">
                  <c:v>4.0000000000000002E-4</c:v>
                </c:pt>
                <c:pt idx="8805">
                  <c:v>4.0000000000000002E-4</c:v>
                </c:pt>
                <c:pt idx="8806">
                  <c:v>4.0000000000000002E-4</c:v>
                </c:pt>
                <c:pt idx="8807">
                  <c:v>4.0000000000000002E-4</c:v>
                </c:pt>
                <c:pt idx="8808">
                  <c:v>4.0000000000000002E-4</c:v>
                </c:pt>
                <c:pt idx="8809">
                  <c:v>4.0000000000000002E-4</c:v>
                </c:pt>
                <c:pt idx="8810">
                  <c:v>4.0000000000000002E-4</c:v>
                </c:pt>
                <c:pt idx="8811">
                  <c:v>4.0000000000000002E-4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0</c:v>
                </c:pt>
                <c:pt idx="8816">
                  <c:v>4.0000000000000002E-4</c:v>
                </c:pt>
                <c:pt idx="8817">
                  <c:v>4.0000000000000002E-4</c:v>
                </c:pt>
                <c:pt idx="8818">
                  <c:v>4.0000000000000002E-4</c:v>
                </c:pt>
                <c:pt idx="8819">
                  <c:v>4.0000000000000002E-4</c:v>
                </c:pt>
                <c:pt idx="8820">
                  <c:v>4.0000000000000002E-4</c:v>
                </c:pt>
                <c:pt idx="8821">
                  <c:v>4.0000000000000002E-4</c:v>
                </c:pt>
                <c:pt idx="8822">
                  <c:v>4.0000000000000002E-4</c:v>
                </c:pt>
                <c:pt idx="8823">
                  <c:v>4.0000000000000002E-4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4.0000000000000002E-4</c:v>
                </c:pt>
                <c:pt idx="8829">
                  <c:v>4.0000000000000002E-4</c:v>
                </c:pt>
                <c:pt idx="8830">
                  <c:v>4.0000000000000002E-4</c:v>
                </c:pt>
                <c:pt idx="8831">
                  <c:v>4.0000000000000002E-4</c:v>
                </c:pt>
                <c:pt idx="8832">
                  <c:v>4.0000000000000002E-4</c:v>
                </c:pt>
                <c:pt idx="8833">
                  <c:v>4.0000000000000002E-4</c:v>
                </c:pt>
                <c:pt idx="8834">
                  <c:v>4.0000000000000002E-4</c:v>
                </c:pt>
                <c:pt idx="8835">
                  <c:v>4.0000000000000002E-4</c:v>
                </c:pt>
                <c:pt idx="8836">
                  <c:v>4.0000000000000002E-4</c:v>
                </c:pt>
                <c:pt idx="8837">
                  <c:v>4.0000000000000002E-4</c:v>
                </c:pt>
                <c:pt idx="8838">
                  <c:v>4.0000000000000002E-4</c:v>
                </c:pt>
                <c:pt idx="8839">
                  <c:v>4.0000000000000002E-4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4.0000000000000002E-4</c:v>
                </c:pt>
                <c:pt idx="8849">
                  <c:v>4.0000000000000002E-4</c:v>
                </c:pt>
                <c:pt idx="8850">
                  <c:v>4.0000000000000002E-4</c:v>
                </c:pt>
                <c:pt idx="8851">
                  <c:v>4.0000000000000002E-4</c:v>
                </c:pt>
                <c:pt idx="8852">
                  <c:v>0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4.0000000000000002E-4</c:v>
                </c:pt>
                <c:pt idx="8857">
                  <c:v>4.0000000000000002E-4</c:v>
                </c:pt>
                <c:pt idx="8858">
                  <c:v>4.0000000000000002E-4</c:v>
                </c:pt>
                <c:pt idx="8859">
                  <c:v>4.0000000000000002E-4</c:v>
                </c:pt>
                <c:pt idx="8860">
                  <c:v>4.0000000000000002E-4</c:v>
                </c:pt>
                <c:pt idx="8861">
                  <c:v>4.0000000000000002E-4</c:v>
                </c:pt>
                <c:pt idx="8862">
                  <c:v>4.0000000000000002E-4</c:v>
                </c:pt>
                <c:pt idx="8863">
                  <c:v>4.0000000000000002E-4</c:v>
                </c:pt>
                <c:pt idx="8864">
                  <c:v>4.0000000000000002E-4</c:v>
                </c:pt>
                <c:pt idx="8865">
                  <c:v>4.0000000000000002E-4</c:v>
                </c:pt>
                <c:pt idx="8866">
                  <c:v>4.0000000000000002E-4</c:v>
                </c:pt>
                <c:pt idx="8867">
                  <c:v>4.0000000000000002E-4</c:v>
                </c:pt>
                <c:pt idx="8868">
                  <c:v>4.0000000000000002E-4</c:v>
                </c:pt>
                <c:pt idx="8869">
                  <c:v>4.0000000000000002E-4</c:v>
                </c:pt>
                <c:pt idx="8870">
                  <c:v>4.0000000000000002E-4</c:v>
                </c:pt>
                <c:pt idx="8871">
                  <c:v>4.0000000000000002E-4</c:v>
                </c:pt>
                <c:pt idx="8872">
                  <c:v>4.0000000000000002E-4</c:v>
                </c:pt>
                <c:pt idx="8873">
                  <c:v>4.0000000000000002E-4</c:v>
                </c:pt>
                <c:pt idx="8874">
                  <c:v>4.0000000000000002E-4</c:v>
                </c:pt>
                <c:pt idx="8875">
                  <c:v>4.0000000000000002E-4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</c:v>
                </c:pt>
                <c:pt idx="8880">
                  <c:v>4.0000000000000002E-4</c:v>
                </c:pt>
                <c:pt idx="8881">
                  <c:v>4.0000000000000002E-4</c:v>
                </c:pt>
                <c:pt idx="8882">
                  <c:v>4.0000000000000002E-4</c:v>
                </c:pt>
                <c:pt idx="8883">
                  <c:v>4.0000000000000002E-4</c:v>
                </c:pt>
                <c:pt idx="8884">
                  <c:v>4.0000000000000002E-4</c:v>
                </c:pt>
                <c:pt idx="8885">
                  <c:v>4.0000000000000002E-4</c:v>
                </c:pt>
                <c:pt idx="8886">
                  <c:v>4.0000000000000002E-4</c:v>
                </c:pt>
                <c:pt idx="8887">
                  <c:v>4.0000000000000002E-4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4.0000000000000002E-4</c:v>
                </c:pt>
                <c:pt idx="8893">
                  <c:v>4.0000000000000002E-4</c:v>
                </c:pt>
                <c:pt idx="8894">
                  <c:v>4.0000000000000002E-4</c:v>
                </c:pt>
                <c:pt idx="8895">
                  <c:v>4.0000000000000002E-4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4.0000000000000002E-4</c:v>
                </c:pt>
                <c:pt idx="8905">
                  <c:v>4.0000000000000002E-4</c:v>
                </c:pt>
                <c:pt idx="8906">
                  <c:v>4.0000000000000002E-4</c:v>
                </c:pt>
                <c:pt idx="8907">
                  <c:v>4.0000000000000002E-4</c:v>
                </c:pt>
                <c:pt idx="8908">
                  <c:v>0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</c:v>
                </c:pt>
                <c:pt idx="8918">
                  <c:v>0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4.0000000000000002E-4</c:v>
                </c:pt>
                <c:pt idx="8929">
                  <c:v>4.0000000000000002E-4</c:v>
                </c:pt>
                <c:pt idx="8930">
                  <c:v>4.0000000000000002E-4</c:v>
                </c:pt>
                <c:pt idx="8931">
                  <c:v>4.0000000000000002E-4</c:v>
                </c:pt>
                <c:pt idx="8932">
                  <c:v>4.0000000000000002E-4</c:v>
                </c:pt>
                <c:pt idx="8933">
                  <c:v>4.0000000000000002E-4</c:v>
                </c:pt>
                <c:pt idx="8934">
                  <c:v>4.0000000000000002E-4</c:v>
                </c:pt>
                <c:pt idx="8935">
                  <c:v>4.0000000000000002E-4</c:v>
                </c:pt>
                <c:pt idx="8936">
                  <c:v>0</c:v>
                </c:pt>
                <c:pt idx="8937">
                  <c:v>0</c:v>
                </c:pt>
                <c:pt idx="8938">
                  <c:v>0</c:v>
                </c:pt>
                <c:pt idx="8939">
                  <c:v>0</c:v>
                </c:pt>
                <c:pt idx="8940">
                  <c:v>0</c:v>
                </c:pt>
                <c:pt idx="8941">
                  <c:v>0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4.0000000000000002E-4</c:v>
                </c:pt>
                <c:pt idx="8969">
                  <c:v>4.0000000000000002E-4</c:v>
                </c:pt>
                <c:pt idx="8970">
                  <c:v>4.0000000000000002E-4</c:v>
                </c:pt>
                <c:pt idx="8971">
                  <c:v>4.0000000000000002E-4</c:v>
                </c:pt>
                <c:pt idx="8972">
                  <c:v>4.0000000000000002E-4</c:v>
                </c:pt>
                <c:pt idx="8973">
                  <c:v>4.0000000000000002E-4</c:v>
                </c:pt>
                <c:pt idx="8974">
                  <c:v>4.0000000000000002E-4</c:v>
                </c:pt>
                <c:pt idx="8975">
                  <c:v>4.0000000000000002E-4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</c:v>
                </c:pt>
                <c:pt idx="8980">
                  <c:v>0</c:v>
                </c:pt>
                <c:pt idx="8981">
                  <c:v>0</c:v>
                </c:pt>
                <c:pt idx="8982">
                  <c:v>0</c:v>
                </c:pt>
                <c:pt idx="8983">
                  <c:v>0</c:v>
                </c:pt>
                <c:pt idx="8984">
                  <c:v>4.0000000000000002E-4</c:v>
                </c:pt>
                <c:pt idx="8985">
                  <c:v>4.0000000000000002E-4</c:v>
                </c:pt>
                <c:pt idx="8986">
                  <c:v>4.0000000000000002E-4</c:v>
                </c:pt>
                <c:pt idx="8987">
                  <c:v>4.0000000000000002E-4</c:v>
                </c:pt>
                <c:pt idx="8988">
                  <c:v>0</c:v>
                </c:pt>
                <c:pt idx="8989">
                  <c:v>0</c:v>
                </c:pt>
                <c:pt idx="8990">
                  <c:v>0</c:v>
                </c:pt>
                <c:pt idx="8991">
                  <c:v>0</c:v>
                </c:pt>
                <c:pt idx="8992">
                  <c:v>2E-3</c:v>
                </c:pt>
                <c:pt idx="8993">
                  <c:v>3.5999999999999999E-3</c:v>
                </c:pt>
                <c:pt idx="8994">
                  <c:v>5.5999999999999999E-3</c:v>
                </c:pt>
                <c:pt idx="8995">
                  <c:v>6.0000000000000001E-3</c:v>
                </c:pt>
                <c:pt idx="8996">
                  <c:v>6.0000000000000001E-3</c:v>
                </c:pt>
                <c:pt idx="8997">
                  <c:v>5.5999999999999999E-3</c:v>
                </c:pt>
                <c:pt idx="8998">
                  <c:v>5.5999999999999999E-3</c:v>
                </c:pt>
                <c:pt idx="8999">
                  <c:v>6.8000000000000005E-3</c:v>
                </c:pt>
                <c:pt idx="9000">
                  <c:v>8.0000000000000002E-3</c:v>
                </c:pt>
                <c:pt idx="9001">
                  <c:v>8.0000000000000002E-3</c:v>
                </c:pt>
                <c:pt idx="9002">
                  <c:v>8.0000000000000002E-3</c:v>
                </c:pt>
                <c:pt idx="9003">
                  <c:v>8.0000000000000002E-3</c:v>
                </c:pt>
                <c:pt idx="9004">
                  <c:v>8.4000000000000012E-3</c:v>
                </c:pt>
                <c:pt idx="9005">
                  <c:v>8.4000000000000012E-3</c:v>
                </c:pt>
                <c:pt idx="9006">
                  <c:v>8.4000000000000012E-3</c:v>
                </c:pt>
                <c:pt idx="9007">
                  <c:v>1.1600000000000001E-2</c:v>
                </c:pt>
                <c:pt idx="9008">
                  <c:v>1.2800000000000001E-2</c:v>
                </c:pt>
                <c:pt idx="9009">
                  <c:v>1.6400000000000001E-2</c:v>
                </c:pt>
                <c:pt idx="9010">
                  <c:v>1.7599999999999998E-2</c:v>
                </c:pt>
                <c:pt idx="9011">
                  <c:v>1.7999999999999999E-2</c:v>
                </c:pt>
                <c:pt idx="9012">
                  <c:v>1.5599999999999999E-2</c:v>
                </c:pt>
                <c:pt idx="9013">
                  <c:v>1.1600000000000001E-2</c:v>
                </c:pt>
                <c:pt idx="9014">
                  <c:v>1.3600000000000001E-2</c:v>
                </c:pt>
                <c:pt idx="9015">
                  <c:v>1.6E-2</c:v>
                </c:pt>
                <c:pt idx="9016">
                  <c:v>1.6800000000000002E-2</c:v>
                </c:pt>
                <c:pt idx="9017">
                  <c:v>1.7599999999999998E-2</c:v>
                </c:pt>
                <c:pt idx="9018">
                  <c:v>1.84E-2</c:v>
                </c:pt>
                <c:pt idx="9019">
                  <c:v>1.84E-2</c:v>
                </c:pt>
                <c:pt idx="9020">
                  <c:v>1.7999999999999999E-2</c:v>
                </c:pt>
                <c:pt idx="9021">
                  <c:v>1.2800000000000001E-2</c:v>
                </c:pt>
                <c:pt idx="9022">
                  <c:v>1.04E-2</c:v>
                </c:pt>
                <c:pt idx="9023">
                  <c:v>9.1999999999999998E-3</c:v>
                </c:pt>
                <c:pt idx="9024">
                  <c:v>9.1999999999999998E-3</c:v>
                </c:pt>
                <c:pt idx="9025">
                  <c:v>9.1999999999999998E-3</c:v>
                </c:pt>
                <c:pt idx="9026">
                  <c:v>9.1999999999999998E-3</c:v>
                </c:pt>
                <c:pt idx="9027">
                  <c:v>8.4000000000000012E-3</c:v>
                </c:pt>
                <c:pt idx="9028">
                  <c:v>8.0000000000000002E-3</c:v>
                </c:pt>
                <c:pt idx="9029">
                  <c:v>8.0000000000000002E-3</c:v>
                </c:pt>
                <c:pt idx="9030">
                  <c:v>8.0000000000000002E-3</c:v>
                </c:pt>
                <c:pt idx="9031">
                  <c:v>8.0000000000000002E-3</c:v>
                </c:pt>
                <c:pt idx="9032">
                  <c:v>8.4000000000000012E-3</c:v>
                </c:pt>
                <c:pt idx="9033">
                  <c:v>8.0000000000000002E-3</c:v>
                </c:pt>
                <c:pt idx="9034">
                  <c:v>8.4000000000000012E-3</c:v>
                </c:pt>
                <c:pt idx="9035">
                  <c:v>8.0000000000000002E-3</c:v>
                </c:pt>
                <c:pt idx="9036">
                  <c:v>8.4000000000000012E-3</c:v>
                </c:pt>
                <c:pt idx="9037">
                  <c:v>8.0000000000000002E-3</c:v>
                </c:pt>
                <c:pt idx="9038">
                  <c:v>8.0000000000000002E-3</c:v>
                </c:pt>
                <c:pt idx="9039">
                  <c:v>8.0000000000000002E-3</c:v>
                </c:pt>
                <c:pt idx="9040">
                  <c:v>7.6E-3</c:v>
                </c:pt>
                <c:pt idx="9041">
                  <c:v>7.6E-3</c:v>
                </c:pt>
                <c:pt idx="9042">
                  <c:v>7.6E-3</c:v>
                </c:pt>
                <c:pt idx="9043">
                  <c:v>8.4000000000000012E-3</c:v>
                </c:pt>
                <c:pt idx="9044">
                  <c:v>8.7999999999999988E-3</c:v>
                </c:pt>
                <c:pt idx="9045">
                  <c:v>8.7999999999999988E-3</c:v>
                </c:pt>
                <c:pt idx="9046">
                  <c:v>8.7999999999999988E-3</c:v>
                </c:pt>
                <c:pt idx="9047">
                  <c:v>8.7999999999999988E-3</c:v>
                </c:pt>
                <c:pt idx="9048">
                  <c:v>8.4000000000000012E-3</c:v>
                </c:pt>
                <c:pt idx="9049">
                  <c:v>7.1999999999999998E-3</c:v>
                </c:pt>
                <c:pt idx="9050">
                  <c:v>5.5999999999999999E-3</c:v>
                </c:pt>
                <c:pt idx="9051">
                  <c:v>5.1999999999999998E-3</c:v>
                </c:pt>
                <c:pt idx="9052">
                  <c:v>6.0000000000000001E-3</c:v>
                </c:pt>
                <c:pt idx="9053">
                  <c:v>2.8E-3</c:v>
                </c:pt>
                <c:pt idx="9054">
                  <c:v>1.6000000000000001E-3</c:v>
                </c:pt>
                <c:pt idx="9055">
                  <c:v>8.0000000000000004E-4</c:v>
                </c:pt>
                <c:pt idx="9056">
                  <c:v>1.2000000000000001E-3</c:v>
                </c:pt>
                <c:pt idx="9057">
                  <c:v>4.0000000000000002E-4</c:v>
                </c:pt>
                <c:pt idx="9058">
                  <c:v>4.0000000000000002E-4</c:v>
                </c:pt>
                <c:pt idx="9059">
                  <c:v>4.0000000000000002E-4</c:v>
                </c:pt>
                <c:pt idx="9060">
                  <c:v>0</c:v>
                </c:pt>
                <c:pt idx="9061">
                  <c:v>0</c:v>
                </c:pt>
                <c:pt idx="9062">
                  <c:v>0</c:v>
                </c:pt>
                <c:pt idx="9063">
                  <c:v>0</c:v>
                </c:pt>
                <c:pt idx="9064">
                  <c:v>4.0000000000000002E-4</c:v>
                </c:pt>
                <c:pt idx="9065">
                  <c:v>4.0000000000000002E-4</c:v>
                </c:pt>
                <c:pt idx="9066">
                  <c:v>4.0000000000000002E-4</c:v>
                </c:pt>
                <c:pt idx="9067">
                  <c:v>4.0000000000000002E-4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4.0000000000000002E-4</c:v>
                </c:pt>
                <c:pt idx="9077">
                  <c:v>4.0000000000000002E-4</c:v>
                </c:pt>
                <c:pt idx="9078">
                  <c:v>4.0000000000000002E-4</c:v>
                </c:pt>
                <c:pt idx="9079">
                  <c:v>4.0000000000000002E-4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4.0000000000000002E-4</c:v>
                </c:pt>
                <c:pt idx="9085">
                  <c:v>4.0000000000000002E-4</c:v>
                </c:pt>
                <c:pt idx="9086">
                  <c:v>4.0000000000000002E-4</c:v>
                </c:pt>
                <c:pt idx="9087">
                  <c:v>4.0000000000000002E-4</c:v>
                </c:pt>
                <c:pt idx="9088">
                  <c:v>4.0000000000000002E-4</c:v>
                </c:pt>
                <c:pt idx="9089">
                  <c:v>4.0000000000000002E-4</c:v>
                </c:pt>
                <c:pt idx="9090">
                  <c:v>4.0000000000000002E-4</c:v>
                </c:pt>
                <c:pt idx="9091">
                  <c:v>4.0000000000000002E-4</c:v>
                </c:pt>
                <c:pt idx="9092">
                  <c:v>0</c:v>
                </c:pt>
                <c:pt idx="9093">
                  <c:v>0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0</c:v>
                </c:pt>
                <c:pt idx="9099">
                  <c:v>0</c:v>
                </c:pt>
                <c:pt idx="9100">
                  <c:v>0</c:v>
                </c:pt>
                <c:pt idx="9101">
                  <c:v>0</c:v>
                </c:pt>
                <c:pt idx="9102">
                  <c:v>0</c:v>
                </c:pt>
                <c:pt idx="9103">
                  <c:v>0</c:v>
                </c:pt>
                <c:pt idx="9104">
                  <c:v>0</c:v>
                </c:pt>
                <c:pt idx="9105">
                  <c:v>0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4.0000000000000002E-4</c:v>
                </c:pt>
                <c:pt idx="9113">
                  <c:v>4.0000000000000002E-4</c:v>
                </c:pt>
                <c:pt idx="9114">
                  <c:v>4.0000000000000002E-4</c:v>
                </c:pt>
                <c:pt idx="9115">
                  <c:v>4.0000000000000002E-4</c:v>
                </c:pt>
                <c:pt idx="9116">
                  <c:v>4.0000000000000002E-4</c:v>
                </c:pt>
                <c:pt idx="9117">
                  <c:v>4.0000000000000002E-4</c:v>
                </c:pt>
                <c:pt idx="9118">
                  <c:v>4.0000000000000002E-4</c:v>
                </c:pt>
                <c:pt idx="9119">
                  <c:v>4.0000000000000002E-4</c:v>
                </c:pt>
                <c:pt idx="9120">
                  <c:v>0</c:v>
                </c:pt>
                <c:pt idx="9121">
                  <c:v>0</c:v>
                </c:pt>
                <c:pt idx="9122">
                  <c:v>0</c:v>
                </c:pt>
                <c:pt idx="9123">
                  <c:v>0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4.0000000000000002E-4</c:v>
                </c:pt>
                <c:pt idx="9129">
                  <c:v>4.0000000000000002E-4</c:v>
                </c:pt>
                <c:pt idx="9130">
                  <c:v>4.0000000000000002E-4</c:v>
                </c:pt>
                <c:pt idx="9131">
                  <c:v>4.0000000000000002E-4</c:v>
                </c:pt>
                <c:pt idx="9132">
                  <c:v>4.0000000000000002E-4</c:v>
                </c:pt>
                <c:pt idx="9133">
                  <c:v>4.0000000000000002E-4</c:v>
                </c:pt>
                <c:pt idx="9134">
                  <c:v>4.0000000000000002E-4</c:v>
                </c:pt>
                <c:pt idx="9135">
                  <c:v>4.0000000000000002E-4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4.0000000000000002E-4</c:v>
                </c:pt>
                <c:pt idx="9145">
                  <c:v>4.0000000000000002E-4</c:v>
                </c:pt>
                <c:pt idx="9146">
                  <c:v>4.0000000000000002E-4</c:v>
                </c:pt>
                <c:pt idx="9147">
                  <c:v>4.0000000000000002E-4</c:v>
                </c:pt>
                <c:pt idx="9148">
                  <c:v>4.0000000000000002E-4</c:v>
                </c:pt>
                <c:pt idx="9149">
                  <c:v>4.0000000000000002E-4</c:v>
                </c:pt>
                <c:pt idx="9150">
                  <c:v>4.0000000000000002E-4</c:v>
                </c:pt>
                <c:pt idx="9151">
                  <c:v>4.0000000000000002E-4</c:v>
                </c:pt>
                <c:pt idx="9152">
                  <c:v>4.0000000000000002E-4</c:v>
                </c:pt>
                <c:pt idx="9153">
                  <c:v>4.0000000000000002E-4</c:v>
                </c:pt>
                <c:pt idx="9154">
                  <c:v>4.0000000000000002E-4</c:v>
                </c:pt>
                <c:pt idx="9155">
                  <c:v>4.0000000000000002E-4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4.0000000000000002E-4</c:v>
                </c:pt>
                <c:pt idx="9161">
                  <c:v>4.0000000000000002E-4</c:v>
                </c:pt>
                <c:pt idx="9162">
                  <c:v>4.0000000000000002E-4</c:v>
                </c:pt>
                <c:pt idx="9163">
                  <c:v>4.0000000000000002E-4</c:v>
                </c:pt>
                <c:pt idx="9164">
                  <c:v>0</c:v>
                </c:pt>
                <c:pt idx="9165">
                  <c:v>0</c:v>
                </c:pt>
                <c:pt idx="9166">
                  <c:v>0</c:v>
                </c:pt>
                <c:pt idx="9167">
                  <c:v>0</c:v>
                </c:pt>
                <c:pt idx="9168">
                  <c:v>4.0000000000000002E-4</c:v>
                </c:pt>
                <c:pt idx="9169">
                  <c:v>4.0000000000000002E-4</c:v>
                </c:pt>
                <c:pt idx="9170">
                  <c:v>4.0000000000000002E-4</c:v>
                </c:pt>
                <c:pt idx="9171">
                  <c:v>4.0000000000000002E-4</c:v>
                </c:pt>
                <c:pt idx="9172">
                  <c:v>4.0000000000000002E-4</c:v>
                </c:pt>
                <c:pt idx="9173">
                  <c:v>4.0000000000000002E-4</c:v>
                </c:pt>
                <c:pt idx="9174">
                  <c:v>4.0000000000000002E-4</c:v>
                </c:pt>
                <c:pt idx="9175">
                  <c:v>4.0000000000000002E-4</c:v>
                </c:pt>
                <c:pt idx="9176">
                  <c:v>0</c:v>
                </c:pt>
                <c:pt idx="9177">
                  <c:v>0</c:v>
                </c:pt>
                <c:pt idx="9178">
                  <c:v>0</c:v>
                </c:pt>
                <c:pt idx="9179">
                  <c:v>0</c:v>
                </c:pt>
                <c:pt idx="9180">
                  <c:v>4.0000000000000002E-4</c:v>
                </c:pt>
                <c:pt idx="9181">
                  <c:v>4.0000000000000002E-4</c:v>
                </c:pt>
                <c:pt idx="9182">
                  <c:v>4.0000000000000002E-4</c:v>
                </c:pt>
                <c:pt idx="9183">
                  <c:v>4.0000000000000002E-4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4.0000000000000002E-4</c:v>
                </c:pt>
                <c:pt idx="9189">
                  <c:v>4.0000000000000002E-4</c:v>
                </c:pt>
                <c:pt idx="9190">
                  <c:v>4.0000000000000002E-4</c:v>
                </c:pt>
                <c:pt idx="9191">
                  <c:v>4.0000000000000002E-4</c:v>
                </c:pt>
                <c:pt idx="9192">
                  <c:v>4.0000000000000002E-4</c:v>
                </c:pt>
                <c:pt idx="9193">
                  <c:v>4.0000000000000002E-4</c:v>
                </c:pt>
                <c:pt idx="9194">
                  <c:v>4.0000000000000002E-4</c:v>
                </c:pt>
                <c:pt idx="9195">
                  <c:v>4.0000000000000002E-4</c:v>
                </c:pt>
                <c:pt idx="9196">
                  <c:v>4.0000000000000002E-4</c:v>
                </c:pt>
                <c:pt idx="9197">
                  <c:v>4.0000000000000002E-4</c:v>
                </c:pt>
                <c:pt idx="9198">
                  <c:v>4.0000000000000002E-4</c:v>
                </c:pt>
                <c:pt idx="9199">
                  <c:v>4.0000000000000002E-4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4.0000000000000002E-4</c:v>
                </c:pt>
                <c:pt idx="9205">
                  <c:v>4.0000000000000002E-4</c:v>
                </c:pt>
                <c:pt idx="9206">
                  <c:v>4.0000000000000002E-4</c:v>
                </c:pt>
                <c:pt idx="9207">
                  <c:v>4.0000000000000002E-4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</c:v>
                </c:pt>
                <c:pt idx="9214">
                  <c:v>0</c:v>
                </c:pt>
                <c:pt idx="9215">
                  <c:v>0</c:v>
                </c:pt>
                <c:pt idx="9216">
                  <c:v>0</c:v>
                </c:pt>
                <c:pt idx="9217">
                  <c:v>0</c:v>
                </c:pt>
                <c:pt idx="9218">
                  <c:v>0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0</c:v>
                </c:pt>
                <c:pt idx="9224">
                  <c:v>4.0000000000000002E-4</c:v>
                </c:pt>
                <c:pt idx="9225">
                  <c:v>4.0000000000000002E-4</c:v>
                </c:pt>
                <c:pt idx="9226">
                  <c:v>4.0000000000000002E-4</c:v>
                </c:pt>
                <c:pt idx="9227">
                  <c:v>4.0000000000000002E-4</c:v>
                </c:pt>
                <c:pt idx="9228">
                  <c:v>4.0000000000000002E-4</c:v>
                </c:pt>
                <c:pt idx="9229">
                  <c:v>4.0000000000000002E-4</c:v>
                </c:pt>
                <c:pt idx="9230">
                  <c:v>4.0000000000000002E-4</c:v>
                </c:pt>
                <c:pt idx="9231">
                  <c:v>4.0000000000000002E-4</c:v>
                </c:pt>
                <c:pt idx="9232">
                  <c:v>4.0000000000000002E-4</c:v>
                </c:pt>
                <c:pt idx="9233">
                  <c:v>4.0000000000000002E-4</c:v>
                </c:pt>
                <c:pt idx="9234">
                  <c:v>4.0000000000000002E-4</c:v>
                </c:pt>
                <c:pt idx="9235">
                  <c:v>4.0000000000000002E-4</c:v>
                </c:pt>
                <c:pt idx="9236">
                  <c:v>4.0000000000000002E-4</c:v>
                </c:pt>
                <c:pt idx="9237">
                  <c:v>4.0000000000000002E-4</c:v>
                </c:pt>
                <c:pt idx="9238">
                  <c:v>4.0000000000000002E-4</c:v>
                </c:pt>
                <c:pt idx="9239">
                  <c:v>4.0000000000000002E-4</c:v>
                </c:pt>
                <c:pt idx="9240">
                  <c:v>4.0000000000000002E-4</c:v>
                </c:pt>
                <c:pt idx="9241">
                  <c:v>4.0000000000000002E-4</c:v>
                </c:pt>
                <c:pt idx="9242">
                  <c:v>4.0000000000000002E-4</c:v>
                </c:pt>
                <c:pt idx="9243">
                  <c:v>4.0000000000000002E-4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4.0000000000000002E-4</c:v>
                </c:pt>
                <c:pt idx="9261">
                  <c:v>4.0000000000000002E-4</c:v>
                </c:pt>
                <c:pt idx="9262">
                  <c:v>4.0000000000000002E-4</c:v>
                </c:pt>
                <c:pt idx="9263">
                  <c:v>4.0000000000000002E-4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0</c:v>
                </c:pt>
                <c:pt idx="9273">
                  <c:v>0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</c:v>
                </c:pt>
                <c:pt idx="9284">
                  <c:v>4.0000000000000002E-4</c:v>
                </c:pt>
                <c:pt idx="9285">
                  <c:v>4.0000000000000002E-4</c:v>
                </c:pt>
                <c:pt idx="9286">
                  <c:v>4.0000000000000002E-4</c:v>
                </c:pt>
                <c:pt idx="9287">
                  <c:v>4.0000000000000002E-4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4.0000000000000002E-4</c:v>
                </c:pt>
                <c:pt idx="9293">
                  <c:v>4.0000000000000002E-4</c:v>
                </c:pt>
                <c:pt idx="9294">
                  <c:v>4.0000000000000002E-4</c:v>
                </c:pt>
                <c:pt idx="9295">
                  <c:v>4.0000000000000002E-4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4.0000000000000002E-4</c:v>
                </c:pt>
                <c:pt idx="9305">
                  <c:v>4.0000000000000002E-4</c:v>
                </c:pt>
                <c:pt idx="9306">
                  <c:v>4.0000000000000002E-4</c:v>
                </c:pt>
                <c:pt idx="9307">
                  <c:v>4.0000000000000002E-4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4.0000000000000002E-4</c:v>
                </c:pt>
                <c:pt idx="9313">
                  <c:v>4.0000000000000002E-4</c:v>
                </c:pt>
                <c:pt idx="9314">
                  <c:v>4.0000000000000002E-4</c:v>
                </c:pt>
                <c:pt idx="9315">
                  <c:v>4.0000000000000002E-4</c:v>
                </c:pt>
                <c:pt idx="9316">
                  <c:v>4.0000000000000002E-4</c:v>
                </c:pt>
                <c:pt idx="9317">
                  <c:v>4.0000000000000002E-4</c:v>
                </c:pt>
                <c:pt idx="9318">
                  <c:v>4.0000000000000002E-4</c:v>
                </c:pt>
                <c:pt idx="9319">
                  <c:v>4.0000000000000002E-4</c:v>
                </c:pt>
                <c:pt idx="9320">
                  <c:v>4.0000000000000002E-4</c:v>
                </c:pt>
                <c:pt idx="9321">
                  <c:v>4.0000000000000002E-4</c:v>
                </c:pt>
                <c:pt idx="9322">
                  <c:v>4.0000000000000002E-4</c:v>
                </c:pt>
                <c:pt idx="9323">
                  <c:v>4.0000000000000002E-4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0</c:v>
                </c:pt>
                <c:pt idx="9331">
                  <c:v>0</c:v>
                </c:pt>
                <c:pt idx="9332">
                  <c:v>4.0000000000000002E-4</c:v>
                </c:pt>
                <c:pt idx="9333">
                  <c:v>4.0000000000000002E-4</c:v>
                </c:pt>
                <c:pt idx="9334">
                  <c:v>4.0000000000000002E-4</c:v>
                </c:pt>
                <c:pt idx="9335">
                  <c:v>4.0000000000000002E-4</c:v>
                </c:pt>
                <c:pt idx="9336">
                  <c:v>4.0000000000000002E-4</c:v>
                </c:pt>
                <c:pt idx="9337">
                  <c:v>4.0000000000000002E-4</c:v>
                </c:pt>
                <c:pt idx="9338">
                  <c:v>4.0000000000000002E-4</c:v>
                </c:pt>
                <c:pt idx="9339">
                  <c:v>4.0000000000000002E-4</c:v>
                </c:pt>
                <c:pt idx="9340">
                  <c:v>0</c:v>
                </c:pt>
                <c:pt idx="9341">
                  <c:v>0</c:v>
                </c:pt>
                <c:pt idx="9342">
                  <c:v>0</c:v>
                </c:pt>
                <c:pt idx="9343">
                  <c:v>0</c:v>
                </c:pt>
                <c:pt idx="9344">
                  <c:v>0</c:v>
                </c:pt>
                <c:pt idx="9345">
                  <c:v>0</c:v>
                </c:pt>
                <c:pt idx="9346">
                  <c:v>0</c:v>
                </c:pt>
                <c:pt idx="9347">
                  <c:v>0</c:v>
                </c:pt>
                <c:pt idx="9348">
                  <c:v>4.0000000000000002E-4</c:v>
                </c:pt>
                <c:pt idx="9349">
                  <c:v>4.0000000000000002E-4</c:v>
                </c:pt>
                <c:pt idx="9350">
                  <c:v>4.0000000000000002E-4</c:v>
                </c:pt>
                <c:pt idx="9351">
                  <c:v>4.0000000000000002E-4</c:v>
                </c:pt>
                <c:pt idx="9352">
                  <c:v>0</c:v>
                </c:pt>
                <c:pt idx="9353">
                  <c:v>0</c:v>
                </c:pt>
                <c:pt idx="9354">
                  <c:v>0</c:v>
                </c:pt>
                <c:pt idx="9355">
                  <c:v>0</c:v>
                </c:pt>
                <c:pt idx="9356">
                  <c:v>4.0000000000000002E-4</c:v>
                </c:pt>
                <c:pt idx="9357">
                  <c:v>4.0000000000000002E-4</c:v>
                </c:pt>
                <c:pt idx="9358">
                  <c:v>4.0000000000000002E-4</c:v>
                </c:pt>
                <c:pt idx="9359">
                  <c:v>4.0000000000000002E-4</c:v>
                </c:pt>
                <c:pt idx="9360">
                  <c:v>4.0000000000000002E-4</c:v>
                </c:pt>
                <c:pt idx="9361">
                  <c:v>4.0000000000000002E-4</c:v>
                </c:pt>
                <c:pt idx="9362">
                  <c:v>4.0000000000000002E-4</c:v>
                </c:pt>
                <c:pt idx="9363">
                  <c:v>4.0000000000000002E-4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4.0000000000000002E-4</c:v>
                </c:pt>
                <c:pt idx="9369">
                  <c:v>4.0000000000000002E-4</c:v>
                </c:pt>
                <c:pt idx="9370">
                  <c:v>4.0000000000000002E-4</c:v>
                </c:pt>
                <c:pt idx="9371">
                  <c:v>4.0000000000000002E-4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0</c:v>
                </c:pt>
                <c:pt idx="9386">
                  <c:v>0</c:v>
                </c:pt>
                <c:pt idx="9387">
                  <c:v>0</c:v>
                </c:pt>
                <c:pt idx="9388">
                  <c:v>4.0000000000000002E-4</c:v>
                </c:pt>
                <c:pt idx="9389">
                  <c:v>4.0000000000000002E-4</c:v>
                </c:pt>
                <c:pt idx="9390">
                  <c:v>4.0000000000000002E-4</c:v>
                </c:pt>
                <c:pt idx="9391">
                  <c:v>4.0000000000000002E-4</c:v>
                </c:pt>
                <c:pt idx="9392">
                  <c:v>0</c:v>
                </c:pt>
                <c:pt idx="9393">
                  <c:v>0</c:v>
                </c:pt>
                <c:pt idx="9394">
                  <c:v>0</c:v>
                </c:pt>
                <c:pt idx="9395">
                  <c:v>0</c:v>
                </c:pt>
                <c:pt idx="9396">
                  <c:v>0</c:v>
                </c:pt>
                <c:pt idx="9397">
                  <c:v>0</c:v>
                </c:pt>
                <c:pt idx="9398">
                  <c:v>0</c:v>
                </c:pt>
                <c:pt idx="9399">
                  <c:v>0</c:v>
                </c:pt>
                <c:pt idx="9400">
                  <c:v>4.0000000000000002E-4</c:v>
                </c:pt>
                <c:pt idx="9401">
                  <c:v>4.0000000000000002E-4</c:v>
                </c:pt>
                <c:pt idx="9402">
                  <c:v>4.0000000000000002E-4</c:v>
                </c:pt>
                <c:pt idx="9403">
                  <c:v>4.0000000000000002E-4</c:v>
                </c:pt>
                <c:pt idx="9404">
                  <c:v>0</c:v>
                </c:pt>
                <c:pt idx="9405">
                  <c:v>0</c:v>
                </c:pt>
                <c:pt idx="9406">
                  <c:v>0</c:v>
                </c:pt>
                <c:pt idx="9407">
                  <c:v>0</c:v>
                </c:pt>
                <c:pt idx="9408">
                  <c:v>4.0000000000000002E-4</c:v>
                </c:pt>
                <c:pt idx="9409">
                  <c:v>4.0000000000000002E-4</c:v>
                </c:pt>
                <c:pt idx="9410">
                  <c:v>4.0000000000000002E-4</c:v>
                </c:pt>
                <c:pt idx="9411">
                  <c:v>4.0000000000000002E-4</c:v>
                </c:pt>
                <c:pt idx="9412">
                  <c:v>4.0000000000000002E-4</c:v>
                </c:pt>
                <c:pt idx="9413">
                  <c:v>4.0000000000000002E-4</c:v>
                </c:pt>
                <c:pt idx="9414">
                  <c:v>4.0000000000000002E-4</c:v>
                </c:pt>
                <c:pt idx="9415">
                  <c:v>4.0000000000000002E-4</c:v>
                </c:pt>
                <c:pt idx="9416">
                  <c:v>4.0000000000000002E-4</c:v>
                </c:pt>
                <c:pt idx="9417">
                  <c:v>4.0000000000000002E-4</c:v>
                </c:pt>
                <c:pt idx="9418">
                  <c:v>4.0000000000000002E-4</c:v>
                </c:pt>
                <c:pt idx="9419">
                  <c:v>4.0000000000000002E-4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4.0000000000000002E-4</c:v>
                </c:pt>
                <c:pt idx="9425">
                  <c:v>4.0000000000000002E-4</c:v>
                </c:pt>
                <c:pt idx="9426">
                  <c:v>4.0000000000000002E-4</c:v>
                </c:pt>
                <c:pt idx="9427">
                  <c:v>4.0000000000000002E-4</c:v>
                </c:pt>
                <c:pt idx="9428">
                  <c:v>4.0000000000000002E-4</c:v>
                </c:pt>
                <c:pt idx="9429">
                  <c:v>4.0000000000000002E-4</c:v>
                </c:pt>
                <c:pt idx="9430">
                  <c:v>4.0000000000000002E-4</c:v>
                </c:pt>
                <c:pt idx="9431">
                  <c:v>4.0000000000000002E-4</c:v>
                </c:pt>
                <c:pt idx="9432">
                  <c:v>4.0000000000000002E-4</c:v>
                </c:pt>
                <c:pt idx="9433">
                  <c:v>4.0000000000000002E-4</c:v>
                </c:pt>
                <c:pt idx="9434">
                  <c:v>4.0000000000000002E-4</c:v>
                </c:pt>
                <c:pt idx="9435">
                  <c:v>4.0000000000000002E-4</c:v>
                </c:pt>
                <c:pt idx="9436">
                  <c:v>4.0000000000000002E-4</c:v>
                </c:pt>
                <c:pt idx="9437">
                  <c:v>4.0000000000000002E-4</c:v>
                </c:pt>
                <c:pt idx="9438">
                  <c:v>4.0000000000000002E-4</c:v>
                </c:pt>
                <c:pt idx="9439">
                  <c:v>4.0000000000000002E-4</c:v>
                </c:pt>
                <c:pt idx="9440">
                  <c:v>4.0000000000000002E-4</c:v>
                </c:pt>
                <c:pt idx="9441">
                  <c:v>4.0000000000000002E-4</c:v>
                </c:pt>
                <c:pt idx="9442">
                  <c:v>4.0000000000000002E-4</c:v>
                </c:pt>
                <c:pt idx="9443">
                  <c:v>4.0000000000000002E-4</c:v>
                </c:pt>
                <c:pt idx="9444">
                  <c:v>4.0000000000000002E-4</c:v>
                </c:pt>
                <c:pt idx="9445">
                  <c:v>4.0000000000000002E-4</c:v>
                </c:pt>
                <c:pt idx="9446">
                  <c:v>4.0000000000000002E-4</c:v>
                </c:pt>
                <c:pt idx="9447">
                  <c:v>4.0000000000000002E-4</c:v>
                </c:pt>
                <c:pt idx="9448">
                  <c:v>0</c:v>
                </c:pt>
                <c:pt idx="9449">
                  <c:v>0</c:v>
                </c:pt>
                <c:pt idx="9450">
                  <c:v>0</c:v>
                </c:pt>
                <c:pt idx="9451">
                  <c:v>0</c:v>
                </c:pt>
                <c:pt idx="9452">
                  <c:v>0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4.0000000000000002E-4</c:v>
                </c:pt>
                <c:pt idx="9457">
                  <c:v>4.0000000000000002E-4</c:v>
                </c:pt>
                <c:pt idx="9458">
                  <c:v>4.0000000000000002E-4</c:v>
                </c:pt>
                <c:pt idx="9459">
                  <c:v>4.0000000000000002E-4</c:v>
                </c:pt>
                <c:pt idx="9460">
                  <c:v>4.0000000000000002E-4</c:v>
                </c:pt>
                <c:pt idx="9461">
                  <c:v>4.0000000000000002E-4</c:v>
                </c:pt>
                <c:pt idx="9462">
                  <c:v>4.0000000000000002E-4</c:v>
                </c:pt>
                <c:pt idx="9463">
                  <c:v>4.0000000000000002E-4</c:v>
                </c:pt>
                <c:pt idx="9464">
                  <c:v>0</c:v>
                </c:pt>
                <c:pt idx="9465">
                  <c:v>0</c:v>
                </c:pt>
                <c:pt idx="9466">
                  <c:v>0</c:v>
                </c:pt>
                <c:pt idx="9467">
                  <c:v>0</c:v>
                </c:pt>
                <c:pt idx="9468">
                  <c:v>4.0000000000000002E-4</c:v>
                </c:pt>
                <c:pt idx="9469">
                  <c:v>4.0000000000000002E-4</c:v>
                </c:pt>
                <c:pt idx="9470">
                  <c:v>4.0000000000000002E-4</c:v>
                </c:pt>
                <c:pt idx="9471">
                  <c:v>4.0000000000000002E-4</c:v>
                </c:pt>
                <c:pt idx="9472">
                  <c:v>4.0000000000000002E-4</c:v>
                </c:pt>
                <c:pt idx="9473">
                  <c:v>4.0000000000000002E-4</c:v>
                </c:pt>
                <c:pt idx="9474">
                  <c:v>4.0000000000000002E-4</c:v>
                </c:pt>
                <c:pt idx="9475">
                  <c:v>4.0000000000000002E-4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4.0000000000000002E-4</c:v>
                </c:pt>
                <c:pt idx="9485">
                  <c:v>4.0000000000000002E-4</c:v>
                </c:pt>
                <c:pt idx="9486">
                  <c:v>4.0000000000000002E-4</c:v>
                </c:pt>
                <c:pt idx="9487">
                  <c:v>4.0000000000000002E-4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4.0000000000000002E-4</c:v>
                </c:pt>
                <c:pt idx="9493">
                  <c:v>4.0000000000000002E-4</c:v>
                </c:pt>
                <c:pt idx="9494">
                  <c:v>4.0000000000000002E-4</c:v>
                </c:pt>
                <c:pt idx="9495">
                  <c:v>4.0000000000000002E-4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4.0000000000000002E-4</c:v>
                </c:pt>
                <c:pt idx="9501">
                  <c:v>4.0000000000000002E-4</c:v>
                </c:pt>
                <c:pt idx="9502">
                  <c:v>4.0000000000000002E-4</c:v>
                </c:pt>
                <c:pt idx="9503">
                  <c:v>4.0000000000000002E-4</c:v>
                </c:pt>
                <c:pt idx="9504">
                  <c:v>0</c:v>
                </c:pt>
                <c:pt idx="9505">
                  <c:v>0</c:v>
                </c:pt>
                <c:pt idx="9506">
                  <c:v>0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0</c:v>
                </c:pt>
                <c:pt idx="9512">
                  <c:v>4.0000000000000002E-4</c:v>
                </c:pt>
                <c:pt idx="9513">
                  <c:v>4.0000000000000002E-4</c:v>
                </c:pt>
                <c:pt idx="9514">
                  <c:v>4.0000000000000002E-4</c:v>
                </c:pt>
                <c:pt idx="9515">
                  <c:v>4.0000000000000002E-4</c:v>
                </c:pt>
                <c:pt idx="9516">
                  <c:v>4.0000000000000002E-4</c:v>
                </c:pt>
                <c:pt idx="9517">
                  <c:v>4.0000000000000002E-4</c:v>
                </c:pt>
                <c:pt idx="9518">
                  <c:v>4.0000000000000002E-4</c:v>
                </c:pt>
                <c:pt idx="9519">
                  <c:v>4.0000000000000002E-4</c:v>
                </c:pt>
                <c:pt idx="9520">
                  <c:v>0</c:v>
                </c:pt>
                <c:pt idx="9521">
                  <c:v>0</c:v>
                </c:pt>
                <c:pt idx="9522">
                  <c:v>0</c:v>
                </c:pt>
                <c:pt idx="9523">
                  <c:v>0</c:v>
                </c:pt>
                <c:pt idx="9524">
                  <c:v>4.0000000000000002E-4</c:v>
                </c:pt>
                <c:pt idx="9525">
                  <c:v>4.0000000000000002E-4</c:v>
                </c:pt>
                <c:pt idx="9526">
                  <c:v>4.0000000000000002E-4</c:v>
                </c:pt>
                <c:pt idx="9527">
                  <c:v>4.0000000000000002E-4</c:v>
                </c:pt>
                <c:pt idx="9528">
                  <c:v>0</c:v>
                </c:pt>
                <c:pt idx="9529">
                  <c:v>0</c:v>
                </c:pt>
                <c:pt idx="9530">
                  <c:v>0</c:v>
                </c:pt>
                <c:pt idx="9531">
                  <c:v>0</c:v>
                </c:pt>
                <c:pt idx="9532">
                  <c:v>0</c:v>
                </c:pt>
                <c:pt idx="9533">
                  <c:v>0</c:v>
                </c:pt>
                <c:pt idx="9534">
                  <c:v>0</c:v>
                </c:pt>
                <c:pt idx="9535">
                  <c:v>0</c:v>
                </c:pt>
                <c:pt idx="9536">
                  <c:v>4.0000000000000002E-4</c:v>
                </c:pt>
                <c:pt idx="9537">
                  <c:v>4.0000000000000002E-4</c:v>
                </c:pt>
                <c:pt idx="9538">
                  <c:v>4.0000000000000002E-4</c:v>
                </c:pt>
                <c:pt idx="9539">
                  <c:v>4.0000000000000002E-4</c:v>
                </c:pt>
                <c:pt idx="9540">
                  <c:v>4.0000000000000002E-4</c:v>
                </c:pt>
                <c:pt idx="9541">
                  <c:v>4.0000000000000002E-4</c:v>
                </c:pt>
                <c:pt idx="9542">
                  <c:v>4.0000000000000002E-4</c:v>
                </c:pt>
                <c:pt idx="9543">
                  <c:v>4.0000000000000002E-4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4.0000000000000002E-4</c:v>
                </c:pt>
                <c:pt idx="9549">
                  <c:v>4.0000000000000002E-4</c:v>
                </c:pt>
                <c:pt idx="9550">
                  <c:v>4.0000000000000002E-4</c:v>
                </c:pt>
                <c:pt idx="9551">
                  <c:v>4.0000000000000002E-4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4.0000000000000002E-4</c:v>
                </c:pt>
                <c:pt idx="9557">
                  <c:v>4.0000000000000002E-4</c:v>
                </c:pt>
                <c:pt idx="9558">
                  <c:v>4.0000000000000002E-4</c:v>
                </c:pt>
                <c:pt idx="9559">
                  <c:v>4.0000000000000002E-4</c:v>
                </c:pt>
                <c:pt idx="9560">
                  <c:v>0</c:v>
                </c:pt>
                <c:pt idx="9561">
                  <c:v>0</c:v>
                </c:pt>
                <c:pt idx="9562">
                  <c:v>0</c:v>
                </c:pt>
                <c:pt idx="9563">
                  <c:v>0</c:v>
                </c:pt>
                <c:pt idx="9564">
                  <c:v>4.0000000000000002E-4</c:v>
                </c:pt>
                <c:pt idx="9565">
                  <c:v>4.0000000000000002E-4</c:v>
                </c:pt>
                <c:pt idx="9566">
                  <c:v>4.0000000000000002E-4</c:v>
                </c:pt>
                <c:pt idx="9567">
                  <c:v>4.0000000000000002E-4</c:v>
                </c:pt>
                <c:pt idx="9568">
                  <c:v>0</c:v>
                </c:pt>
                <c:pt idx="9569">
                  <c:v>0</c:v>
                </c:pt>
                <c:pt idx="9570">
                  <c:v>0</c:v>
                </c:pt>
                <c:pt idx="9571">
                  <c:v>0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</c:v>
                </c:pt>
                <c:pt idx="9576">
                  <c:v>4.0000000000000002E-4</c:v>
                </c:pt>
                <c:pt idx="9577">
                  <c:v>4.0000000000000002E-4</c:v>
                </c:pt>
                <c:pt idx="9578">
                  <c:v>4.0000000000000002E-4</c:v>
                </c:pt>
                <c:pt idx="9579">
                  <c:v>4.0000000000000002E-4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4.0000000000000002E-4</c:v>
                </c:pt>
                <c:pt idx="9585">
                  <c:v>4.0000000000000002E-4</c:v>
                </c:pt>
                <c:pt idx="9586">
                  <c:v>4.0000000000000002E-4</c:v>
                </c:pt>
                <c:pt idx="9587">
                  <c:v>4.0000000000000002E-4</c:v>
                </c:pt>
                <c:pt idx="9588">
                  <c:v>4.0000000000000002E-4</c:v>
                </c:pt>
                <c:pt idx="9589">
                  <c:v>4.0000000000000002E-4</c:v>
                </c:pt>
                <c:pt idx="9590">
                  <c:v>4.0000000000000002E-4</c:v>
                </c:pt>
                <c:pt idx="9591">
                  <c:v>4.0000000000000002E-4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</c:v>
                </c:pt>
                <c:pt idx="9596">
                  <c:v>4.0000000000000002E-4</c:v>
                </c:pt>
                <c:pt idx="9597">
                  <c:v>4.0000000000000002E-4</c:v>
                </c:pt>
                <c:pt idx="9598">
                  <c:v>4.0000000000000002E-4</c:v>
                </c:pt>
                <c:pt idx="9599">
                  <c:v>4.0000000000000002E-4</c:v>
                </c:pt>
                <c:pt idx="9600">
                  <c:v>4.0000000000000002E-4</c:v>
                </c:pt>
                <c:pt idx="9601">
                  <c:v>4.0000000000000002E-4</c:v>
                </c:pt>
                <c:pt idx="9602">
                  <c:v>4.0000000000000002E-4</c:v>
                </c:pt>
                <c:pt idx="9603">
                  <c:v>4.0000000000000002E-4</c:v>
                </c:pt>
                <c:pt idx="9604">
                  <c:v>4.0000000000000002E-4</c:v>
                </c:pt>
                <c:pt idx="9605">
                  <c:v>4.0000000000000002E-4</c:v>
                </c:pt>
                <c:pt idx="9606">
                  <c:v>4.0000000000000002E-4</c:v>
                </c:pt>
                <c:pt idx="9607">
                  <c:v>4.0000000000000002E-4</c:v>
                </c:pt>
                <c:pt idx="9608">
                  <c:v>4.0000000000000002E-4</c:v>
                </c:pt>
                <c:pt idx="9609">
                  <c:v>4.0000000000000002E-4</c:v>
                </c:pt>
                <c:pt idx="9610">
                  <c:v>4.0000000000000002E-4</c:v>
                </c:pt>
                <c:pt idx="9611">
                  <c:v>4.0000000000000002E-4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4.0000000000000002E-4</c:v>
                </c:pt>
                <c:pt idx="9633">
                  <c:v>4.0000000000000002E-4</c:v>
                </c:pt>
                <c:pt idx="9634">
                  <c:v>4.0000000000000002E-4</c:v>
                </c:pt>
                <c:pt idx="9635">
                  <c:v>4.0000000000000002E-4</c:v>
                </c:pt>
                <c:pt idx="9636">
                  <c:v>4.0000000000000002E-4</c:v>
                </c:pt>
                <c:pt idx="9637">
                  <c:v>4.0000000000000002E-4</c:v>
                </c:pt>
                <c:pt idx="9638">
                  <c:v>4.0000000000000002E-4</c:v>
                </c:pt>
                <c:pt idx="9639">
                  <c:v>4.0000000000000002E-4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</c:v>
                </c:pt>
                <c:pt idx="9647">
                  <c:v>0</c:v>
                </c:pt>
                <c:pt idx="9648">
                  <c:v>4.0000000000000002E-4</c:v>
                </c:pt>
                <c:pt idx="9649">
                  <c:v>4.0000000000000002E-4</c:v>
                </c:pt>
                <c:pt idx="9650">
                  <c:v>4.0000000000000002E-4</c:v>
                </c:pt>
                <c:pt idx="9651">
                  <c:v>4.0000000000000002E-4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4.0000000000000002E-4</c:v>
                </c:pt>
                <c:pt idx="9657">
                  <c:v>4.0000000000000002E-4</c:v>
                </c:pt>
                <c:pt idx="9658">
                  <c:v>4.0000000000000002E-4</c:v>
                </c:pt>
                <c:pt idx="9659">
                  <c:v>4.0000000000000002E-4</c:v>
                </c:pt>
                <c:pt idx="9660">
                  <c:v>4.0000000000000002E-4</c:v>
                </c:pt>
                <c:pt idx="9661">
                  <c:v>4.0000000000000002E-4</c:v>
                </c:pt>
                <c:pt idx="9662">
                  <c:v>4.0000000000000002E-4</c:v>
                </c:pt>
                <c:pt idx="9663">
                  <c:v>4.0000000000000002E-4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4.0000000000000002E-4</c:v>
                </c:pt>
                <c:pt idx="9677">
                  <c:v>4.0000000000000002E-4</c:v>
                </c:pt>
                <c:pt idx="9678">
                  <c:v>4.0000000000000002E-4</c:v>
                </c:pt>
                <c:pt idx="9679">
                  <c:v>4.0000000000000002E-4</c:v>
                </c:pt>
                <c:pt idx="9680">
                  <c:v>4.0000000000000002E-4</c:v>
                </c:pt>
                <c:pt idx="9681">
                  <c:v>4.0000000000000002E-4</c:v>
                </c:pt>
                <c:pt idx="9682">
                  <c:v>4.0000000000000002E-4</c:v>
                </c:pt>
                <c:pt idx="9683">
                  <c:v>4.0000000000000002E-4</c:v>
                </c:pt>
                <c:pt idx="9684">
                  <c:v>0</c:v>
                </c:pt>
                <c:pt idx="9685">
                  <c:v>0</c:v>
                </c:pt>
                <c:pt idx="9686">
                  <c:v>0</c:v>
                </c:pt>
                <c:pt idx="9687">
                  <c:v>0</c:v>
                </c:pt>
                <c:pt idx="9688">
                  <c:v>4.0000000000000002E-4</c:v>
                </c:pt>
                <c:pt idx="9689">
                  <c:v>4.0000000000000002E-4</c:v>
                </c:pt>
                <c:pt idx="9690">
                  <c:v>4.0000000000000002E-4</c:v>
                </c:pt>
                <c:pt idx="9691">
                  <c:v>4.0000000000000002E-4</c:v>
                </c:pt>
                <c:pt idx="9692">
                  <c:v>4.0000000000000002E-4</c:v>
                </c:pt>
                <c:pt idx="9693">
                  <c:v>4.0000000000000002E-4</c:v>
                </c:pt>
                <c:pt idx="9694">
                  <c:v>4.0000000000000002E-4</c:v>
                </c:pt>
                <c:pt idx="9695">
                  <c:v>4.0000000000000002E-4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4.0000000000000002E-4</c:v>
                </c:pt>
                <c:pt idx="9701">
                  <c:v>4.0000000000000002E-4</c:v>
                </c:pt>
                <c:pt idx="9702">
                  <c:v>4.0000000000000002E-4</c:v>
                </c:pt>
                <c:pt idx="9703">
                  <c:v>4.0000000000000002E-4</c:v>
                </c:pt>
                <c:pt idx="9704">
                  <c:v>4.0000000000000002E-4</c:v>
                </c:pt>
                <c:pt idx="9705">
                  <c:v>4.0000000000000002E-4</c:v>
                </c:pt>
                <c:pt idx="9706">
                  <c:v>4.0000000000000002E-4</c:v>
                </c:pt>
                <c:pt idx="9707">
                  <c:v>4.0000000000000002E-4</c:v>
                </c:pt>
                <c:pt idx="9708">
                  <c:v>0</c:v>
                </c:pt>
                <c:pt idx="9709">
                  <c:v>0</c:v>
                </c:pt>
                <c:pt idx="9710">
                  <c:v>0</c:v>
                </c:pt>
                <c:pt idx="9711">
                  <c:v>0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</c:v>
                </c:pt>
                <c:pt idx="9722">
                  <c:v>0</c:v>
                </c:pt>
                <c:pt idx="9723">
                  <c:v>0</c:v>
                </c:pt>
                <c:pt idx="9724">
                  <c:v>4.0000000000000002E-4</c:v>
                </c:pt>
                <c:pt idx="9725">
                  <c:v>4.0000000000000002E-4</c:v>
                </c:pt>
                <c:pt idx="9726">
                  <c:v>4.0000000000000002E-4</c:v>
                </c:pt>
                <c:pt idx="9727">
                  <c:v>4.0000000000000002E-4</c:v>
                </c:pt>
                <c:pt idx="9728">
                  <c:v>4.0000000000000002E-4</c:v>
                </c:pt>
                <c:pt idx="9729">
                  <c:v>4.0000000000000002E-4</c:v>
                </c:pt>
                <c:pt idx="9730">
                  <c:v>4.0000000000000002E-4</c:v>
                </c:pt>
                <c:pt idx="9731">
                  <c:v>4.0000000000000002E-4</c:v>
                </c:pt>
                <c:pt idx="9732">
                  <c:v>4.0000000000000002E-4</c:v>
                </c:pt>
                <c:pt idx="9733">
                  <c:v>4.0000000000000002E-4</c:v>
                </c:pt>
                <c:pt idx="9734">
                  <c:v>4.0000000000000002E-4</c:v>
                </c:pt>
                <c:pt idx="9735">
                  <c:v>4.0000000000000002E-4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</c:v>
                </c:pt>
                <c:pt idx="9744">
                  <c:v>0</c:v>
                </c:pt>
                <c:pt idx="9745">
                  <c:v>0</c:v>
                </c:pt>
                <c:pt idx="9746">
                  <c:v>0</c:v>
                </c:pt>
                <c:pt idx="9747">
                  <c:v>0</c:v>
                </c:pt>
                <c:pt idx="9748">
                  <c:v>4.0000000000000002E-4</c:v>
                </c:pt>
                <c:pt idx="9749">
                  <c:v>4.0000000000000002E-4</c:v>
                </c:pt>
                <c:pt idx="9750">
                  <c:v>4.0000000000000002E-4</c:v>
                </c:pt>
                <c:pt idx="9751">
                  <c:v>4.0000000000000002E-4</c:v>
                </c:pt>
                <c:pt idx="9752">
                  <c:v>0</c:v>
                </c:pt>
                <c:pt idx="9753">
                  <c:v>0</c:v>
                </c:pt>
                <c:pt idx="9754">
                  <c:v>0</c:v>
                </c:pt>
                <c:pt idx="9755">
                  <c:v>0</c:v>
                </c:pt>
                <c:pt idx="9756">
                  <c:v>4.0000000000000002E-4</c:v>
                </c:pt>
                <c:pt idx="9757">
                  <c:v>4.0000000000000002E-4</c:v>
                </c:pt>
                <c:pt idx="9758">
                  <c:v>4.0000000000000002E-4</c:v>
                </c:pt>
                <c:pt idx="9759">
                  <c:v>4.0000000000000002E-4</c:v>
                </c:pt>
                <c:pt idx="9760">
                  <c:v>4.0000000000000002E-4</c:v>
                </c:pt>
                <c:pt idx="9761">
                  <c:v>4.0000000000000002E-4</c:v>
                </c:pt>
                <c:pt idx="9762">
                  <c:v>4.0000000000000002E-4</c:v>
                </c:pt>
                <c:pt idx="9763">
                  <c:v>4.0000000000000002E-4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4.0000000000000002E-4</c:v>
                </c:pt>
                <c:pt idx="9769">
                  <c:v>4.0000000000000002E-4</c:v>
                </c:pt>
                <c:pt idx="9770">
                  <c:v>4.0000000000000002E-4</c:v>
                </c:pt>
                <c:pt idx="9771">
                  <c:v>4.0000000000000002E-4</c:v>
                </c:pt>
                <c:pt idx="9772">
                  <c:v>0</c:v>
                </c:pt>
                <c:pt idx="9773">
                  <c:v>0</c:v>
                </c:pt>
                <c:pt idx="9774">
                  <c:v>0</c:v>
                </c:pt>
                <c:pt idx="9775">
                  <c:v>0</c:v>
                </c:pt>
                <c:pt idx="9776">
                  <c:v>4.0000000000000002E-4</c:v>
                </c:pt>
                <c:pt idx="9777">
                  <c:v>4.0000000000000002E-4</c:v>
                </c:pt>
                <c:pt idx="9778">
                  <c:v>4.0000000000000002E-4</c:v>
                </c:pt>
                <c:pt idx="9779">
                  <c:v>4.0000000000000002E-4</c:v>
                </c:pt>
                <c:pt idx="9780">
                  <c:v>4.0000000000000002E-4</c:v>
                </c:pt>
                <c:pt idx="9781">
                  <c:v>4.0000000000000002E-4</c:v>
                </c:pt>
                <c:pt idx="9782">
                  <c:v>4.0000000000000002E-4</c:v>
                </c:pt>
                <c:pt idx="9783">
                  <c:v>4.0000000000000002E-4</c:v>
                </c:pt>
                <c:pt idx="9784">
                  <c:v>4.0000000000000002E-4</c:v>
                </c:pt>
                <c:pt idx="9785">
                  <c:v>4.0000000000000002E-4</c:v>
                </c:pt>
                <c:pt idx="9786">
                  <c:v>4.0000000000000002E-4</c:v>
                </c:pt>
                <c:pt idx="9787">
                  <c:v>4.0000000000000002E-4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4.0000000000000002E-4</c:v>
                </c:pt>
                <c:pt idx="9793">
                  <c:v>4.0000000000000002E-4</c:v>
                </c:pt>
                <c:pt idx="9794">
                  <c:v>4.0000000000000002E-4</c:v>
                </c:pt>
                <c:pt idx="9795">
                  <c:v>4.0000000000000002E-4</c:v>
                </c:pt>
                <c:pt idx="9796">
                  <c:v>4.0000000000000002E-4</c:v>
                </c:pt>
                <c:pt idx="9797">
                  <c:v>4.0000000000000002E-4</c:v>
                </c:pt>
                <c:pt idx="9798">
                  <c:v>4.0000000000000002E-4</c:v>
                </c:pt>
                <c:pt idx="9799">
                  <c:v>4.0000000000000002E-4</c:v>
                </c:pt>
                <c:pt idx="9800">
                  <c:v>4.0000000000000002E-4</c:v>
                </c:pt>
                <c:pt idx="9801">
                  <c:v>4.0000000000000002E-4</c:v>
                </c:pt>
                <c:pt idx="9802">
                  <c:v>4.0000000000000002E-4</c:v>
                </c:pt>
                <c:pt idx="9803">
                  <c:v>4.0000000000000002E-4</c:v>
                </c:pt>
                <c:pt idx="9804">
                  <c:v>0</c:v>
                </c:pt>
                <c:pt idx="9805">
                  <c:v>0</c:v>
                </c:pt>
                <c:pt idx="9806">
                  <c:v>0</c:v>
                </c:pt>
                <c:pt idx="9807">
                  <c:v>0</c:v>
                </c:pt>
                <c:pt idx="9808">
                  <c:v>4.0000000000000002E-4</c:v>
                </c:pt>
                <c:pt idx="9809">
                  <c:v>4.0000000000000002E-4</c:v>
                </c:pt>
                <c:pt idx="9810">
                  <c:v>4.0000000000000002E-4</c:v>
                </c:pt>
                <c:pt idx="9811">
                  <c:v>4.0000000000000002E-4</c:v>
                </c:pt>
                <c:pt idx="9812">
                  <c:v>4.0000000000000002E-4</c:v>
                </c:pt>
                <c:pt idx="9813">
                  <c:v>4.0000000000000002E-4</c:v>
                </c:pt>
                <c:pt idx="9814">
                  <c:v>4.0000000000000002E-4</c:v>
                </c:pt>
                <c:pt idx="9815">
                  <c:v>4.0000000000000002E-4</c:v>
                </c:pt>
                <c:pt idx="9816">
                  <c:v>0</c:v>
                </c:pt>
                <c:pt idx="9817">
                  <c:v>0</c:v>
                </c:pt>
                <c:pt idx="9818">
                  <c:v>0</c:v>
                </c:pt>
                <c:pt idx="9819">
                  <c:v>0</c:v>
                </c:pt>
                <c:pt idx="9820">
                  <c:v>4.0000000000000002E-4</c:v>
                </c:pt>
                <c:pt idx="9821">
                  <c:v>4.0000000000000002E-4</c:v>
                </c:pt>
                <c:pt idx="9822">
                  <c:v>4.0000000000000002E-4</c:v>
                </c:pt>
                <c:pt idx="9823">
                  <c:v>4.0000000000000002E-4</c:v>
                </c:pt>
                <c:pt idx="9824">
                  <c:v>4.0000000000000002E-4</c:v>
                </c:pt>
                <c:pt idx="9825">
                  <c:v>4.0000000000000002E-4</c:v>
                </c:pt>
                <c:pt idx="9826">
                  <c:v>4.0000000000000002E-4</c:v>
                </c:pt>
                <c:pt idx="9827">
                  <c:v>4.0000000000000002E-4</c:v>
                </c:pt>
                <c:pt idx="9828">
                  <c:v>4.0000000000000002E-4</c:v>
                </c:pt>
                <c:pt idx="9829">
                  <c:v>4.0000000000000002E-4</c:v>
                </c:pt>
                <c:pt idx="9830">
                  <c:v>4.0000000000000002E-4</c:v>
                </c:pt>
                <c:pt idx="9831">
                  <c:v>4.0000000000000002E-4</c:v>
                </c:pt>
                <c:pt idx="9832">
                  <c:v>4.0000000000000002E-4</c:v>
                </c:pt>
                <c:pt idx="9833">
                  <c:v>4.0000000000000002E-4</c:v>
                </c:pt>
                <c:pt idx="9834">
                  <c:v>4.0000000000000002E-4</c:v>
                </c:pt>
                <c:pt idx="9835">
                  <c:v>4.0000000000000002E-4</c:v>
                </c:pt>
                <c:pt idx="9836">
                  <c:v>4.0000000000000002E-4</c:v>
                </c:pt>
                <c:pt idx="9837">
                  <c:v>4.0000000000000002E-4</c:v>
                </c:pt>
                <c:pt idx="9838">
                  <c:v>4.0000000000000002E-4</c:v>
                </c:pt>
                <c:pt idx="9839">
                  <c:v>4.0000000000000002E-4</c:v>
                </c:pt>
                <c:pt idx="9840">
                  <c:v>4.0000000000000002E-4</c:v>
                </c:pt>
                <c:pt idx="9841">
                  <c:v>4.0000000000000002E-4</c:v>
                </c:pt>
                <c:pt idx="9842">
                  <c:v>4.0000000000000002E-4</c:v>
                </c:pt>
                <c:pt idx="9843">
                  <c:v>4.0000000000000002E-4</c:v>
                </c:pt>
                <c:pt idx="9844">
                  <c:v>4.0000000000000002E-4</c:v>
                </c:pt>
                <c:pt idx="9845">
                  <c:v>4.0000000000000002E-4</c:v>
                </c:pt>
                <c:pt idx="9846">
                  <c:v>4.0000000000000002E-4</c:v>
                </c:pt>
                <c:pt idx="9847">
                  <c:v>4.0000000000000002E-4</c:v>
                </c:pt>
                <c:pt idx="9848">
                  <c:v>4.0000000000000002E-4</c:v>
                </c:pt>
                <c:pt idx="9849">
                  <c:v>4.0000000000000002E-4</c:v>
                </c:pt>
                <c:pt idx="9850">
                  <c:v>4.0000000000000002E-4</c:v>
                </c:pt>
                <c:pt idx="9851">
                  <c:v>4.0000000000000002E-4</c:v>
                </c:pt>
                <c:pt idx="9852">
                  <c:v>0</c:v>
                </c:pt>
                <c:pt idx="9853">
                  <c:v>0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4.0000000000000002E-4</c:v>
                </c:pt>
                <c:pt idx="9873">
                  <c:v>4.0000000000000002E-4</c:v>
                </c:pt>
                <c:pt idx="9874">
                  <c:v>4.0000000000000002E-4</c:v>
                </c:pt>
                <c:pt idx="9875">
                  <c:v>4.0000000000000002E-4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4.0000000000000002E-4</c:v>
                </c:pt>
                <c:pt idx="9889">
                  <c:v>4.0000000000000002E-4</c:v>
                </c:pt>
                <c:pt idx="9890">
                  <c:v>4.0000000000000002E-4</c:v>
                </c:pt>
                <c:pt idx="9891">
                  <c:v>4.0000000000000002E-4</c:v>
                </c:pt>
                <c:pt idx="9892">
                  <c:v>4.0000000000000002E-4</c:v>
                </c:pt>
                <c:pt idx="9893">
                  <c:v>4.0000000000000002E-4</c:v>
                </c:pt>
                <c:pt idx="9894">
                  <c:v>4.0000000000000002E-4</c:v>
                </c:pt>
                <c:pt idx="9895">
                  <c:v>4.0000000000000002E-4</c:v>
                </c:pt>
                <c:pt idx="9896">
                  <c:v>4.0000000000000002E-4</c:v>
                </c:pt>
                <c:pt idx="9897">
                  <c:v>4.0000000000000002E-4</c:v>
                </c:pt>
                <c:pt idx="9898">
                  <c:v>4.0000000000000002E-4</c:v>
                </c:pt>
                <c:pt idx="9899">
                  <c:v>4.0000000000000002E-4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4.0000000000000002E-4</c:v>
                </c:pt>
                <c:pt idx="9909">
                  <c:v>4.0000000000000002E-4</c:v>
                </c:pt>
                <c:pt idx="9910">
                  <c:v>4.0000000000000002E-4</c:v>
                </c:pt>
                <c:pt idx="9911">
                  <c:v>4.0000000000000002E-4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4.0000000000000002E-4</c:v>
                </c:pt>
                <c:pt idx="9921">
                  <c:v>4.0000000000000002E-4</c:v>
                </c:pt>
                <c:pt idx="9922">
                  <c:v>4.0000000000000002E-4</c:v>
                </c:pt>
                <c:pt idx="9923">
                  <c:v>4.0000000000000002E-4</c:v>
                </c:pt>
                <c:pt idx="9924">
                  <c:v>4.0000000000000002E-4</c:v>
                </c:pt>
                <c:pt idx="9925">
                  <c:v>4.0000000000000002E-4</c:v>
                </c:pt>
                <c:pt idx="9926">
                  <c:v>4.0000000000000002E-4</c:v>
                </c:pt>
                <c:pt idx="9927">
                  <c:v>4.0000000000000002E-4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4.0000000000000002E-4</c:v>
                </c:pt>
                <c:pt idx="9933">
                  <c:v>4.0000000000000002E-4</c:v>
                </c:pt>
                <c:pt idx="9934">
                  <c:v>4.0000000000000002E-4</c:v>
                </c:pt>
                <c:pt idx="9935">
                  <c:v>4.0000000000000002E-4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4.0000000000000002E-4</c:v>
                </c:pt>
                <c:pt idx="9941">
                  <c:v>4.0000000000000002E-4</c:v>
                </c:pt>
                <c:pt idx="9942">
                  <c:v>4.0000000000000002E-4</c:v>
                </c:pt>
                <c:pt idx="9943">
                  <c:v>4.0000000000000002E-4</c:v>
                </c:pt>
                <c:pt idx="9944">
                  <c:v>4.0000000000000002E-4</c:v>
                </c:pt>
                <c:pt idx="9945">
                  <c:v>4.0000000000000002E-4</c:v>
                </c:pt>
                <c:pt idx="9946">
                  <c:v>4.0000000000000002E-4</c:v>
                </c:pt>
                <c:pt idx="9947">
                  <c:v>4.0000000000000002E-4</c:v>
                </c:pt>
                <c:pt idx="9948">
                  <c:v>4.0000000000000002E-4</c:v>
                </c:pt>
                <c:pt idx="9949">
                  <c:v>4.0000000000000002E-4</c:v>
                </c:pt>
                <c:pt idx="9950">
                  <c:v>4.0000000000000002E-4</c:v>
                </c:pt>
                <c:pt idx="9951">
                  <c:v>4.0000000000000002E-4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4.0000000000000002E-4</c:v>
                </c:pt>
                <c:pt idx="9965">
                  <c:v>4.0000000000000002E-4</c:v>
                </c:pt>
                <c:pt idx="9966">
                  <c:v>4.0000000000000002E-4</c:v>
                </c:pt>
                <c:pt idx="9967">
                  <c:v>4.0000000000000002E-4</c:v>
                </c:pt>
                <c:pt idx="9968">
                  <c:v>4.0000000000000002E-4</c:v>
                </c:pt>
                <c:pt idx="9969">
                  <c:v>4.0000000000000002E-4</c:v>
                </c:pt>
                <c:pt idx="9970">
                  <c:v>4.0000000000000002E-4</c:v>
                </c:pt>
                <c:pt idx="9971">
                  <c:v>4.0000000000000002E-4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4.0000000000000002E-4</c:v>
                </c:pt>
                <c:pt idx="9985">
                  <c:v>4.0000000000000002E-4</c:v>
                </c:pt>
                <c:pt idx="9986">
                  <c:v>4.0000000000000002E-4</c:v>
                </c:pt>
                <c:pt idx="9987">
                  <c:v>4.0000000000000002E-4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2E-3</c:v>
                </c:pt>
                <c:pt idx="9993">
                  <c:v>3.5999999999999999E-3</c:v>
                </c:pt>
                <c:pt idx="9994">
                  <c:v>4.8000000000000004E-3</c:v>
                </c:pt>
                <c:pt idx="9995">
                  <c:v>6.0000000000000001E-3</c:v>
                </c:pt>
                <c:pt idx="9996">
                  <c:v>6.8000000000000005E-3</c:v>
                </c:pt>
                <c:pt idx="9997">
                  <c:v>5.1999999999999998E-3</c:v>
                </c:pt>
                <c:pt idx="9998">
                  <c:v>5.1999999999999998E-3</c:v>
                </c:pt>
                <c:pt idx="9999">
                  <c:v>6.8000000000000005E-3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380480"/>
        <c:axId val="47205184"/>
      </c:lineChart>
      <c:catAx>
        <c:axId val="47380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 sz="1600"/>
                  <a:t>Time (ms)</a:t>
                </a:r>
                <a:endParaRPr lang="zh-TW" altLang="en-US" sz="1600"/>
              </a:p>
            </c:rich>
          </c:tx>
          <c:overlay val="0"/>
        </c:title>
        <c:numFmt formatCode="#,##0.00_);[Red]\(#,##0.00\)" sourceLinked="0"/>
        <c:majorTickMark val="out"/>
        <c:minorTickMark val="none"/>
        <c:tickLblPos val="nextTo"/>
        <c:crossAx val="47205184"/>
        <c:crosses val="autoZero"/>
        <c:auto val="1"/>
        <c:lblAlgn val="ctr"/>
        <c:lblOffset val="100"/>
        <c:tickLblSkip val="1000"/>
        <c:noMultiLvlLbl val="0"/>
      </c:catAx>
      <c:valAx>
        <c:axId val="47205184"/>
        <c:scaling>
          <c:orientation val="minMax"/>
          <c:max val="2.0000000000000004E-2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 sz="1600"/>
                  <a:t>Current </a:t>
                </a:r>
              </a:p>
              <a:p>
                <a:pPr>
                  <a:defRPr/>
                </a:pPr>
                <a:r>
                  <a:rPr lang="en-US" altLang="zh-TW" sz="1600"/>
                  <a:t>(A)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47380480"/>
        <c:crosses val="autoZero"/>
        <c:crossBetween val="between"/>
        <c:majorUnit val="2.0000000000000005E-3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Avg Current</c:v>
                </c:pt>
              </c:strCache>
            </c:strRef>
          </c:tx>
          <c:marker>
            <c:symbol val="none"/>
          </c:marker>
          <c:cat>
            <c:numRef>
              <c:f>工作表1!$A$2:$A$387</c:f>
              <c:numCache>
                <c:formatCode>General</c:formatCode>
                <c:ptCount val="386"/>
                <c:pt idx="0">
                  <c:v>7.5</c:v>
                </c:pt>
                <c:pt idx="1">
                  <c:v>8</c:v>
                </c:pt>
                <c:pt idx="2">
                  <c:v>8.5</c:v>
                </c:pt>
                <c:pt idx="3">
                  <c:v>9</c:v>
                </c:pt>
                <c:pt idx="4">
                  <c:v>9.5</c:v>
                </c:pt>
                <c:pt idx="5">
                  <c:v>10</c:v>
                </c:pt>
                <c:pt idx="6">
                  <c:v>10.5</c:v>
                </c:pt>
                <c:pt idx="7">
                  <c:v>11</c:v>
                </c:pt>
                <c:pt idx="8">
                  <c:v>11.5</c:v>
                </c:pt>
                <c:pt idx="9">
                  <c:v>12</c:v>
                </c:pt>
                <c:pt idx="10">
                  <c:v>12.5</c:v>
                </c:pt>
                <c:pt idx="11">
                  <c:v>13</c:v>
                </c:pt>
                <c:pt idx="12">
                  <c:v>13.5</c:v>
                </c:pt>
                <c:pt idx="13">
                  <c:v>14</c:v>
                </c:pt>
                <c:pt idx="14">
                  <c:v>14.5</c:v>
                </c:pt>
                <c:pt idx="15">
                  <c:v>15</c:v>
                </c:pt>
                <c:pt idx="16">
                  <c:v>15.5</c:v>
                </c:pt>
                <c:pt idx="17">
                  <c:v>16</c:v>
                </c:pt>
                <c:pt idx="18">
                  <c:v>16.5</c:v>
                </c:pt>
                <c:pt idx="19">
                  <c:v>17</c:v>
                </c:pt>
                <c:pt idx="20">
                  <c:v>17.5</c:v>
                </c:pt>
                <c:pt idx="21">
                  <c:v>18</c:v>
                </c:pt>
                <c:pt idx="22">
                  <c:v>18.5</c:v>
                </c:pt>
                <c:pt idx="23">
                  <c:v>19</c:v>
                </c:pt>
                <c:pt idx="24">
                  <c:v>19.5</c:v>
                </c:pt>
                <c:pt idx="25">
                  <c:v>20</c:v>
                </c:pt>
                <c:pt idx="26">
                  <c:v>20.5</c:v>
                </c:pt>
                <c:pt idx="27">
                  <c:v>21</c:v>
                </c:pt>
                <c:pt idx="28">
                  <c:v>21.5</c:v>
                </c:pt>
                <c:pt idx="29">
                  <c:v>22</c:v>
                </c:pt>
                <c:pt idx="30">
                  <c:v>22.5</c:v>
                </c:pt>
                <c:pt idx="31">
                  <c:v>23</c:v>
                </c:pt>
                <c:pt idx="32">
                  <c:v>23.5</c:v>
                </c:pt>
                <c:pt idx="33">
                  <c:v>24</c:v>
                </c:pt>
                <c:pt idx="34">
                  <c:v>24.5</c:v>
                </c:pt>
                <c:pt idx="35">
                  <c:v>25</c:v>
                </c:pt>
                <c:pt idx="36">
                  <c:v>25.5</c:v>
                </c:pt>
                <c:pt idx="37">
                  <c:v>26</c:v>
                </c:pt>
                <c:pt idx="38">
                  <c:v>26.5</c:v>
                </c:pt>
                <c:pt idx="39">
                  <c:v>27</c:v>
                </c:pt>
                <c:pt idx="40">
                  <c:v>27.5</c:v>
                </c:pt>
                <c:pt idx="41">
                  <c:v>28</c:v>
                </c:pt>
                <c:pt idx="42">
                  <c:v>28.5</c:v>
                </c:pt>
                <c:pt idx="43">
                  <c:v>29</c:v>
                </c:pt>
                <c:pt idx="44">
                  <c:v>29.5</c:v>
                </c:pt>
                <c:pt idx="45">
                  <c:v>30</c:v>
                </c:pt>
                <c:pt idx="46">
                  <c:v>30.5</c:v>
                </c:pt>
                <c:pt idx="47">
                  <c:v>31</c:v>
                </c:pt>
                <c:pt idx="48">
                  <c:v>31.5</c:v>
                </c:pt>
                <c:pt idx="49">
                  <c:v>32</c:v>
                </c:pt>
                <c:pt idx="50">
                  <c:v>32.5</c:v>
                </c:pt>
                <c:pt idx="51">
                  <c:v>33</c:v>
                </c:pt>
                <c:pt idx="52">
                  <c:v>33.5</c:v>
                </c:pt>
                <c:pt idx="53">
                  <c:v>34</c:v>
                </c:pt>
                <c:pt idx="54">
                  <c:v>34.5</c:v>
                </c:pt>
                <c:pt idx="55">
                  <c:v>35</c:v>
                </c:pt>
                <c:pt idx="56">
                  <c:v>35.5</c:v>
                </c:pt>
                <c:pt idx="57">
                  <c:v>36</c:v>
                </c:pt>
                <c:pt idx="58">
                  <c:v>36.5</c:v>
                </c:pt>
                <c:pt idx="59">
                  <c:v>37</c:v>
                </c:pt>
                <c:pt idx="60">
                  <c:v>37.5</c:v>
                </c:pt>
                <c:pt idx="61">
                  <c:v>38</c:v>
                </c:pt>
                <c:pt idx="62">
                  <c:v>38.5</c:v>
                </c:pt>
                <c:pt idx="63">
                  <c:v>39</c:v>
                </c:pt>
                <c:pt idx="64">
                  <c:v>39.5</c:v>
                </c:pt>
                <c:pt idx="65">
                  <c:v>40</c:v>
                </c:pt>
                <c:pt idx="66">
                  <c:v>40.5</c:v>
                </c:pt>
                <c:pt idx="67">
                  <c:v>41</c:v>
                </c:pt>
                <c:pt idx="68">
                  <c:v>41.5</c:v>
                </c:pt>
                <c:pt idx="69">
                  <c:v>42</c:v>
                </c:pt>
                <c:pt idx="70">
                  <c:v>42.5</c:v>
                </c:pt>
                <c:pt idx="71">
                  <c:v>43</c:v>
                </c:pt>
                <c:pt idx="72">
                  <c:v>43.5</c:v>
                </c:pt>
                <c:pt idx="73">
                  <c:v>44</c:v>
                </c:pt>
                <c:pt idx="74">
                  <c:v>44.5</c:v>
                </c:pt>
                <c:pt idx="75">
                  <c:v>45</c:v>
                </c:pt>
                <c:pt idx="76">
                  <c:v>45.5</c:v>
                </c:pt>
                <c:pt idx="77">
                  <c:v>46</c:v>
                </c:pt>
                <c:pt idx="78">
                  <c:v>46.5</c:v>
                </c:pt>
                <c:pt idx="79">
                  <c:v>47</c:v>
                </c:pt>
                <c:pt idx="80">
                  <c:v>47.5</c:v>
                </c:pt>
                <c:pt idx="81">
                  <c:v>48</c:v>
                </c:pt>
                <c:pt idx="82">
                  <c:v>48.5</c:v>
                </c:pt>
                <c:pt idx="83">
                  <c:v>49</c:v>
                </c:pt>
                <c:pt idx="84">
                  <c:v>49.5</c:v>
                </c:pt>
                <c:pt idx="85">
                  <c:v>50</c:v>
                </c:pt>
                <c:pt idx="86">
                  <c:v>50.5</c:v>
                </c:pt>
                <c:pt idx="87">
                  <c:v>51</c:v>
                </c:pt>
                <c:pt idx="88">
                  <c:v>51.5</c:v>
                </c:pt>
                <c:pt idx="89">
                  <c:v>52</c:v>
                </c:pt>
                <c:pt idx="90">
                  <c:v>52.5</c:v>
                </c:pt>
                <c:pt idx="91">
                  <c:v>53</c:v>
                </c:pt>
                <c:pt idx="92">
                  <c:v>53.5</c:v>
                </c:pt>
                <c:pt idx="93">
                  <c:v>54</c:v>
                </c:pt>
                <c:pt idx="94">
                  <c:v>54.5</c:v>
                </c:pt>
                <c:pt idx="95">
                  <c:v>55</c:v>
                </c:pt>
                <c:pt idx="96">
                  <c:v>55.5</c:v>
                </c:pt>
                <c:pt idx="97">
                  <c:v>56</c:v>
                </c:pt>
                <c:pt idx="98">
                  <c:v>56.5</c:v>
                </c:pt>
                <c:pt idx="99">
                  <c:v>57</c:v>
                </c:pt>
                <c:pt idx="100">
                  <c:v>57.5</c:v>
                </c:pt>
                <c:pt idx="101">
                  <c:v>58</c:v>
                </c:pt>
                <c:pt idx="102">
                  <c:v>58.5</c:v>
                </c:pt>
                <c:pt idx="103">
                  <c:v>59</c:v>
                </c:pt>
                <c:pt idx="104">
                  <c:v>59.5</c:v>
                </c:pt>
                <c:pt idx="105">
                  <c:v>60</c:v>
                </c:pt>
                <c:pt idx="106">
                  <c:v>60.5</c:v>
                </c:pt>
                <c:pt idx="107">
                  <c:v>61</c:v>
                </c:pt>
                <c:pt idx="108">
                  <c:v>61.5</c:v>
                </c:pt>
                <c:pt idx="109">
                  <c:v>62</c:v>
                </c:pt>
                <c:pt idx="110">
                  <c:v>62.5</c:v>
                </c:pt>
                <c:pt idx="111">
                  <c:v>63</c:v>
                </c:pt>
                <c:pt idx="112">
                  <c:v>63.5</c:v>
                </c:pt>
                <c:pt idx="113">
                  <c:v>64</c:v>
                </c:pt>
                <c:pt idx="114">
                  <c:v>64.5</c:v>
                </c:pt>
                <c:pt idx="115">
                  <c:v>65</c:v>
                </c:pt>
                <c:pt idx="116">
                  <c:v>65.5</c:v>
                </c:pt>
                <c:pt idx="117">
                  <c:v>66</c:v>
                </c:pt>
                <c:pt idx="118">
                  <c:v>66.5</c:v>
                </c:pt>
                <c:pt idx="119">
                  <c:v>67</c:v>
                </c:pt>
                <c:pt idx="120">
                  <c:v>67.5</c:v>
                </c:pt>
                <c:pt idx="121">
                  <c:v>68</c:v>
                </c:pt>
                <c:pt idx="122">
                  <c:v>68.5</c:v>
                </c:pt>
                <c:pt idx="123">
                  <c:v>69</c:v>
                </c:pt>
                <c:pt idx="124">
                  <c:v>69.5</c:v>
                </c:pt>
                <c:pt idx="125">
                  <c:v>70</c:v>
                </c:pt>
                <c:pt idx="126">
                  <c:v>70.5</c:v>
                </c:pt>
                <c:pt idx="127">
                  <c:v>71</c:v>
                </c:pt>
                <c:pt idx="128">
                  <c:v>71.5</c:v>
                </c:pt>
                <c:pt idx="129">
                  <c:v>72</c:v>
                </c:pt>
                <c:pt idx="130">
                  <c:v>72.5</c:v>
                </c:pt>
                <c:pt idx="131">
                  <c:v>73</c:v>
                </c:pt>
                <c:pt idx="132">
                  <c:v>73.5</c:v>
                </c:pt>
                <c:pt idx="133">
                  <c:v>74</c:v>
                </c:pt>
                <c:pt idx="134">
                  <c:v>74.5</c:v>
                </c:pt>
                <c:pt idx="135">
                  <c:v>75</c:v>
                </c:pt>
                <c:pt idx="136">
                  <c:v>75.5</c:v>
                </c:pt>
                <c:pt idx="137">
                  <c:v>76</c:v>
                </c:pt>
                <c:pt idx="138">
                  <c:v>76.5</c:v>
                </c:pt>
                <c:pt idx="139">
                  <c:v>77</c:v>
                </c:pt>
                <c:pt idx="140">
                  <c:v>77.5</c:v>
                </c:pt>
                <c:pt idx="141">
                  <c:v>78</c:v>
                </c:pt>
                <c:pt idx="142">
                  <c:v>78.5</c:v>
                </c:pt>
                <c:pt idx="143">
                  <c:v>79</c:v>
                </c:pt>
                <c:pt idx="144">
                  <c:v>79.5</c:v>
                </c:pt>
                <c:pt idx="145">
                  <c:v>80</c:v>
                </c:pt>
                <c:pt idx="146">
                  <c:v>80.5</c:v>
                </c:pt>
                <c:pt idx="147">
                  <c:v>81</c:v>
                </c:pt>
                <c:pt idx="148">
                  <c:v>81.5</c:v>
                </c:pt>
                <c:pt idx="149">
                  <c:v>82</c:v>
                </c:pt>
                <c:pt idx="150">
                  <c:v>82.5</c:v>
                </c:pt>
                <c:pt idx="151">
                  <c:v>83</c:v>
                </c:pt>
                <c:pt idx="152">
                  <c:v>83.5</c:v>
                </c:pt>
                <c:pt idx="153">
                  <c:v>84</c:v>
                </c:pt>
                <c:pt idx="154">
                  <c:v>84.5</c:v>
                </c:pt>
                <c:pt idx="155">
                  <c:v>85</c:v>
                </c:pt>
                <c:pt idx="156">
                  <c:v>85.5</c:v>
                </c:pt>
                <c:pt idx="157">
                  <c:v>86</c:v>
                </c:pt>
                <c:pt idx="158">
                  <c:v>86.5</c:v>
                </c:pt>
                <c:pt idx="159">
                  <c:v>87</c:v>
                </c:pt>
                <c:pt idx="160">
                  <c:v>87.5</c:v>
                </c:pt>
                <c:pt idx="161">
                  <c:v>88</c:v>
                </c:pt>
                <c:pt idx="162">
                  <c:v>88.5</c:v>
                </c:pt>
                <c:pt idx="163">
                  <c:v>89</c:v>
                </c:pt>
                <c:pt idx="164">
                  <c:v>89.5</c:v>
                </c:pt>
                <c:pt idx="165">
                  <c:v>90</c:v>
                </c:pt>
                <c:pt idx="166">
                  <c:v>90.5</c:v>
                </c:pt>
                <c:pt idx="167">
                  <c:v>91</c:v>
                </c:pt>
                <c:pt idx="168">
                  <c:v>91.5</c:v>
                </c:pt>
                <c:pt idx="169">
                  <c:v>92</c:v>
                </c:pt>
                <c:pt idx="170">
                  <c:v>92.5</c:v>
                </c:pt>
                <c:pt idx="171">
                  <c:v>93</c:v>
                </c:pt>
                <c:pt idx="172">
                  <c:v>93.5</c:v>
                </c:pt>
                <c:pt idx="173">
                  <c:v>94</c:v>
                </c:pt>
                <c:pt idx="174">
                  <c:v>94.5</c:v>
                </c:pt>
                <c:pt idx="175">
                  <c:v>95</c:v>
                </c:pt>
                <c:pt idx="176">
                  <c:v>95.5</c:v>
                </c:pt>
                <c:pt idx="177">
                  <c:v>96</c:v>
                </c:pt>
                <c:pt idx="178">
                  <c:v>96.5</c:v>
                </c:pt>
                <c:pt idx="179">
                  <c:v>97</c:v>
                </c:pt>
                <c:pt idx="180">
                  <c:v>97.5</c:v>
                </c:pt>
                <c:pt idx="181">
                  <c:v>98</c:v>
                </c:pt>
                <c:pt idx="182">
                  <c:v>98.5</c:v>
                </c:pt>
                <c:pt idx="183">
                  <c:v>99</c:v>
                </c:pt>
                <c:pt idx="184">
                  <c:v>99.5</c:v>
                </c:pt>
                <c:pt idx="185">
                  <c:v>100</c:v>
                </c:pt>
                <c:pt idx="186">
                  <c:v>100.5</c:v>
                </c:pt>
                <c:pt idx="187">
                  <c:v>101</c:v>
                </c:pt>
                <c:pt idx="188">
                  <c:v>101.5</c:v>
                </c:pt>
                <c:pt idx="189">
                  <c:v>102</c:v>
                </c:pt>
                <c:pt idx="190">
                  <c:v>102.5</c:v>
                </c:pt>
                <c:pt idx="191">
                  <c:v>103</c:v>
                </c:pt>
                <c:pt idx="192">
                  <c:v>103.5</c:v>
                </c:pt>
                <c:pt idx="193">
                  <c:v>104</c:v>
                </c:pt>
                <c:pt idx="194">
                  <c:v>104.5</c:v>
                </c:pt>
                <c:pt idx="195">
                  <c:v>105</c:v>
                </c:pt>
                <c:pt idx="196">
                  <c:v>105.5</c:v>
                </c:pt>
                <c:pt idx="197">
                  <c:v>106</c:v>
                </c:pt>
                <c:pt idx="198">
                  <c:v>106.5</c:v>
                </c:pt>
                <c:pt idx="199">
                  <c:v>107</c:v>
                </c:pt>
                <c:pt idx="200">
                  <c:v>107.5</c:v>
                </c:pt>
                <c:pt idx="201">
                  <c:v>108</c:v>
                </c:pt>
                <c:pt idx="202">
                  <c:v>108.5</c:v>
                </c:pt>
                <c:pt idx="203">
                  <c:v>109</c:v>
                </c:pt>
                <c:pt idx="204">
                  <c:v>109.5</c:v>
                </c:pt>
                <c:pt idx="205">
                  <c:v>110</c:v>
                </c:pt>
                <c:pt idx="206">
                  <c:v>110.5</c:v>
                </c:pt>
                <c:pt idx="207">
                  <c:v>111</c:v>
                </c:pt>
                <c:pt idx="208">
                  <c:v>111.5</c:v>
                </c:pt>
                <c:pt idx="209">
                  <c:v>112</c:v>
                </c:pt>
                <c:pt idx="210">
                  <c:v>112.5</c:v>
                </c:pt>
                <c:pt idx="211">
                  <c:v>113</c:v>
                </c:pt>
                <c:pt idx="212">
                  <c:v>113.5</c:v>
                </c:pt>
                <c:pt idx="213">
                  <c:v>114</c:v>
                </c:pt>
                <c:pt idx="214">
                  <c:v>114.5</c:v>
                </c:pt>
                <c:pt idx="215">
                  <c:v>115</c:v>
                </c:pt>
                <c:pt idx="216">
                  <c:v>115.5</c:v>
                </c:pt>
                <c:pt idx="217">
                  <c:v>116</c:v>
                </c:pt>
                <c:pt idx="218">
                  <c:v>116.5</c:v>
                </c:pt>
                <c:pt idx="219">
                  <c:v>117</c:v>
                </c:pt>
                <c:pt idx="220">
                  <c:v>117.5</c:v>
                </c:pt>
                <c:pt idx="221">
                  <c:v>118</c:v>
                </c:pt>
                <c:pt idx="222">
                  <c:v>118.5</c:v>
                </c:pt>
                <c:pt idx="223">
                  <c:v>119</c:v>
                </c:pt>
                <c:pt idx="224">
                  <c:v>119.5</c:v>
                </c:pt>
                <c:pt idx="225">
                  <c:v>120</c:v>
                </c:pt>
                <c:pt idx="226">
                  <c:v>120.5</c:v>
                </c:pt>
                <c:pt idx="227">
                  <c:v>121</c:v>
                </c:pt>
                <c:pt idx="228">
                  <c:v>121.5</c:v>
                </c:pt>
                <c:pt idx="229">
                  <c:v>122</c:v>
                </c:pt>
                <c:pt idx="230">
                  <c:v>122.5</c:v>
                </c:pt>
                <c:pt idx="231">
                  <c:v>123</c:v>
                </c:pt>
                <c:pt idx="232">
                  <c:v>123.5</c:v>
                </c:pt>
                <c:pt idx="233">
                  <c:v>124</c:v>
                </c:pt>
                <c:pt idx="234">
                  <c:v>124.5</c:v>
                </c:pt>
                <c:pt idx="235">
                  <c:v>125</c:v>
                </c:pt>
                <c:pt idx="236">
                  <c:v>125.5</c:v>
                </c:pt>
                <c:pt idx="237">
                  <c:v>126</c:v>
                </c:pt>
                <c:pt idx="238">
                  <c:v>126.5</c:v>
                </c:pt>
                <c:pt idx="239">
                  <c:v>127</c:v>
                </c:pt>
                <c:pt idx="240">
                  <c:v>127.5</c:v>
                </c:pt>
                <c:pt idx="241">
                  <c:v>128</c:v>
                </c:pt>
                <c:pt idx="242">
                  <c:v>128.5</c:v>
                </c:pt>
                <c:pt idx="243">
                  <c:v>129</c:v>
                </c:pt>
                <c:pt idx="244">
                  <c:v>129.5</c:v>
                </c:pt>
                <c:pt idx="245">
                  <c:v>130</c:v>
                </c:pt>
                <c:pt idx="246">
                  <c:v>130.5</c:v>
                </c:pt>
                <c:pt idx="247">
                  <c:v>131</c:v>
                </c:pt>
                <c:pt idx="248">
                  <c:v>131.5</c:v>
                </c:pt>
                <c:pt idx="249">
                  <c:v>132</c:v>
                </c:pt>
                <c:pt idx="250">
                  <c:v>132.5</c:v>
                </c:pt>
                <c:pt idx="251">
                  <c:v>133</c:v>
                </c:pt>
                <c:pt idx="252">
                  <c:v>133.5</c:v>
                </c:pt>
                <c:pt idx="253">
                  <c:v>134</c:v>
                </c:pt>
                <c:pt idx="254">
                  <c:v>134.5</c:v>
                </c:pt>
                <c:pt idx="255">
                  <c:v>135</c:v>
                </c:pt>
                <c:pt idx="256">
                  <c:v>135.5</c:v>
                </c:pt>
                <c:pt idx="257">
                  <c:v>136</c:v>
                </c:pt>
                <c:pt idx="258">
                  <c:v>136.5</c:v>
                </c:pt>
                <c:pt idx="259">
                  <c:v>137</c:v>
                </c:pt>
                <c:pt idx="260">
                  <c:v>137.5</c:v>
                </c:pt>
                <c:pt idx="261">
                  <c:v>138</c:v>
                </c:pt>
                <c:pt idx="262">
                  <c:v>138.5</c:v>
                </c:pt>
                <c:pt idx="263">
                  <c:v>139</c:v>
                </c:pt>
                <c:pt idx="264">
                  <c:v>139.5</c:v>
                </c:pt>
                <c:pt idx="265">
                  <c:v>140</c:v>
                </c:pt>
                <c:pt idx="266">
                  <c:v>140.5</c:v>
                </c:pt>
                <c:pt idx="267">
                  <c:v>141</c:v>
                </c:pt>
                <c:pt idx="268">
                  <c:v>141.5</c:v>
                </c:pt>
                <c:pt idx="269">
                  <c:v>142</c:v>
                </c:pt>
                <c:pt idx="270">
                  <c:v>142.5</c:v>
                </c:pt>
                <c:pt idx="271">
                  <c:v>143</c:v>
                </c:pt>
                <c:pt idx="272">
                  <c:v>143.5</c:v>
                </c:pt>
                <c:pt idx="273">
                  <c:v>144</c:v>
                </c:pt>
                <c:pt idx="274">
                  <c:v>144.5</c:v>
                </c:pt>
                <c:pt idx="275">
                  <c:v>145</c:v>
                </c:pt>
                <c:pt idx="276">
                  <c:v>145.5</c:v>
                </c:pt>
                <c:pt idx="277">
                  <c:v>146</c:v>
                </c:pt>
                <c:pt idx="278">
                  <c:v>146.5</c:v>
                </c:pt>
                <c:pt idx="279">
                  <c:v>147</c:v>
                </c:pt>
                <c:pt idx="280">
                  <c:v>147.5</c:v>
                </c:pt>
                <c:pt idx="281">
                  <c:v>148</c:v>
                </c:pt>
                <c:pt idx="282">
                  <c:v>148.5</c:v>
                </c:pt>
                <c:pt idx="283">
                  <c:v>149</c:v>
                </c:pt>
                <c:pt idx="284">
                  <c:v>149.5</c:v>
                </c:pt>
                <c:pt idx="285">
                  <c:v>150</c:v>
                </c:pt>
                <c:pt idx="286">
                  <c:v>150.5</c:v>
                </c:pt>
                <c:pt idx="287">
                  <c:v>151</c:v>
                </c:pt>
                <c:pt idx="288">
                  <c:v>151.5</c:v>
                </c:pt>
                <c:pt idx="289">
                  <c:v>152</c:v>
                </c:pt>
                <c:pt idx="290">
                  <c:v>152.5</c:v>
                </c:pt>
                <c:pt idx="291">
                  <c:v>153</c:v>
                </c:pt>
                <c:pt idx="292">
                  <c:v>153.5</c:v>
                </c:pt>
                <c:pt idx="293">
                  <c:v>154</c:v>
                </c:pt>
                <c:pt idx="294">
                  <c:v>154.5</c:v>
                </c:pt>
                <c:pt idx="295">
                  <c:v>155</c:v>
                </c:pt>
                <c:pt idx="296">
                  <c:v>155.5</c:v>
                </c:pt>
                <c:pt idx="297">
                  <c:v>156</c:v>
                </c:pt>
                <c:pt idx="298">
                  <c:v>156.5</c:v>
                </c:pt>
                <c:pt idx="299">
                  <c:v>157</c:v>
                </c:pt>
                <c:pt idx="300">
                  <c:v>157.5</c:v>
                </c:pt>
                <c:pt idx="301">
                  <c:v>158</c:v>
                </c:pt>
                <c:pt idx="302">
                  <c:v>158.5</c:v>
                </c:pt>
                <c:pt idx="303">
                  <c:v>159</c:v>
                </c:pt>
                <c:pt idx="304">
                  <c:v>159.5</c:v>
                </c:pt>
                <c:pt idx="305">
                  <c:v>160</c:v>
                </c:pt>
                <c:pt idx="306">
                  <c:v>160.5</c:v>
                </c:pt>
                <c:pt idx="307">
                  <c:v>161</c:v>
                </c:pt>
                <c:pt idx="308">
                  <c:v>161.5</c:v>
                </c:pt>
                <c:pt idx="309">
                  <c:v>162</c:v>
                </c:pt>
                <c:pt idx="310">
                  <c:v>162.5</c:v>
                </c:pt>
                <c:pt idx="311">
                  <c:v>163</c:v>
                </c:pt>
                <c:pt idx="312">
                  <c:v>163.5</c:v>
                </c:pt>
                <c:pt idx="313">
                  <c:v>164</c:v>
                </c:pt>
                <c:pt idx="314">
                  <c:v>164.5</c:v>
                </c:pt>
                <c:pt idx="315">
                  <c:v>165</c:v>
                </c:pt>
                <c:pt idx="316">
                  <c:v>165.5</c:v>
                </c:pt>
                <c:pt idx="317">
                  <c:v>166</c:v>
                </c:pt>
                <c:pt idx="318">
                  <c:v>166.5</c:v>
                </c:pt>
                <c:pt idx="319">
                  <c:v>167</c:v>
                </c:pt>
                <c:pt idx="320">
                  <c:v>167.5</c:v>
                </c:pt>
                <c:pt idx="321">
                  <c:v>168</c:v>
                </c:pt>
                <c:pt idx="322">
                  <c:v>168.5</c:v>
                </c:pt>
                <c:pt idx="323">
                  <c:v>169</c:v>
                </c:pt>
                <c:pt idx="324">
                  <c:v>169.5</c:v>
                </c:pt>
                <c:pt idx="325">
                  <c:v>170</c:v>
                </c:pt>
                <c:pt idx="326">
                  <c:v>170.5</c:v>
                </c:pt>
                <c:pt idx="327">
                  <c:v>171</c:v>
                </c:pt>
                <c:pt idx="328">
                  <c:v>171.5</c:v>
                </c:pt>
                <c:pt idx="329">
                  <c:v>172</c:v>
                </c:pt>
                <c:pt idx="330">
                  <c:v>172.5</c:v>
                </c:pt>
                <c:pt idx="331">
                  <c:v>173</c:v>
                </c:pt>
                <c:pt idx="332">
                  <c:v>173.5</c:v>
                </c:pt>
                <c:pt idx="333">
                  <c:v>174</c:v>
                </c:pt>
                <c:pt idx="334">
                  <c:v>174.5</c:v>
                </c:pt>
                <c:pt idx="335">
                  <c:v>175</c:v>
                </c:pt>
                <c:pt idx="336">
                  <c:v>175.5</c:v>
                </c:pt>
                <c:pt idx="337">
                  <c:v>176</c:v>
                </c:pt>
                <c:pt idx="338">
                  <c:v>176.5</c:v>
                </c:pt>
                <c:pt idx="339">
                  <c:v>177</c:v>
                </c:pt>
                <c:pt idx="340">
                  <c:v>177.5</c:v>
                </c:pt>
                <c:pt idx="341">
                  <c:v>178</c:v>
                </c:pt>
                <c:pt idx="342">
                  <c:v>178.5</c:v>
                </c:pt>
                <c:pt idx="343">
                  <c:v>179</c:v>
                </c:pt>
                <c:pt idx="344">
                  <c:v>179.5</c:v>
                </c:pt>
                <c:pt idx="345">
                  <c:v>180</c:v>
                </c:pt>
                <c:pt idx="346">
                  <c:v>180.5</c:v>
                </c:pt>
                <c:pt idx="347">
                  <c:v>181</c:v>
                </c:pt>
                <c:pt idx="348">
                  <c:v>181.5</c:v>
                </c:pt>
                <c:pt idx="349">
                  <c:v>182</c:v>
                </c:pt>
                <c:pt idx="350">
                  <c:v>182.5</c:v>
                </c:pt>
                <c:pt idx="351">
                  <c:v>183</c:v>
                </c:pt>
                <c:pt idx="352">
                  <c:v>183.5</c:v>
                </c:pt>
                <c:pt idx="353">
                  <c:v>184</c:v>
                </c:pt>
                <c:pt idx="354">
                  <c:v>184.5</c:v>
                </c:pt>
                <c:pt idx="355">
                  <c:v>185</c:v>
                </c:pt>
                <c:pt idx="356">
                  <c:v>185.5</c:v>
                </c:pt>
                <c:pt idx="357">
                  <c:v>186</c:v>
                </c:pt>
                <c:pt idx="358">
                  <c:v>186.5</c:v>
                </c:pt>
                <c:pt idx="359">
                  <c:v>187</c:v>
                </c:pt>
                <c:pt idx="360">
                  <c:v>187.5</c:v>
                </c:pt>
                <c:pt idx="361">
                  <c:v>188</c:v>
                </c:pt>
                <c:pt idx="362">
                  <c:v>188.5</c:v>
                </c:pt>
                <c:pt idx="363">
                  <c:v>189</c:v>
                </c:pt>
                <c:pt idx="364">
                  <c:v>189.5</c:v>
                </c:pt>
                <c:pt idx="365">
                  <c:v>190</c:v>
                </c:pt>
                <c:pt idx="366">
                  <c:v>190.5</c:v>
                </c:pt>
                <c:pt idx="367">
                  <c:v>191</c:v>
                </c:pt>
                <c:pt idx="368">
                  <c:v>191.5</c:v>
                </c:pt>
                <c:pt idx="369">
                  <c:v>192</c:v>
                </c:pt>
                <c:pt idx="370">
                  <c:v>192.5</c:v>
                </c:pt>
                <c:pt idx="371">
                  <c:v>193</c:v>
                </c:pt>
                <c:pt idx="372">
                  <c:v>193.5</c:v>
                </c:pt>
                <c:pt idx="373">
                  <c:v>194</c:v>
                </c:pt>
                <c:pt idx="374">
                  <c:v>194.5</c:v>
                </c:pt>
                <c:pt idx="375">
                  <c:v>195</c:v>
                </c:pt>
                <c:pt idx="376">
                  <c:v>195.5</c:v>
                </c:pt>
                <c:pt idx="377">
                  <c:v>196</c:v>
                </c:pt>
                <c:pt idx="378">
                  <c:v>196.5</c:v>
                </c:pt>
                <c:pt idx="379">
                  <c:v>197</c:v>
                </c:pt>
                <c:pt idx="380">
                  <c:v>197.5</c:v>
                </c:pt>
                <c:pt idx="381">
                  <c:v>198</c:v>
                </c:pt>
                <c:pt idx="382">
                  <c:v>198.5</c:v>
                </c:pt>
                <c:pt idx="383">
                  <c:v>199</c:v>
                </c:pt>
                <c:pt idx="384">
                  <c:v>199.5</c:v>
                </c:pt>
                <c:pt idx="385">
                  <c:v>200</c:v>
                </c:pt>
              </c:numCache>
            </c:numRef>
          </c:cat>
          <c:val>
            <c:numRef>
              <c:f>工作表1!$C$2:$C$387</c:f>
              <c:numCache>
                <c:formatCode>General</c:formatCode>
                <c:ptCount val="386"/>
                <c:pt idx="0">
                  <c:v>2.941823666666666E-3</c:v>
                </c:pt>
                <c:pt idx="1">
                  <c:v>2.7580221874999996E-3</c:v>
                </c:pt>
                <c:pt idx="2">
                  <c:v>2.5958444117647056E-3</c:v>
                </c:pt>
                <c:pt idx="3">
                  <c:v>2.4516863888888879E-3</c:v>
                </c:pt>
                <c:pt idx="4">
                  <c:v>2.3227028947368417E-3</c:v>
                </c:pt>
                <c:pt idx="5">
                  <c:v>2.2066177499999997E-3</c:v>
                </c:pt>
                <c:pt idx="6">
                  <c:v>2.1015883333333329E-3</c:v>
                </c:pt>
                <c:pt idx="7">
                  <c:v>2.0061070454545451E-3</c:v>
                </c:pt>
                <c:pt idx="8">
                  <c:v>1.9189284782608694E-3</c:v>
                </c:pt>
                <c:pt idx="9">
                  <c:v>1.8390147916666662E-3</c:v>
                </c:pt>
                <c:pt idx="10">
                  <c:v>1.7654941999999997E-3</c:v>
                </c:pt>
                <c:pt idx="11">
                  <c:v>1.6976290384615382E-3</c:v>
                </c:pt>
                <c:pt idx="12">
                  <c:v>1.6347909259259255E-3</c:v>
                </c:pt>
                <c:pt idx="13">
                  <c:v>1.5764412499999997E-3</c:v>
                </c:pt>
                <c:pt idx="14">
                  <c:v>1.522115689655172E-3</c:v>
                </c:pt>
                <c:pt idx="15">
                  <c:v>1.4714118333333333E-3</c:v>
                </c:pt>
                <c:pt idx="16">
                  <c:v>1.4239791935483869E-3</c:v>
                </c:pt>
                <c:pt idx="17">
                  <c:v>1.3795110937499999E-3</c:v>
                </c:pt>
                <c:pt idx="18">
                  <c:v>1.33773803030303E-3</c:v>
                </c:pt>
                <c:pt idx="19">
                  <c:v>1.2984222058823526E-3</c:v>
                </c:pt>
                <c:pt idx="20">
                  <c:v>1.2613529999999998E-3</c:v>
                </c:pt>
                <c:pt idx="21">
                  <c:v>1.2263431944444442E-3</c:v>
                </c:pt>
                <c:pt idx="22">
                  <c:v>1.1932258108108107E-3</c:v>
                </c:pt>
                <c:pt idx="23">
                  <c:v>1.1618514473684209E-3</c:v>
                </c:pt>
                <c:pt idx="24">
                  <c:v>1.1320860256410256E-3</c:v>
                </c:pt>
                <c:pt idx="25">
                  <c:v>1.1038088749999997E-3</c:v>
                </c:pt>
                <c:pt idx="26">
                  <c:v>1.0769110975609754E-3</c:v>
                </c:pt>
                <c:pt idx="27">
                  <c:v>1.0512941666666665E-3</c:v>
                </c:pt>
                <c:pt idx="28">
                  <c:v>1.0268687209302322E-3</c:v>
                </c:pt>
                <c:pt idx="29">
                  <c:v>1.0035535227272726E-3</c:v>
                </c:pt>
                <c:pt idx="30">
                  <c:v>9.8127455555555541E-4</c:v>
                </c:pt>
                <c:pt idx="31">
                  <c:v>9.5996423913043464E-4</c:v>
                </c:pt>
                <c:pt idx="32">
                  <c:v>9.3956074468085093E-4</c:v>
                </c:pt>
                <c:pt idx="33">
                  <c:v>9.2000739583333326E-4</c:v>
                </c:pt>
                <c:pt idx="34">
                  <c:v>9.0125214285714263E-4</c:v>
                </c:pt>
                <c:pt idx="35">
                  <c:v>8.832470999999998E-4</c:v>
                </c:pt>
                <c:pt idx="36">
                  <c:v>8.6594813725490185E-4</c:v>
                </c:pt>
                <c:pt idx="37">
                  <c:v>8.4931451923076894E-4</c:v>
                </c:pt>
                <c:pt idx="38">
                  <c:v>8.3330858490566031E-4</c:v>
                </c:pt>
                <c:pt idx="39">
                  <c:v>8.178954629629629E-4</c:v>
                </c:pt>
                <c:pt idx="40">
                  <c:v>8.0304281818181799E-4</c:v>
                </c:pt>
                <c:pt idx="41">
                  <c:v>7.887206249999998E-4</c:v>
                </c:pt>
                <c:pt idx="42">
                  <c:v>7.7490096491228053E-4</c:v>
                </c:pt>
                <c:pt idx="43">
                  <c:v>7.6155784482758598E-4</c:v>
                </c:pt>
                <c:pt idx="44">
                  <c:v>7.4866703389830491E-4</c:v>
                </c:pt>
                <c:pt idx="45">
                  <c:v>7.3620591666666659E-4</c:v>
                </c:pt>
                <c:pt idx="46">
                  <c:v>7.2415336065573754E-4</c:v>
                </c:pt>
                <c:pt idx="47">
                  <c:v>7.1248959677419339E-4</c:v>
                </c:pt>
                <c:pt idx="48">
                  <c:v>7.0119611111111105E-4</c:v>
                </c:pt>
                <c:pt idx="49">
                  <c:v>6.902555468749999E-4</c:v>
                </c:pt>
                <c:pt idx="50">
                  <c:v>6.796516153846152E-4</c:v>
                </c:pt>
                <c:pt idx="51">
                  <c:v>6.6936901515151498E-4</c:v>
                </c:pt>
                <c:pt idx="52">
                  <c:v>6.593933582089551E-4</c:v>
                </c:pt>
                <c:pt idx="53">
                  <c:v>6.4971110294117628E-4</c:v>
                </c:pt>
                <c:pt idx="54">
                  <c:v>6.4030949275362299E-4</c:v>
                </c:pt>
                <c:pt idx="55">
                  <c:v>6.3117649999999985E-4</c:v>
                </c:pt>
                <c:pt idx="56">
                  <c:v>6.2230077464788718E-4</c:v>
                </c:pt>
                <c:pt idx="57">
                  <c:v>6.1367159722222208E-4</c:v>
                </c:pt>
                <c:pt idx="58">
                  <c:v>6.0527883561643835E-4</c:v>
                </c:pt>
                <c:pt idx="59">
                  <c:v>5.9711290540540528E-4</c:v>
                </c:pt>
                <c:pt idx="60">
                  <c:v>5.8916473333333328E-4</c:v>
                </c:pt>
                <c:pt idx="61">
                  <c:v>5.8142572368421043E-4</c:v>
                </c:pt>
                <c:pt idx="62">
                  <c:v>5.7388772727272721E-4</c:v>
                </c:pt>
                <c:pt idx="63">
                  <c:v>5.6654301282051274E-4</c:v>
                </c:pt>
                <c:pt idx="64">
                  <c:v>5.5938424050632905E-4</c:v>
                </c:pt>
                <c:pt idx="65">
                  <c:v>5.5240443749999992E-4</c:v>
                </c:pt>
                <c:pt idx="66">
                  <c:v>5.4559697530864187E-4</c:v>
                </c:pt>
                <c:pt idx="67">
                  <c:v>5.3895554878048777E-4</c:v>
                </c:pt>
                <c:pt idx="68">
                  <c:v>5.3247415662650583E-4</c:v>
                </c:pt>
                <c:pt idx="69">
                  <c:v>5.2614708333333321E-4</c:v>
                </c:pt>
                <c:pt idx="70">
                  <c:v>5.1996888235294103E-4</c:v>
                </c:pt>
                <c:pt idx="71">
                  <c:v>5.1393436046511616E-4</c:v>
                </c:pt>
                <c:pt idx="72">
                  <c:v>5.080385632183907E-4</c:v>
                </c:pt>
                <c:pt idx="73">
                  <c:v>5.0227676136363638E-4</c:v>
                </c:pt>
                <c:pt idx="74">
                  <c:v>4.9664443820224714E-4</c:v>
                </c:pt>
                <c:pt idx="75">
                  <c:v>4.9113727777777766E-4</c:v>
                </c:pt>
                <c:pt idx="76">
                  <c:v>4.8575115384615378E-4</c:v>
                </c:pt>
                <c:pt idx="77">
                  <c:v>4.8048211956521728E-4</c:v>
                </c:pt>
                <c:pt idx="78">
                  <c:v>4.7532639784946229E-4</c:v>
                </c:pt>
                <c:pt idx="79">
                  <c:v>4.7028037234042548E-4</c:v>
                </c:pt>
                <c:pt idx="80">
                  <c:v>4.653405789473683E-4</c:v>
                </c:pt>
                <c:pt idx="81">
                  <c:v>4.6050369791666659E-4</c:v>
                </c:pt>
                <c:pt idx="82">
                  <c:v>4.5576654639175251E-4</c:v>
                </c:pt>
                <c:pt idx="83">
                  <c:v>4.5112607142857138E-4</c:v>
                </c:pt>
                <c:pt idx="84">
                  <c:v>4.4657934343434331E-4</c:v>
                </c:pt>
                <c:pt idx="85">
                  <c:v>4.4212354999999991E-4</c:v>
                </c:pt>
                <c:pt idx="86">
                  <c:v>4.3775599009900984E-4</c:v>
                </c:pt>
                <c:pt idx="87">
                  <c:v>4.3347406862745088E-4</c:v>
                </c:pt>
                <c:pt idx="88">
                  <c:v>4.2927529126213584E-4</c:v>
                </c:pt>
                <c:pt idx="89">
                  <c:v>4.2515725961538454E-4</c:v>
                </c:pt>
                <c:pt idx="90">
                  <c:v>4.2111766666666657E-4</c:v>
                </c:pt>
                <c:pt idx="91">
                  <c:v>4.1715429245283017E-4</c:v>
                </c:pt>
                <c:pt idx="92">
                  <c:v>4.1326499999999995E-4</c:v>
                </c:pt>
                <c:pt idx="93">
                  <c:v>4.0944773148148141E-4</c:v>
                </c:pt>
                <c:pt idx="94">
                  <c:v>4.0570050458715591E-4</c:v>
                </c:pt>
                <c:pt idx="95">
                  <c:v>4.0202140909090906E-4</c:v>
                </c:pt>
                <c:pt idx="96">
                  <c:v>3.9840860360360351E-4</c:v>
                </c:pt>
                <c:pt idx="97">
                  <c:v>3.9486031249999991E-4</c:v>
                </c:pt>
                <c:pt idx="98">
                  <c:v>3.9137482300884949E-4</c:v>
                </c:pt>
                <c:pt idx="99">
                  <c:v>3.8795048245614028E-4</c:v>
                </c:pt>
                <c:pt idx="100">
                  <c:v>3.8458569565217384E-4</c:v>
                </c:pt>
                <c:pt idx="101">
                  <c:v>3.8127892241379306E-4</c:v>
                </c:pt>
                <c:pt idx="102">
                  <c:v>3.780286752136751E-4</c:v>
                </c:pt>
                <c:pt idx="103">
                  <c:v>3.7483351694915246E-4</c:v>
                </c:pt>
                <c:pt idx="104">
                  <c:v>3.7169205882352935E-4</c:v>
                </c:pt>
                <c:pt idx="105">
                  <c:v>3.6860295833333325E-4</c:v>
                </c:pt>
                <c:pt idx="106">
                  <c:v>3.6556491735537187E-4</c:v>
                </c:pt>
                <c:pt idx="107">
                  <c:v>3.6257668032786884E-4</c:v>
                </c:pt>
                <c:pt idx="108">
                  <c:v>3.5963703252032514E-4</c:v>
                </c:pt>
                <c:pt idx="109">
                  <c:v>3.5674479838709671E-4</c:v>
                </c:pt>
                <c:pt idx="110">
                  <c:v>3.5389883999999996E-4</c:v>
                </c:pt>
                <c:pt idx="111">
                  <c:v>3.5109805555555548E-4</c:v>
                </c:pt>
                <c:pt idx="112">
                  <c:v>3.4834137795275585E-4</c:v>
                </c:pt>
                <c:pt idx="113">
                  <c:v>3.4562777343749996E-4</c:v>
                </c:pt>
                <c:pt idx="114">
                  <c:v>3.4295624031007745E-4</c:v>
                </c:pt>
                <c:pt idx="115">
                  <c:v>3.4032580769230761E-4</c:v>
                </c:pt>
                <c:pt idx="116">
                  <c:v>3.3773553435114496E-4</c:v>
                </c:pt>
                <c:pt idx="117">
                  <c:v>3.3518450757575756E-4</c:v>
                </c:pt>
                <c:pt idx="118">
                  <c:v>3.3267184210526306E-4</c:v>
                </c:pt>
                <c:pt idx="119">
                  <c:v>3.3019667910447756E-4</c:v>
                </c:pt>
                <c:pt idx="120">
                  <c:v>3.2775818518518515E-4</c:v>
                </c:pt>
                <c:pt idx="121">
                  <c:v>3.2535555147058815E-4</c:v>
                </c:pt>
                <c:pt idx="122">
                  <c:v>3.2298799270072984E-4</c:v>
                </c:pt>
                <c:pt idx="123">
                  <c:v>3.2065474637681156E-4</c:v>
                </c:pt>
                <c:pt idx="124">
                  <c:v>3.1835507194244596E-4</c:v>
                </c:pt>
                <c:pt idx="125">
                  <c:v>3.1608824999999994E-4</c:v>
                </c:pt>
                <c:pt idx="126">
                  <c:v>3.1385358156028361E-4</c:v>
                </c:pt>
                <c:pt idx="127">
                  <c:v>3.1165038732394355E-4</c:v>
                </c:pt>
                <c:pt idx="128">
                  <c:v>3.0947800699300689E-4</c:v>
                </c:pt>
                <c:pt idx="129">
                  <c:v>3.0733579861111105E-4</c:v>
                </c:pt>
                <c:pt idx="130">
                  <c:v>3.0522313793103446E-4</c:v>
                </c:pt>
                <c:pt idx="131">
                  <c:v>3.0313941780821913E-4</c:v>
                </c:pt>
                <c:pt idx="132">
                  <c:v>3.0108404761904761E-4</c:v>
                </c:pt>
                <c:pt idx="133">
                  <c:v>2.9905645270270265E-4</c:v>
                </c:pt>
                <c:pt idx="134">
                  <c:v>2.970560738255033E-4</c:v>
                </c:pt>
                <c:pt idx="135">
                  <c:v>2.9508236666666665E-4</c:v>
                </c:pt>
                <c:pt idx="136">
                  <c:v>2.9313480132450324E-4</c:v>
                </c:pt>
                <c:pt idx="137">
                  <c:v>2.9121286184210523E-4</c:v>
                </c:pt>
                <c:pt idx="138">
                  <c:v>2.8931604575163395E-4</c:v>
                </c:pt>
                <c:pt idx="139">
                  <c:v>2.8744386363636356E-4</c:v>
                </c:pt>
                <c:pt idx="140">
                  <c:v>2.8559583870967737E-4</c:v>
                </c:pt>
                <c:pt idx="141">
                  <c:v>2.8377150641025638E-4</c:v>
                </c:pt>
                <c:pt idx="142">
                  <c:v>2.8197041401273879E-4</c:v>
                </c:pt>
                <c:pt idx="143">
                  <c:v>2.8019212025316449E-4</c:v>
                </c:pt>
                <c:pt idx="144">
                  <c:v>2.7843619496855342E-4</c:v>
                </c:pt>
                <c:pt idx="145">
                  <c:v>2.7670221874999992E-4</c:v>
                </c:pt>
                <c:pt idx="146">
                  <c:v>2.7498978260869557E-4</c:v>
                </c:pt>
                <c:pt idx="147">
                  <c:v>2.7329848765432095E-4</c:v>
                </c:pt>
                <c:pt idx="148">
                  <c:v>2.7162794478527598E-4</c:v>
                </c:pt>
                <c:pt idx="149">
                  <c:v>2.6997777439024384E-4</c:v>
                </c:pt>
                <c:pt idx="150">
                  <c:v>2.68347606060606E-4</c:v>
                </c:pt>
                <c:pt idx="151">
                  <c:v>2.6673707831325298E-4</c:v>
                </c:pt>
                <c:pt idx="152">
                  <c:v>2.6514583832335322E-4</c:v>
                </c:pt>
                <c:pt idx="153">
                  <c:v>2.6357354166666662E-4</c:v>
                </c:pt>
                <c:pt idx="154">
                  <c:v>2.6201985207100587E-4</c:v>
                </c:pt>
                <c:pt idx="155">
                  <c:v>2.6048444117647053E-4</c:v>
                </c:pt>
                <c:pt idx="156">
                  <c:v>2.5896698830409353E-4</c:v>
                </c:pt>
                <c:pt idx="157">
                  <c:v>2.5746718023255809E-4</c:v>
                </c:pt>
                <c:pt idx="158">
                  <c:v>2.5598471098265888E-4</c:v>
                </c:pt>
                <c:pt idx="159">
                  <c:v>2.5451928160919536E-4</c:v>
                </c:pt>
                <c:pt idx="160">
                  <c:v>2.5307059999999998E-4</c:v>
                </c:pt>
                <c:pt idx="161">
                  <c:v>2.5163838068181815E-4</c:v>
                </c:pt>
                <c:pt idx="162">
                  <c:v>2.5022234463276832E-4</c:v>
                </c:pt>
                <c:pt idx="163">
                  <c:v>2.4882221910112358E-4</c:v>
                </c:pt>
                <c:pt idx="164">
                  <c:v>2.4743773743016753E-4</c:v>
                </c:pt>
                <c:pt idx="165">
                  <c:v>2.4606863888888884E-4</c:v>
                </c:pt>
                <c:pt idx="166">
                  <c:v>2.4471466850828729E-4</c:v>
                </c:pt>
                <c:pt idx="167">
                  <c:v>2.4337557692307688E-4</c:v>
                </c:pt>
                <c:pt idx="168">
                  <c:v>2.420511202185792E-4</c:v>
                </c:pt>
                <c:pt idx="169">
                  <c:v>2.4074105978260868E-4</c:v>
                </c:pt>
                <c:pt idx="170">
                  <c:v>2.3944516216216211E-4</c:v>
                </c:pt>
                <c:pt idx="171">
                  <c:v>2.3816319892473116E-4</c:v>
                </c:pt>
                <c:pt idx="172">
                  <c:v>2.3689494652406415E-4</c:v>
                </c:pt>
                <c:pt idx="173">
                  <c:v>2.3564018617021272E-4</c:v>
                </c:pt>
                <c:pt idx="174">
                  <c:v>2.3439870370370365E-4</c:v>
                </c:pt>
                <c:pt idx="175">
                  <c:v>2.3317028947368419E-4</c:v>
                </c:pt>
                <c:pt idx="176">
                  <c:v>2.3195473821989524E-4</c:v>
                </c:pt>
                <c:pt idx="177">
                  <c:v>2.3075184895833328E-4</c:v>
                </c:pt>
                <c:pt idx="178">
                  <c:v>2.2956142487046629E-4</c:v>
                </c:pt>
                <c:pt idx="179">
                  <c:v>2.2838327319587624E-4</c:v>
                </c:pt>
                <c:pt idx="180">
                  <c:v>2.2721720512820507E-4</c:v>
                </c:pt>
                <c:pt idx="181">
                  <c:v>2.2606303571428568E-4</c:v>
                </c:pt>
                <c:pt idx="182">
                  <c:v>2.2492058375634511E-4</c:v>
                </c:pt>
                <c:pt idx="183">
                  <c:v>2.2378967171717167E-4</c:v>
                </c:pt>
                <c:pt idx="184">
                  <c:v>2.2267012562814066E-4</c:v>
                </c:pt>
                <c:pt idx="185">
                  <c:v>2.2156177499999997E-4</c:v>
                </c:pt>
                <c:pt idx="186">
                  <c:v>2.2046445273631835E-4</c:v>
                </c:pt>
                <c:pt idx="187">
                  <c:v>2.1937799504950491E-4</c:v>
                </c:pt>
                <c:pt idx="188">
                  <c:v>2.1830224137931031E-4</c:v>
                </c:pt>
                <c:pt idx="189">
                  <c:v>2.1723703431372543E-4</c:v>
                </c:pt>
                <c:pt idx="190">
                  <c:v>2.1618221951219508E-4</c:v>
                </c:pt>
                <c:pt idx="191">
                  <c:v>2.1513764563106793E-4</c:v>
                </c:pt>
                <c:pt idx="192">
                  <c:v>2.1410316425120768E-4</c:v>
                </c:pt>
                <c:pt idx="193">
                  <c:v>2.1307862980769225E-4</c:v>
                </c:pt>
                <c:pt idx="194">
                  <c:v>2.1206389952153109E-4</c:v>
                </c:pt>
                <c:pt idx="195">
                  <c:v>2.110588333333333E-4</c:v>
                </c:pt>
                <c:pt idx="196">
                  <c:v>2.1006329383886253E-4</c:v>
                </c:pt>
                <c:pt idx="197">
                  <c:v>2.0907714622641507E-4</c:v>
                </c:pt>
                <c:pt idx="198">
                  <c:v>2.0810025821596241E-4</c:v>
                </c:pt>
                <c:pt idx="199">
                  <c:v>2.0713249999999996E-4</c:v>
                </c:pt>
                <c:pt idx="200">
                  <c:v>2.0617374418604651E-4</c:v>
                </c:pt>
                <c:pt idx="201">
                  <c:v>2.0522386574074069E-4</c:v>
                </c:pt>
                <c:pt idx="202">
                  <c:v>2.0428274193548383E-4</c:v>
                </c:pt>
                <c:pt idx="203">
                  <c:v>2.0335025229357797E-4</c:v>
                </c:pt>
                <c:pt idx="204">
                  <c:v>2.0242627853881275E-4</c:v>
                </c:pt>
                <c:pt idx="205">
                  <c:v>2.0151070454545452E-4</c:v>
                </c:pt>
                <c:pt idx="206">
                  <c:v>2.0060341628959274E-4</c:v>
                </c:pt>
                <c:pt idx="207">
                  <c:v>1.9970430180180177E-4</c:v>
                </c:pt>
                <c:pt idx="208">
                  <c:v>1.9881325112107619E-4</c:v>
                </c:pt>
                <c:pt idx="209">
                  <c:v>1.9793015624999997E-4</c:v>
                </c:pt>
                <c:pt idx="210">
                  <c:v>1.9705491111111106E-4</c:v>
                </c:pt>
                <c:pt idx="211">
                  <c:v>1.9618741150442473E-4</c:v>
                </c:pt>
                <c:pt idx="212">
                  <c:v>1.9532755506607928E-4</c:v>
                </c:pt>
                <c:pt idx="213">
                  <c:v>1.9447524122807012E-4</c:v>
                </c:pt>
                <c:pt idx="214">
                  <c:v>1.9363037117903925E-4</c:v>
                </c:pt>
                <c:pt idx="215">
                  <c:v>1.9279284782608693E-4</c:v>
                </c:pt>
                <c:pt idx="216">
                  <c:v>1.9196257575757571E-4</c:v>
                </c:pt>
                <c:pt idx="217">
                  <c:v>1.9113946120689651E-4</c:v>
                </c:pt>
                <c:pt idx="218">
                  <c:v>1.9032341201716735E-4</c:v>
                </c:pt>
                <c:pt idx="219">
                  <c:v>1.8951433760683759E-4</c:v>
                </c:pt>
                <c:pt idx="220">
                  <c:v>1.8871214893617018E-4</c:v>
                </c:pt>
                <c:pt idx="221">
                  <c:v>1.8791675847457624E-4</c:v>
                </c:pt>
                <c:pt idx="222">
                  <c:v>1.8712808016877635E-4</c:v>
                </c:pt>
                <c:pt idx="223">
                  <c:v>1.8634602941176466E-4</c:v>
                </c:pt>
                <c:pt idx="224">
                  <c:v>1.8557052301255227E-4</c:v>
                </c:pt>
                <c:pt idx="225">
                  <c:v>1.8480147916666667E-4</c:v>
                </c:pt>
                <c:pt idx="226">
                  <c:v>1.8403881742738587E-4</c:v>
                </c:pt>
                <c:pt idx="227">
                  <c:v>1.8328245867768592E-4</c:v>
                </c:pt>
                <c:pt idx="228">
                  <c:v>1.8253232510288066E-4</c:v>
                </c:pt>
                <c:pt idx="229">
                  <c:v>1.817883401639344E-4</c:v>
                </c:pt>
                <c:pt idx="230">
                  <c:v>1.8105042857142855E-4</c:v>
                </c:pt>
                <c:pt idx="231">
                  <c:v>1.8031851626016258E-4</c:v>
                </c:pt>
                <c:pt idx="232">
                  <c:v>1.7959253036437244E-4</c:v>
                </c:pt>
                <c:pt idx="233">
                  <c:v>1.7887239919354837E-4</c:v>
                </c:pt>
                <c:pt idx="234">
                  <c:v>1.7815805220883533E-4</c:v>
                </c:pt>
                <c:pt idx="235">
                  <c:v>1.7744941999999996E-4</c:v>
                </c:pt>
                <c:pt idx="236">
                  <c:v>1.7674643426294817E-4</c:v>
                </c:pt>
                <c:pt idx="237">
                  <c:v>1.7604902777777775E-4</c:v>
                </c:pt>
                <c:pt idx="238">
                  <c:v>1.7535713438735173E-4</c:v>
                </c:pt>
                <c:pt idx="239">
                  <c:v>1.7467068897637791E-4</c:v>
                </c:pt>
                <c:pt idx="240">
                  <c:v>1.7398962745098038E-4</c:v>
                </c:pt>
                <c:pt idx="241">
                  <c:v>1.7331388671874997E-4</c:v>
                </c:pt>
                <c:pt idx="242">
                  <c:v>1.7264340466926066E-4</c:v>
                </c:pt>
                <c:pt idx="243">
                  <c:v>1.7197812015503874E-4</c:v>
                </c:pt>
                <c:pt idx="244">
                  <c:v>1.7131797297297293E-4</c:v>
                </c:pt>
                <c:pt idx="245">
                  <c:v>1.7066290384615382E-4</c:v>
                </c:pt>
                <c:pt idx="246">
                  <c:v>1.7001285440613025E-4</c:v>
                </c:pt>
                <c:pt idx="247">
                  <c:v>1.6936776717557247E-4</c:v>
                </c:pt>
                <c:pt idx="248">
                  <c:v>1.6872758555133076E-4</c:v>
                </c:pt>
                <c:pt idx="249">
                  <c:v>1.6809225378787876E-4</c:v>
                </c:pt>
                <c:pt idx="250">
                  <c:v>1.6746171698113203E-4</c:v>
                </c:pt>
                <c:pt idx="251">
                  <c:v>1.6683592105263154E-4</c:v>
                </c:pt>
                <c:pt idx="252">
                  <c:v>1.6621481273408238E-4</c:v>
                </c:pt>
                <c:pt idx="253">
                  <c:v>1.6559833955223879E-4</c:v>
                </c:pt>
                <c:pt idx="254">
                  <c:v>1.6498644981412634E-4</c:v>
                </c:pt>
                <c:pt idx="255">
                  <c:v>1.6437909259259256E-4</c:v>
                </c:pt>
                <c:pt idx="256">
                  <c:v>1.6377621771217709E-4</c:v>
                </c:pt>
                <c:pt idx="257">
                  <c:v>1.6317777573529406E-4</c:v>
                </c:pt>
                <c:pt idx="258">
                  <c:v>1.6258371794871792E-4</c:v>
                </c:pt>
                <c:pt idx="259">
                  <c:v>1.6199399635036493E-4</c:v>
                </c:pt>
                <c:pt idx="260">
                  <c:v>1.6140856363636359E-4</c:v>
                </c:pt>
                <c:pt idx="261">
                  <c:v>1.6082737318840577E-4</c:v>
                </c:pt>
                <c:pt idx="262">
                  <c:v>1.602503790613718E-4</c:v>
                </c:pt>
                <c:pt idx="263">
                  <c:v>1.5967753597122297E-4</c:v>
                </c:pt>
                <c:pt idx="264">
                  <c:v>1.5910879928315408E-4</c:v>
                </c:pt>
                <c:pt idx="265">
                  <c:v>1.5854412499999998E-4</c:v>
                </c:pt>
                <c:pt idx="266">
                  <c:v>1.5798346975088963E-4</c:v>
                </c:pt>
                <c:pt idx="267">
                  <c:v>1.5742679078014181E-4</c:v>
                </c:pt>
                <c:pt idx="268">
                  <c:v>1.5687404593639574E-4</c:v>
                </c:pt>
                <c:pt idx="269">
                  <c:v>1.5632519366197179E-4</c:v>
                </c:pt>
                <c:pt idx="270">
                  <c:v>1.5578019298245611E-4</c:v>
                </c:pt>
                <c:pt idx="271">
                  <c:v>1.5523900349650346E-4</c:v>
                </c:pt>
                <c:pt idx="272">
                  <c:v>1.5470158536585362E-4</c:v>
                </c:pt>
                <c:pt idx="273">
                  <c:v>1.5416789930555551E-4</c:v>
                </c:pt>
                <c:pt idx="274">
                  <c:v>1.5363790657439445E-4</c:v>
                </c:pt>
                <c:pt idx="275">
                  <c:v>1.5311156896551722E-4</c:v>
                </c:pt>
                <c:pt idx="276">
                  <c:v>1.5258884879725085E-4</c:v>
                </c:pt>
                <c:pt idx="277">
                  <c:v>1.5206970890410958E-4</c:v>
                </c:pt>
                <c:pt idx="278">
                  <c:v>1.5155411262798632E-4</c:v>
                </c:pt>
                <c:pt idx="279">
                  <c:v>1.5104202380952379E-4</c:v>
                </c:pt>
                <c:pt idx="280">
                  <c:v>1.5053340677966101E-4</c:v>
                </c:pt>
                <c:pt idx="281">
                  <c:v>1.5002822635135131E-4</c:v>
                </c:pt>
                <c:pt idx="282">
                  <c:v>1.4952644781144779E-4</c:v>
                </c:pt>
                <c:pt idx="283">
                  <c:v>1.4902803691275166E-4</c:v>
                </c:pt>
                <c:pt idx="284">
                  <c:v>1.4853295986622071E-4</c:v>
                </c:pt>
                <c:pt idx="285">
                  <c:v>1.4804118333333331E-4</c:v>
                </c:pt>
                <c:pt idx="286">
                  <c:v>1.4755267441860463E-4</c:v>
                </c:pt>
                <c:pt idx="287">
                  <c:v>1.4706740066225163E-4</c:v>
                </c:pt>
                <c:pt idx="288">
                  <c:v>1.4658533003300328E-4</c:v>
                </c:pt>
                <c:pt idx="289">
                  <c:v>1.4610643092105263E-4</c:v>
                </c:pt>
                <c:pt idx="290">
                  <c:v>1.4563067213114753E-4</c:v>
                </c:pt>
                <c:pt idx="291">
                  <c:v>1.4515802287581696E-4</c:v>
                </c:pt>
                <c:pt idx="292">
                  <c:v>1.4468845276872962E-4</c:v>
                </c:pt>
                <c:pt idx="293">
                  <c:v>1.4422193181818182E-4</c:v>
                </c:pt>
                <c:pt idx="294">
                  <c:v>1.4375843042071195E-4</c:v>
                </c:pt>
                <c:pt idx="295">
                  <c:v>1.432979193548387E-4</c:v>
                </c:pt>
                <c:pt idx="296">
                  <c:v>1.428403697749196E-4</c:v>
                </c:pt>
                <c:pt idx="297">
                  <c:v>1.4238575320512818E-4</c:v>
                </c:pt>
                <c:pt idx="298">
                  <c:v>1.419340415335463E-4</c:v>
                </c:pt>
                <c:pt idx="299">
                  <c:v>1.4148520700636941E-4</c:v>
                </c:pt>
                <c:pt idx="300">
                  <c:v>1.4103922222222218E-4</c:v>
                </c:pt>
                <c:pt idx="301">
                  <c:v>1.4059606012658225E-4</c:v>
                </c:pt>
                <c:pt idx="302">
                  <c:v>1.4015569400630914E-4</c:v>
                </c:pt>
                <c:pt idx="303">
                  <c:v>1.3971809748427669E-4</c:v>
                </c:pt>
                <c:pt idx="304">
                  <c:v>1.3928324451410655E-4</c:v>
                </c:pt>
                <c:pt idx="305">
                  <c:v>1.3885110937499997E-4</c:v>
                </c:pt>
                <c:pt idx="306">
                  <c:v>1.3842166666666662E-4</c:v>
                </c:pt>
                <c:pt idx="307">
                  <c:v>1.379948913043478E-4</c:v>
                </c:pt>
                <c:pt idx="308">
                  <c:v>1.3757075851393187E-4</c:v>
                </c:pt>
                <c:pt idx="309">
                  <c:v>1.3714924382716046E-4</c:v>
                </c:pt>
                <c:pt idx="310">
                  <c:v>1.3673032307692304E-4</c:v>
                </c:pt>
                <c:pt idx="311">
                  <c:v>1.36313972392638E-4</c:v>
                </c:pt>
                <c:pt idx="312">
                  <c:v>1.3590016819571861E-4</c:v>
                </c:pt>
                <c:pt idx="313">
                  <c:v>1.3548888719512193E-4</c:v>
                </c:pt>
                <c:pt idx="314">
                  <c:v>1.3508010638297869E-4</c:v>
                </c:pt>
                <c:pt idx="315">
                  <c:v>1.3467380303030298E-4</c:v>
                </c:pt>
                <c:pt idx="316">
                  <c:v>1.3426995468277943E-4</c:v>
                </c:pt>
                <c:pt idx="317">
                  <c:v>1.3386853915662648E-4</c:v>
                </c:pt>
                <c:pt idx="318">
                  <c:v>1.3346953453453449E-4</c:v>
                </c:pt>
                <c:pt idx="319">
                  <c:v>1.3307291916167662E-4</c:v>
                </c:pt>
                <c:pt idx="320">
                  <c:v>1.3267867164179102E-4</c:v>
                </c:pt>
                <c:pt idx="321">
                  <c:v>1.3228677083333332E-4</c:v>
                </c:pt>
                <c:pt idx="322">
                  <c:v>1.3189719584569729E-4</c:v>
                </c:pt>
                <c:pt idx="323">
                  <c:v>1.3150992603550292E-4</c:v>
                </c:pt>
                <c:pt idx="324">
                  <c:v>1.3112494100294984E-4</c:v>
                </c:pt>
                <c:pt idx="325">
                  <c:v>1.3074222058823525E-4</c:v>
                </c:pt>
                <c:pt idx="326">
                  <c:v>1.3036174486803515E-4</c:v>
                </c:pt>
                <c:pt idx="327">
                  <c:v>1.2998349415204677E-4</c:v>
                </c:pt>
                <c:pt idx="328">
                  <c:v>1.2960744897959179E-4</c:v>
                </c:pt>
                <c:pt idx="329">
                  <c:v>1.2923359011627903E-4</c:v>
                </c:pt>
                <c:pt idx="330">
                  <c:v>1.288618985507246E-4</c:v>
                </c:pt>
                <c:pt idx="331">
                  <c:v>1.2849235549132945E-4</c:v>
                </c:pt>
                <c:pt idx="332">
                  <c:v>1.2812494236311237E-4</c:v>
                </c:pt>
                <c:pt idx="333">
                  <c:v>1.2775964080459767E-4</c:v>
                </c:pt>
                <c:pt idx="334">
                  <c:v>1.273964326647564E-4</c:v>
                </c:pt>
                <c:pt idx="335">
                  <c:v>1.2703529999999997E-4</c:v>
                </c:pt>
                <c:pt idx="336">
                  <c:v>1.2667622507122505E-4</c:v>
                </c:pt>
                <c:pt idx="337">
                  <c:v>1.2631919034090909E-4</c:v>
                </c:pt>
                <c:pt idx="338">
                  <c:v>1.2596417847025493E-4</c:v>
                </c:pt>
                <c:pt idx="339">
                  <c:v>1.2561117231638417E-4</c:v>
                </c:pt>
                <c:pt idx="340">
                  <c:v>1.2526015492957744E-4</c:v>
                </c:pt>
                <c:pt idx="341">
                  <c:v>1.2491110955056178E-4</c:v>
                </c:pt>
                <c:pt idx="342">
                  <c:v>1.2456401960784312E-4</c:v>
                </c:pt>
                <c:pt idx="343">
                  <c:v>1.2421886871508378E-4</c:v>
                </c:pt>
                <c:pt idx="344">
                  <c:v>1.2387564066852367E-4</c:v>
                </c:pt>
                <c:pt idx="345">
                  <c:v>1.2353431944444443E-4</c:v>
                </c:pt>
                <c:pt idx="346">
                  <c:v>1.2319488919667587E-4</c:v>
                </c:pt>
                <c:pt idx="347">
                  <c:v>1.2285733425414363E-4</c:v>
                </c:pt>
                <c:pt idx="348">
                  <c:v>1.225216391184573E-4</c:v>
                </c:pt>
                <c:pt idx="349">
                  <c:v>1.2218778846153844E-4</c:v>
                </c:pt>
                <c:pt idx="350">
                  <c:v>1.2185576712328765E-4</c:v>
                </c:pt>
                <c:pt idx="351">
                  <c:v>1.2152556010928961E-4</c:v>
                </c:pt>
                <c:pt idx="352">
                  <c:v>1.2119715258855583E-4</c:v>
                </c:pt>
                <c:pt idx="353">
                  <c:v>1.2087052989130432E-4</c:v>
                </c:pt>
                <c:pt idx="354">
                  <c:v>1.2054567750677505E-4</c:v>
                </c:pt>
                <c:pt idx="355">
                  <c:v>1.2022258108108105E-4</c:v>
                </c:pt>
                <c:pt idx="356">
                  <c:v>1.1990122641509432E-4</c:v>
                </c:pt>
                <c:pt idx="357">
                  <c:v>1.1958159946236558E-4</c:v>
                </c:pt>
                <c:pt idx="358">
                  <c:v>1.1926368632707774E-4</c:v>
                </c:pt>
                <c:pt idx="359">
                  <c:v>1.1894747326203206E-4</c:v>
                </c:pt>
                <c:pt idx="360">
                  <c:v>1.1863294666666665E-4</c:v>
                </c:pt>
                <c:pt idx="361">
                  <c:v>1.1832009308510637E-4</c:v>
                </c:pt>
                <c:pt idx="362">
                  <c:v>1.1800889920424401E-4</c:v>
                </c:pt>
                <c:pt idx="363">
                  <c:v>1.1769935185185184E-4</c:v>
                </c:pt>
                <c:pt idx="364">
                  <c:v>1.1739143799472294E-4</c:v>
                </c:pt>
                <c:pt idx="365">
                  <c:v>1.1708514473684208E-4</c:v>
                </c:pt>
                <c:pt idx="366">
                  <c:v>1.1678045931758529E-4</c:v>
                </c:pt>
                <c:pt idx="367">
                  <c:v>1.1647736910994763E-4</c:v>
                </c:pt>
                <c:pt idx="368">
                  <c:v>1.1617586161879892E-4</c:v>
                </c:pt>
                <c:pt idx="369">
                  <c:v>1.1587592447916665E-4</c:v>
                </c:pt>
                <c:pt idx="370">
                  <c:v>1.1557754545454544E-4</c:v>
                </c:pt>
                <c:pt idx="371">
                  <c:v>1.1528071243523313E-4</c:v>
                </c:pt>
                <c:pt idx="372">
                  <c:v>1.1498541343669249E-4</c:v>
                </c:pt>
                <c:pt idx="373">
                  <c:v>1.1469163659793813E-4</c:v>
                </c:pt>
                <c:pt idx="374">
                  <c:v>1.1439937017994856E-4</c:v>
                </c:pt>
                <c:pt idx="375">
                  <c:v>1.1410860256410254E-4</c:v>
                </c:pt>
                <c:pt idx="376">
                  <c:v>1.1381932225063937E-4</c:v>
                </c:pt>
                <c:pt idx="377">
                  <c:v>1.1353151785714282E-4</c:v>
                </c:pt>
                <c:pt idx="378">
                  <c:v>1.1324517811704832E-4</c:v>
                </c:pt>
                <c:pt idx="379">
                  <c:v>1.1296029187817257E-4</c:v>
                </c:pt>
                <c:pt idx="380">
                  <c:v>1.1267684810126579E-4</c:v>
                </c:pt>
                <c:pt idx="381">
                  <c:v>1.1239483585858583E-4</c:v>
                </c:pt>
                <c:pt idx="382">
                  <c:v>1.1211424433249368E-4</c:v>
                </c:pt>
                <c:pt idx="383">
                  <c:v>1.1183506281407033E-4</c:v>
                </c:pt>
                <c:pt idx="384">
                  <c:v>1.1155728070175436E-4</c:v>
                </c:pt>
                <c:pt idx="385">
                  <c:v>1.1128088749999998E-4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517376"/>
        <c:axId val="97164032"/>
      </c:lineChart>
      <c:catAx>
        <c:axId val="445173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 sz="1200"/>
                  <a:t>Sevice interval (ms)</a:t>
                </a:r>
                <a:endParaRPr lang="zh-TW" altLang="en-US" sz="12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7164032"/>
        <c:crosses val="autoZero"/>
        <c:auto val="1"/>
        <c:lblAlgn val="ctr"/>
        <c:lblOffset val="100"/>
        <c:tickLblSkip val="25"/>
        <c:noMultiLvlLbl val="0"/>
      </c:catAx>
      <c:valAx>
        <c:axId val="97164032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 sz="1200"/>
                  <a:t>Weight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45173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'實測 KB_100ms 0104'!$S$2</c:f>
              <c:strCache>
                <c:ptCount val="1"/>
                <c:pt idx="0">
                  <c:v>EIMA EIF</c:v>
                </c:pt>
              </c:strCache>
            </c:strRef>
          </c:tx>
          <c:marker>
            <c:symbol val="none"/>
          </c:marker>
          <c:cat>
            <c:numRef>
              <c:f>'實測 KB_100ms 0104'!$R$3:$R$10002</c:f>
              <c:numCache>
                <c:formatCode>General</c:formatCode>
                <c:ptCount val="10000"/>
                <c:pt idx="0">
                  <c:v>0.05</c:v>
                </c:pt>
                <c:pt idx="1">
                  <c:v>0.1</c:v>
                </c:pt>
                <c:pt idx="2">
                  <c:v>0.15</c:v>
                </c:pt>
                <c:pt idx="3">
                  <c:v>0.2</c:v>
                </c:pt>
                <c:pt idx="4">
                  <c:v>0.25</c:v>
                </c:pt>
                <c:pt idx="5">
                  <c:v>0.3</c:v>
                </c:pt>
                <c:pt idx="6">
                  <c:v>0.35</c:v>
                </c:pt>
                <c:pt idx="7">
                  <c:v>0.4</c:v>
                </c:pt>
                <c:pt idx="8">
                  <c:v>0.45</c:v>
                </c:pt>
                <c:pt idx="9">
                  <c:v>0.5</c:v>
                </c:pt>
                <c:pt idx="10">
                  <c:v>0.55000000000000004</c:v>
                </c:pt>
                <c:pt idx="11">
                  <c:v>0.6</c:v>
                </c:pt>
                <c:pt idx="12">
                  <c:v>0.65</c:v>
                </c:pt>
                <c:pt idx="13">
                  <c:v>0.7</c:v>
                </c:pt>
                <c:pt idx="14">
                  <c:v>0.75</c:v>
                </c:pt>
                <c:pt idx="15">
                  <c:v>0.8</c:v>
                </c:pt>
                <c:pt idx="16">
                  <c:v>0.85</c:v>
                </c:pt>
                <c:pt idx="17">
                  <c:v>0.9</c:v>
                </c:pt>
                <c:pt idx="18">
                  <c:v>0.95</c:v>
                </c:pt>
                <c:pt idx="19">
                  <c:v>1</c:v>
                </c:pt>
                <c:pt idx="20">
                  <c:v>1.05</c:v>
                </c:pt>
                <c:pt idx="21">
                  <c:v>1.1000000000000001</c:v>
                </c:pt>
                <c:pt idx="22">
                  <c:v>1.1499999999999999</c:v>
                </c:pt>
                <c:pt idx="23">
                  <c:v>1.2</c:v>
                </c:pt>
                <c:pt idx="24">
                  <c:v>1.25</c:v>
                </c:pt>
                <c:pt idx="25">
                  <c:v>1.3</c:v>
                </c:pt>
                <c:pt idx="26">
                  <c:v>1.35</c:v>
                </c:pt>
                <c:pt idx="27">
                  <c:v>1.4</c:v>
                </c:pt>
                <c:pt idx="28">
                  <c:v>1.45</c:v>
                </c:pt>
                <c:pt idx="29">
                  <c:v>1.5</c:v>
                </c:pt>
                <c:pt idx="30">
                  <c:v>1.55</c:v>
                </c:pt>
                <c:pt idx="31">
                  <c:v>1.6</c:v>
                </c:pt>
                <c:pt idx="32">
                  <c:v>1.65</c:v>
                </c:pt>
                <c:pt idx="33">
                  <c:v>1.7</c:v>
                </c:pt>
                <c:pt idx="34">
                  <c:v>1.75</c:v>
                </c:pt>
                <c:pt idx="35">
                  <c:v>1.8</c:v>
                </c:pt>
                <c:pt idx="36">
                  <c:v>1.85</c:v>
                </c:pt>
                <c:pt idx="37">
                  <c:v>1.9</c:v>
                </c:pt>
                <c:pt idx="38">
                  <c:v>1.95</c:v>
                </c:pt>
                <c:pt idx="39">
                  <c:v>2</c:v>
                </c:pt>
                <c:pt idx="40">
                  <c:v>2.0499999999999998</c:v>
                </c:pt>
                <c:pt idx="41">
                  <c:v>2.1</c:v>
                </c:pt>
                <c:pt idx="42">
                  <c:v>2.15</c:v>
                </c:pt>
                <c:pt idx="43">
                  <c:v>2.2000000000000002</c:v>
                </c:pt>
                <c:pt idx="44">
                  <c:v>2.25</c:v>
                </c:pt>
                <c:pt idx="45">
                  <c:v>2.2999999999999998</c:v>
                </c:pt>
                <c:pt idx="46">
                  <c:v>2.35</c:v>
                </c:pt>
                <c:pt idx="47">
                  <c:v>2.4</c:v>
                </c:pt>
                <c:pt idx="48">
                  <c:v>2.4500000000000002</c:v>
                </c:pt>
                <c:pt idx="49">
                  <c:v>2.5</c:v>
                </c:pt>
                <c:pt idx="50">
                  <c:v>2.5499999999999998</c:v>
                </c:pt>
                <c:pt idx="51">
                  <c:v>2.6</c:v>
                </c:pt>
                <c:pt idx="52">
                  <c:v>2.65</c:v>
                </c:pt>
                <c:pt idx="53">
                  <c:v>2.7</c:v>
                </c:pt>
                <c:pt idx="54">
                  <c:v>2.75</c:v>
                </c:pt>
                <c:pt idx="55">
                  <c:v>2.8</c:v>
                </c:pt>
                <c:pt idx="56">
                  <c:v>2.85</c:v>
                </c:pt>
                <c:pt idx="57">
                  <c:v>2.9</c:v>
                </c:pt>
                <c:pt idx="58">
                  <c:v>2.95</c:v>
                </c:pt>
                <c:pt idx="59">
                  <c:v>3</c:v>
                </c:pt>
                <c:pt idx="60">
                  <c:v>3.05</c:v>
                </c:pt>
                <c:pt idx="61">
                  <c:v>3.1</c:v>
                </c:pt>
                <c:pt idx="62">
                  <c:v>3.15</c:v>
                </c:pt>
                <c:pt idx="63">
                  <c:v>3.2</c:v>
                </c:pt>
                <c:pt idx="64">
                  <c:v>3.25</c:v>
                </c:pt>
                <c:pt idx="65">
                  <c:v>3.3</c:v>
                </c:pt>
                <c:pt idx="66">
                  <c:v>3.35</c:v>
                </c:pt>
                <c:pt idx="67">
                  <c:v>3.4</c:v>
                </c:pt>
                <c:pt idx="68">
                  <c:v>3.45</c:v>
                </c:pt>
                <c:pt idx="69">
                  <c:v>3.5</c:v>
                </c:pt>
                <c:pt idx="70">
                  <c:v>3.55</c:v>
                </c:pt>
                <c:pt idx="71">
                  <c:v>3.6</c:v>
                </c:pt>
                <c:pt idx="72">
                  <c:v>3.65</c:v>
                </c:pt>
                <c:pt idx="73">
                  <c:v>3.7</c:v>
                </c:pt>
                <c:pt idx="74">
                  <c:v>3.75</c:v>
                </c:pt>
                <c:pt idx="75">
                  <c:v>3.8</c:v>
                </c:pt>
                <c:pt idx="76">
                  <c:v>3.85</c:v>
                </c:pt>
                <c:pt idx="77">
                  <c:v>3.9</c:v>
                </c:pt>
                <c:pt idx="78">
                  <c:v>3.95</c:v>
                </c:pt>
                <c:pt idx="79">
                  <c:v>4</c:v>
                </c:pt>
                <c:pt idx="80">
                  <c:v>4.05</c:v>
                </c:pt>
                <c:pt idx="81">
                  <c:v>4.0999999999999996</c:v>
                </c:pt>
                <c:pt idx="82">
                  <c:v>4.1500000000000004</c:v>
                </c:pt>
                <c:pt idx="83">
                  <c:v>4.2</c:v>
                </c:pt>
                <c:pt idx="84">
                  <c:v>4.25</c:v>
                </c:pt>
                <c:pt idx="85">
                  <c:v>4.3</c:v>
                </c:pt>
                <c:pt idx="86">
                  <c:v>4.3499999999999996</c:v>
                </c:pt>
                <c:pt idx="87">
                  <c:v>4.4000000000000004</c:v>
                </c:pt>
                <c:pt idx="88">
                  <c:v>4.45</c:v>
                </c:pt>
                <c:pt idx="89">
                  <c:v>4.5</c:v>
                </c:pt>
                <c:pt idx="90">
                  <c:v>4.55</c:v>
                </c:pt>
                <c:pt idx="91">
                  <c:v>4.5999999999999996</c:v>
                </c:pt>
                <c:pt idx="92">
                  <c:v>4.6500000000000004</c:v>
                </c:pt>
                <c:pt idx="93">
                  <c:v>4.7</c:v>
                </c:pt>
                <c:pt idx="94">
                  <c:v>4.75</c:v>
                </c:pt>
                <c:pt idx="95">
                  <c:v>4.8</c:v>
                </c:pt>
                <c:pt idx="96">
                  <c:v>4.8499999999999996</c:v>
                </c:pt>
                <c:pt idx="97">
                  <c:v>4.9000000000000004</c:v>
                </c:pt>
                <c:pt idx="98">
                  <c:v>4.95</c:v>
                </c:pt>
                <c:pt idx="99">
                  <c:v>5</c:v>
                </c:pt>
                <c:pt idx="100">
                  <c:v>5.05</c:v>
                </c:pt>
                <c:pt idx="101">
                  <c:v>5.0999999999999996</c:v>
                </c:pt>
                <c:pt idx="102">
                  <c:v>5.15</c:v>
                </c:pt>
                <c:pt idx="103">
                  <c:v>5.2</c:v>
                </c:pt>
                <c:pt idx="104">
                  <c:v>5.25</c:v>
                </c:pt>
                <c:pt idx="105">
                  <c:v>5.3</c:v>
                </c:pt>
                <c:pt idx="106">
                  <c:v>5.35</c:v>
                </c:pt>
                <c:pt idx="107">
                  <c:v>5.4</c:v>
                </c:pt>
                <c:pt idx="108">
                  <c:v>5.45</c:v>
                </c:pt>
                <c:pt idx="109">
                  <c:v>5.5</c:v>
                </c:pt>
                <c:pt idx="110">
                  <c:v>5.55</c:v>
                </c:pt>
                <c:pt idx="111">
                  <c:v>5.6</c:v>
                </c:pt>
                <c:pt idx="112">
                  <c:v>5.65</c:v>
                </c:pt>
                <c:pt idx="113">
                  <c:v>5.7</c:v>
                </c:pt>
                <c:pt idx="114">
                  <c:v>5.75</c:v>
                </c:pt>
                <c:pt idx="115">
                  <c:v>5.8</c:v>
                </c:pt>
                <c:pt idx="116">
                  <c:v>5.85</c:v>
                </c:pt>
                <c:pt idx="117">
                  <c:v>5.9</c:v>
                </c:pt>
                <c:pt idx="118">
                  <c:v>5.95</c:v>
                </c:pt>
                <c:pt idx="119">
                  <c:v>6</c:v>
                </c:pt>
                <c:pt idx="120">
                  <c:v>6.05</c:v>
                </c:pt>
                <c:pt idx="121">
                  <c:v>6.1</c:v>
                </c:pt>
                <c:pt idx="122">
                  <c:v>6.15</c:v>
                </c:pt>
                <c:pt idx="123">
                  <c:v>6.2</c:v>
                </c:pt>
                <c:pt idx="124">
                  <c:v>6.25</c:v>
                </c:pt>
                <c:pt idx="125">
                  <c:v>6.3</c:v>
                </c:pt>
                <c:pt idx="126">
                  <c:v>6.35</c:v>
                </c:pt>
                <c:pt idx="127">
                  <c:v>6.4</c:v>
                </c:pt>
                <c:pt idx="128">
                  <c:v>6.45</c:v>
                </c:pt>
                <c:pt idx="129">
                  <c:v>6.5</c:v>
                </c:pt>
                <c:pt idx="130">
                  <c:v>6.55</c:v>
                </c:pt>
                <c:pt idx="131">
                  <c:v>6.6</c:v>
                </c:pt>
                <c:pt idx="132">
                  <c:v>6.65</c:v>
                </c:pt>
                <c:pt idx="133">
                  <c:v>6.7</c:v>
                </c:pt>
                <c:pt idx="134">
                  <c:v>6.75</c:v>
                </c:pt>
                <c:pt idx="135">
                  <c:v>6.8</c:v>
                </c:pt>
                <c:pt idx="136">
                  <c:v>6.85</c:v>
                </c:pt>
                <c:pt idx="137">
                  <c:v>6.9</c:v>
                </c:pt>
                <c:pt idx="138">
                  <c:v>6.95</c:v>
                </c:pt>
                <c:pt idx="139">
                  <c:v>7</c:v>
                </c:pt>
                <c:pt idx="140">
                  <c:v>7.05</c:v>
                </c:pt>
                <c:pt idx="141">
                  <c:v>7.1</c:v>
                </c:pt>
                <c:pt idx="142">
                  <c:v>7.15</c:v>
                </c:pt>
                <c:pt idx="143">
                  <c:v>7.2</c:v>
                </c:pt>
                <c:pt idx="144">
                  <c:v>7.25</c:v>
                </c:pt>
                <c:pt idx="145">
                  <c:v>7.3</c:v>
                </c:pt>
                <c:pt idx="146">
                  <c:v>7.35</c:v>
                </c:pt>
                <c:pt idx="147">
                  <c:v>7.4</c:v>
                </c:pt>
                <c:pt idx="148">
                  <c:v>7.45</c:v>
                </c:pt>
                <c:pt idx="149">
                  <c:v>7.5</c:v>
                </c:pt>
                <c:pt idx="150">
                  <c:v>7.55</c:v>
                </c:pt>
                <c:pt idx="151">
                  <c:v>7.6</c:v>
                </c:pt>
                <c:pt idx="152">
                  <c:v>7.65</c:v>
                </c:pt>
                <c:pt idx="153">
                  <c:v>7.7</c:v>
                </c:pt>
                <c:pt idx="154">
                  <c:v>7.75</c:v>
                </c:pt>
                <c:pt idx="155">
                  <c:v>7.8</c:v>
                </c:pt>
                <c:pt idx="156">
                  <c:v>7.85</c:v>
                </c:pt>
                <c:pt idx="157">
                  <c:v>7.9</c:v>
                </c:pt>
                <c:pt idx="158">
                  <c:v>7.95</c:v>
                </c:pt>
                <c:pt idx="159">
                  <c:v>8</c:v>
                </c:pt>
                <c:pt idx="160">
                  <c:v>8.0500000000000007</c:v>
                </c:pt>
                <c:pt idx="161">
                  <c:v>8.1</c:v>
                </c:pt>
                <c:pt idx="162">
                  <c:v>8.15</c:v>
                </c:pt>
                <c:pt idx="163">
                  <c:v>8.1999999999999993</c:v>
                </c:pt>
                <c:pt idx="164">
                  <c:v>8.25</c:v>
                </c:pt>
                <c:pt idx="165">
                  <c:v>8.3000000000000007</c:v>
                </c:pt>
                <c:pt idx="166">
                  <c:v>8.35</c:v>
                </c:pt>
                <c:pt idx="167">
                  <c:v>8.4</c:v>
                </c:pt>
                <c:pt idx="168">
                  <c:v>8.4499999999999993</c:v>
                </c:pt>
                <c:pt idx="169">
                  <c:v>8.5</c:v>
                </c:pt>
                <c:pt idx="170">
                  <c:v>8.5500000000000007</c:v>
                </c:pt>
                <c:pt idx="171">
                  <c:v>8.6</c:v>
                </c:pt>
                <c:pt idx="172">
                  <c:v>8.65</c:v>
                </c:pt>
                <c:pt idx="173">
                  <c:v>8.6999999999999993</c:v>
                </c:pt>
                <c:pt idx="174">
                  <c:v>8.75</c:v>
                </c:pt>
                <c:pt idx="175">
                  <c:v>8.8000000000000007</c:v>
                </c:pt>
                <c:pt idx="176">
                  <c:v>8.85</c:v>
                </c:pt>
                <c:pt idx="177">
                  <c:v>8.9</c:v>
                </c:pt>
                <c:pt idx="178">
                  <c:v>8.9499999999999993</c:v>
                </c:pt>
                <c:pt idx="179">
                  <c:v>9</c:v>
                </c:pt>
                <c:pt idx="180">
                  <c:v>9.0500000000000007</c:v>
                </c:pt>
                <c:pt idx="181">
                  <c:v>9.1</c:v>
                </c:pt>
                <c:pt idx="182">
                  <c:v>9.15</c:v>
                </c:pt>
                <c:pt idx="183">
                  <c:v>9.1999999999999993</c:v>
                </c:pt>
                <c:pt idx="184">
                  <c:v>9.25</c:v>
                </c:pt>
                <c:pt idx="185">
                  <c:v>9.3000000000000007</c:v>
                </c:pt>
                <c:pt idx="186">
                  <c:v>9.35</c:v>
                </c:pt>
                <c:pt idx="187">
                  <c:v>9.4</c:v>
                </c:pt>
                <c:pt idx="188">
                  <c:v>9.4499999999999993</c:v>
                </c:pt>
                <c:pt idx="189">
                  <c:v>9.5</c:v>
                </c:pt>
                <c:pt idx="190">
                  <c:v>9.5500000000000007</c:v>
                </c:pt>
                <c:pt idx="191">
                  <c:v>9.6</c:v>
                </c:pt>
                <c:pt idx="192">
                  <c:v>9.65</c:v>
                </c:pt>
                <c:pt idx="193">
                  <c:v>9.6999999999999993</c:v>
                </c:pt>
                <c:pt idx="194">
                  <c:v>9.75</c:v>
                </c:pt>
                <c:pt idx="195">
                  <c:v>9.8000000000000007</c:v>
                </c:pt>
                <c:pt idx="196">
                  <c:v>9.85</c:v>
                </c:pt>
                <c:pt idx="197">
                  <c:v>9.9</c:v>
                </c:pt>
                <c:pt idx="198">
                  <c:v>9.9499999999999993</c:v>
                </c:pt>
                <c:pt idx="199">
                  <c:v>10</c:v>
                </c:pt>
                <c:pt idx="200">
                  <c:v>10.050000000000001</c:v>
                </c:pt>
                <c:pt idx="201">
                  <c:v>10.1</c:v>
                </c:pt>
                <c:pt idx="202">
                  <c:v>10.15</c:v>
                </c:pt>
                <c:pt idx="203">
                  <c:v>10.199999999999999</c:v>
                </c:pt>
                <c:pt idx="204">
                  <c:v>10.25</c:v>
                </c:pt>
                <c:pt idx="205">
                  <c:v>10.3</c:v>
                </c:pt>
                <c:pt idx="206">
                  <c:v>10.35</c:v>
                </c:pt>
                <c:pt idx="207">
                  <c:v>10.4</c:v>
                </c:pt>
                <c:pt idx="208">
                  <c:v>10.45</c:v>
                </c:pt>
                <c:pt idx="209">
                  <c:v>10.5</c:v>
                </c:pt>
                <c:pt idx="210">
                  <c:v>10.55</c:v>
                </c:pt>
                <c:pt idx="211">
                  <c:v>10.6</c:v>
                </c:pt>
                <c:pt idx="212">
                  <c:v>10.65</c:v>
                </c:pt>
                <c:pt idx="213">
                  <c:v>10.7</c:v>
                </c:pt>
                <c:pt idx="214">
                  <c:v>10.75</c:v>
                </c:pt>
                <c:pt idx="215">
                  <c:v>10.8</c:v>
                </c:pt>
                <c:pt idx="216">
                  <c:v>10.85</c:v>
                </c:pt>
                <c:pt idx="217">
                  <c:v>10.9</c:v>
                </c:pt>
                <c:pt idx="218">
                  <c:v>10.95</c:v>
                </c:pt>
                <c:pt idx="219">
                  <c:v>11</c:v>
                </c:pt>
                <c:pt idx="220">
                  <c:v>11.05</c:v>
                </c:pt>
                <c:pt idx="221">
                  <c:v>11.1</c:v>
                </c:pt>
                <c:pt idx="222">
                  <c:v>11.15</c:v>
                </c:pt>
                <c:pt idx="223">
                  <c:v>11.2</c:v>
                </c:pt>
                <c:pt idx="224">
                  <c:v>11.25</c:v>
                </c:pt>
                <c:pt idx="225">
                  <c:v>11.3</c:v>
                </c:pt>
                <c:pt idx="226">
                  <c:v>11.35</c:v>
                </c:pt>
                <c:pt idx="227">
                  <c:v>11.4</c:v>
                </c:pt>
                <c:pt idx="228">
                  <c:v>11.45</c:v>
                </c:pt>
                <c:pt idx="229">
                  <c:v>11.5</c:v>
                </c:pt>
                <c:pt idx="230">
                  <c:v>11.55</c:v>
                </c:pt>
                <c:pt idx="231">
                  <c:v>11.6</c:v>
                </c:pt>
                <c:pt idx="232">
                  <c:v>11.65</c:v>
                </c:pt>
                <c:pt idx="233">
                  <c:v>11.7</c:v>
                </c:pt>
                <c:pt idx="234">
                  <c:v>11.75</c:v>
                </c:pt>
                <c:pt idx="235">
                  <c:v>11.8</c:v>
                </c:pt>
                <c:pt idx="236">
                  <c:v>11.85</c:v>
                </c:pt>
                <c:pt idx="237">
                  <c:v>11.9</c:v>
                </c:pt>
                <c:pt idx="238">
                  <c:v>11.95</c:v>
                </c:pt>
                <c:pt idx="239">
                  <c:v>12</c:v>
                </c:pt>
                <c:pt idx="240">
                  <c:v>12.05</c:v>
                </c:pt>
                <c:pt idx="241">
                  <c:v>12.1</c:v>
                </c:pt>
                <c:pt idx="242">
                  <c:v>12.15</c:v>
                </c:pt>
                <c:pt idx="243">
                  <c:v>12.2</c:v>
                </c:pt>
                <c:pt idx="244">
                  <c:v>12.25</c:v>
                </c:pt>
                <c:pt idx="245">
                  <c:v>12.3</c:v>
                </c:pt>
                <c:pt idx="246">
                  <c:v>12.35</c:v>
                </c:pt>
                <c:pt idx="247">
                  <c:v>12.4</c:v>
                </c:pt>
                <c:pt idx="248">
                  <c:v>12.45</c:v>
                </c:pt>
                <c:pt idx="249">
                  <c:v>12.5</c:v>
                </c:pt>
                <c:pt idx="250">
                  <c:v>12.55</c:v>
                </c:pt>
                <c:pt idx="251">
                  <c:v>12.6</c:v>
                </c:pt>
                <c:pt idx="252">
                  <c:v>12.65</c:v>
                </c:pt>
                <c:pt idx="253">
                  <c:v>12.7</c:v>
                </c:pt>
                <c:pt idx="254">
                  <c:v>12.75</c:v>
                </c:pt>
                <c:pt idx="255">
                  <c:v>12.8</c:v>
                </c:pt>
                <c:pt idx="256">
                  <c:v>12.85</c:v>
                </c:pt>
                <c:pt idx="257">
                  <c:v>12.9</c:v>
                </c:pt>
                <c:pt idx="258">
                  <c:v>12.95</c:v>
                </c:pt>
                <c:pt idx="259">
                  <c:v>13</c:v>
                </c:pt>
                <c:pt idx="260">
                  <c:v>13.05</c:v>
                </c:pt>
                <c:pt idx="261">
                  <c:v>13.1</c:v>
                </c:pt>
                <c:pt idx="262">
                  <c:v>13.15</c:v>
                </c:pt>
                <c:pt idx="263">
                  <c:v>13.2</c:v>
                </c:pt>
                <c:pt idx="264">
                  <c:v>13.25</c:v>
                </c:pt>
                <c:pt idx="265">
                  <c:v>13.3</c:v>
                </c:pt>
                <c:pt idx="266">
                  <c:v>13.35</c:v>
                </c:pt>
                <c:pt idx="267">
                  <c:v>13.4</c:v>
                </c:pt>
                <c:pt idx="268">
                  <c:v>13.45</c:v>
                </c:pt>
                <c:pt idx="269">
                  <c:v>13.5</c:v>
                </c:pt>
                <c:pt idx="270">
                  <c:v>13.55</c:v>
                </c:pt>
                <c:pt idx="271">
                  <c:v>13.6</c:v>
                </c:pt>
                <c:pt idx="272">
                  <c:v>13.65</c:v>
                </c:pt>
                <c:pt idx="273">
                  <c:v>13.7</c:v>
                </c:pt>
                <c:pt idx="274">
                  <c:v>13.75</c:v>
                </c:pt>
                <c:pt idx="275">
                  <c:v>13.8</c:v>
                </c:pt>
                <c:pt idx="276">
                  <c:v>13.85</c:v>
                </c:pt>
                <c:pt idx="277">
                  <c:v>13.9</c:v>
                </c:pt>
                <c:pt idx="278">
                  <c:v>13.95</c:v>
                </c:pt>
                <c:pt idx="279">
                  <c:v>14</c:v>
                </c:pt>
                <c:pt idx="280">
                  <c:v>14.05</c:v>
                </c:pt>
                <c:pt idx="281">
                  <c:v>14.1</c:v>
                </c:pt>
                <c:pt idx="282">
                  <c:v>14.15</c:v>
                </c:pt>
                <c:pt idx="283">
                  <c:v>14.2</c:v>
                </c:pt>
                <c:pt idx="284">
                  <c:v>14.25</c:v>
                </c:pt>
                <c:pt idx="285">
                  <c:v>14.3</c:v>
                </c:pt>
                <c:pt idx="286">
                  <c:v>14.35</c:v>
                </c:pt>
                <c:pt idx="287">
                  <c:v>14.4</c:v>
                </c:pt>
                <c:pt idx="288">
                  <c:v>14.45</c:v>
                </c:pt>
                <c:pt idx="289">
                  <c:v>14.5</c:v>
                </c:pt>
                <c:pt idx="290">
                  <c:v>14.55</c:v>
                </c:pt>
                <c:pt idx="291">
                  <c:v>14.6</c:v>
                </c:pt>
                <c:pt idx="292">
                  <c:v>14.65</c:v>
                </c:pt>
                <c:pt idx="293">
                  <c:v>14.7</c:v>
                </c:pt>
                <c:pt idx="294">
                  <c:v>14.75</c:v>
                </c:pt>
                <c:pt idx="295">
                  <c:v>14.8</c:v>
                </c:pt>
                <c:pt idx="296">
                  <c:v>14.85</c:v>
                </c:pt>
                <c:pt idx="297">
                  <c:v>14.9</c:v>
                </c:pt>
                <c:pt idx="298">
                  <c:v>14.95</c:v>
                </c:pt>
                <c:pt idx="299">
                  <c:v>15</c:v>
                </c:pt>
                <c:pt idx="300">
                  <c:v>15.05</c:v>
                </c:pt>
                <c:pt idx="301">
                  <c:v>15.1</c:v>
                </c:pt>
                <c:pt idx="302">
                  <c:v>15.15</c:v>
                </c:pt>
                <c:pt idx="303">
                  <c:v>15.2</c:v>
                </c:pt>
                <c:pt idx="304">
                  <c:v>15.25</c:v>
                </c:pt>
                <c:pt idx="305">
                  <c:v>15.3</c:v>
                </c:pt>
                <c:pt idx="306">
                  <c:v>15.35</c:v>
                </c:pt>
                <c:pt idx="307">
                  <c:v>15.4</c:v>
                </c:pt>
                <c:pt idx="308">
                  <c:v>15.45</c:v>
                </c:pt>
                <c:pt idx="309">
                  <c:v>15.5</c:v>
                </c:pt>
                <c:pt idx="310">
                  <c:v>15.55</c:v>
                </c:pt>
                <c:pt idx="311">
                  <c:v>15.6</c:v>
                </c:pt>
                <c:pt idx="312">
                  <c:v>15.65</c:v>
                </c:pt>
                <c:pt idx="313">
                  <c:v>15.7</c:v>
                </c:pt>
                <c:pt idx="314">
                  <c:v>15.75</c:v>
                </c:pt>
                <c:pt idx="315">
                  <c:v>15.8</c:v>
                </c:pt>
                <c:pt idx="316">
                  <c:v>15.85</c:v>
                </c:pt>
                <c:pt idx="317">
                  <c:v>15.9</c:v>
                </c:pt>
                <c:pt idx="318">
                  <c:v>15.95</c:v>
                </c:pt>
                <c:pt idx="319">
                  <c:v>16</c:v>
                </c:pt>
                <c:pt idx="320">
                  <c:v>16.05</c:v>
                </c:pt>
                <c:pt idx="321">
                  <c:v>16.100000000000001</c:v>
                </c:pt>
                <c:pt idx="322">
                  <c:v>16.149999999999999</c:v>
                </c:pt>
                <c:pt idx="323">
                  <c:v>16.2</c:v>
                </c:pt>
                <c:pt idx="324">
                  <c:v>16.25</c:v>
                </c:pt>
                <c:pt idx="325">
                  <c:v>16.3</c:v>
                </c:pt>
                <c:pt idx="326">
                  <c:v>16.350000000000001</c:v>
                </c:pt>
                <c:pt idx="327">
                  <c:v>16.399999999999999</c:v>
                </c:pt>
                <c:pt idx="328">
                  <c:v>16.45</c:v>
                </c:pt>
                <c:pt idx="329">
                  <c:v>16.5</c:v>
                </c:pt>
                <c:pt idx="330">
                  <c:v>16.55</c:v>
                </c:pt>
                <c:pt idx="331">
                  <c:v>16.600000000000001</c:v>
                </c:pt>
                <c:pt idx="332">
                  <c:v>16.649999999999999</c:v>
                </c:pt>
                <c:pt idx="333">
                  <c:v>16.7</c:v>
                </c:pt>
                <c:pt idx="334">
                  <c:v>16.75</c:v>
                </c:pt>
                <c:pt idx="335">
                  <c:v>16.8</c:v>
                </c:pt>
                <c:pt idx="336">
                  <c:v>16.850000000000001</c:v>
                </c:pt>
                <c:pt idx="337">
                  <c:v>16.899999999999999</c:v>
                </c:pt>
                <c:pt idx="338">
                  <c:v>16.95</c:v>
                </c:pt>
                <c:pt idx="339">
                  <c:v>17</c:v>
                </c:pt>
                <c:pt idx="340">
                  <c:v>17.05</c:v>
                </c:pt>
                <c:pt idx="341">
                  <c:v>17.100000000000001</c:v>
                </c:pt>
                <c:pt idx="342">
                  <c:v>17.149999999999999</c:v>
                </c:pt>
                <c:pt idx="343">
                  <c:v>17.2</c:v>
                </c:pt>
                <c:pt idx="344">
                  <c:v>17.25</c:v>
                </c:pt>
                <c:pt idx="345">
                  <c:v>17.3</c:v>
                </c:pt>
                <c:pt idx="346">
                  <c:v>17.350000000000001</c:v>
                </c:pt>
                <c:pt idx="347">
                  <c:v>17.399999999999999</c:v>
                </c:pt>
                <c:pt idx="348">
                  <c:v>17.45</c:v>
                </c:pt>
                <c:pt idx="349">
                  <c:v>17.5</c:v>
                </c:pt>
                <c:pt idx="350">
                  <c:v>17.55</c:v>
                </c:pt>
                <c:pt idx="351">
                  <c:v>17.600000000000001</c:v>
                </c:pt>
                <c:pt idx="352">
                  <c:v>17.649999999999999</c:v>
                </c:pt>
                <c:pt idx="353">
                  <c:v>17.7</c:v>
                </c:pt>
                <c:pt idx="354">
                  <c:v>17.75</c:v>
                </c:pt>
                <c:pt idx="355">
                  <c:v>17.8</c:v>
                </c:pt>
                <c:pt idx="356">
                  <c:v>17.850000000000001</c:v>
                </c:pt>
                <c:pt idx="357">
                  <c:v>17.899999999999999</c:v>
                </c:pt>
                <c:pt idx="358">
                  <c:v>17.95</c:v>
                </c:pt>
                <c:pt idx="359">
                  <c:v>18</c:v>
                </c:pt>
                <c:pt idx="360">
                  <c:v>18.05</c:v>
                </c:pt>
                <c:pt idx="361">
                  <c:v>18.100000000000001</c:v>
                </c:pt>
                <c:pt idx="362">
                  <c:v>18.149999999999999</c:v>
                </c:pt>
                <c:pt idx="363">
                  <c:v>18.2</c:v>
                </c:pt>
                <c:pt idx="364">
                  <c:v>18.25</c:v>
                </c:pt>
                <c:pt idx="365">
                  <c:v>18.3</c:v>
                </c:pt>
                <c:pt idx="366">
                  <c:v>18.350000000000001</c:v>
                </c:pt>
                <c:pt idx="367">
                  <c:v>18.399999999999999</c:v>
                </c:pt>
                <c:pt idx="368">
                  <c:v>18.45</c:v>
                </c:pt>
                <c:pt idx="369">
                  <c:v>18.5</c:v>
                </c:pt>
                <c:pt idx="370">
                  <c:v>18.55</c:v>
                </c:pt>
                <c:pt idx="371">
                  <c:v>18.600000000000001</c:v>
                </c:pt>
                <c:pt idx="372">
                  <c:v>18.649999999999999</c:v>
                </c:pt>
                <c:pt idx="373">
                  <c:v>18.7</c:v>
                </c:pt>
                <c:pt idx="374">
                  <c:v>18.75</c:v>
                </c:pt>
                <c:pt idx="375">
                  <c:v>18.8</c:v>
                </c:pt>
                <c:pt idx="376">
                  <c:v>18.850000000000001</c:v>
                </c:pt>
                <c:pt idx="377">
                  <c:v>18.899999999999999</c:v>
                </c:pt>
                <c:pt idx="378">
                  <c:v>18.95</c:v>
                </c:pt>
                <c:pt idx="379">
                  <c:v>19</c:v>
                </c:pt>
                <c:pt idx="380">
                  <c:v>19.05</c:v>
                </c:pt>
                <c:pt idx="381">
                  <c:v>19.100000000000001</c:v>
                </c:pt>
                <c:pt idx="382">
                  <c:v>19.149999999999999</c:v>
                </c:pt>
                <c:pt idx="383">
                  <c:v>19.2</c:v>
                </c:pt>
                <c:pt idx="384">
                  <c:v>19.25</c:v>
                </c:pt>
                <c:pt idx="385">
                  <c:v>19.3</c:v>
                </c:pt>
                <c:pt idx="386">
                  <c:v>19.350000000000001</c:v>
                </c:pt>
                <c:pt idx="387">
                  <c:v>19.399999999999999</c:v>
                </c:pt>
                <c:pt idx="388">
                  <c:v>19.45</c:v>
                </c:pt>
                <c:pt idx="389">
                  <c:v>19.5</c:v>
                </c:pt>
                <c:pt idx="390">
                  <c:v>19.55</c:v>
                </c:pt>
                <c:pt idx="391">
                  <c:v>19.600000000000001</c:v>
                </c:pt>
                <c:pt idx="392">
                  <c:v>19.649999999999999</c:v>
                </c:pt>
                <c:pt idx="393">
                  <c:v>19.7</c:v>
                </c:pt>
                <c:pt idx="394">
                  <c:v>19.75</c:v>
                </c:pt>
                <c:pt idx="395">
                  <c:v>19.8</c:v>
                </c:pt>
                <c:pt idx="396">
                  <c:v>19.850000000000001</c:v>
                </c:pt>
                <c:pt idx="397">
                  <c:v>19.899999999999999</c:v>
                </c:pt>
                <c:pt idx="398">
                  <c:v>19.95</c:v>
                </c:pt>
                <c:pt idx="399">
                  <c:v>20</c:v>
                </c:pt>
                <c:pt idx="400">
                  <c:v>20.05</c:v>
                </c:pt>
                <c:pt idx="401">
                  <c:v>20.100000000000001</c:v>
                </c:pt>
                <c:pt idx="402">
                  <c:v>20.149999999999999</c:v>
                </c:pt>
                <c:pt idx="403">
                  <c:v>20.2</c:v>
                </c:pt>
                <c:pt idx="404">
                  <c:v>20.25</c:v>
                </c:pt>
                <c:pt idx="405">
                  <c:v>20.3</c:v>
                </c:pt>
                <c:pt idx="406">
                  <c:v>20.350000000000001</c:v>
                </c:pt>
                <c:pt idx="407">
                  <c:v>20.399999999999999</c:v>
                </c:pt>
                <c:pt idx="408">
                  <c:v>20.45</c:v>
                </c:pt>
                <c:pt idx="409">
                  <c:v>20.5</c:v>
                </c:pt>
                <c:pt idx="410">
                  <c:v>20.55</c:v>
                </c:pt>
                <c:pt idx="411">
                  <c:v>20.6</c:v>
                </c:pt>
                <c:pt idx="412">
                  <c:v>20.65</c:v>
                </c:pt>
                <c:pt idx="413">
                  <c:v>20.7</c:v>
                </c:pt>
                <c:pt idx="414">
                  <c:v>20.75</c:v>
                </c:pt>
                <c:pt idx="415">
                  <c:v>20.8</c:v>
                </c:pt>
                <c:pt idx="416">
                  <c:v>20.85</c:v>
                </c:pt>
                <c:pt idx="417">
                  <c:v>20.9</c:v>
                </c:pt>
                <c:pt idx="418">
                  <c:v>20.95</c:v>
                </c:pt>
                <c:pt idx="419">
                  <c:v>21</c:v>
                </c:pt>
                <c:pt idx="420">
                  <c:v>21.05</c:v>
                </c:pt>
                <c:pt idx="421">
                  <c:v>21.1</c:v>
                </c:pt>
                <c:pt idx="422">
                  <c:v>21.15</c:v>
                </c:pt>
                <c:pt idx="423">
                  <c:v>21.2</c:v>
                </c:pt>
                <c:pt idx="424">
                  <c:v>21.25</c:v>
                </c:pt>
                <c:pt idx="425">
                  <c:v>21.3</c:v>
                </c:pt>
                <c:pt idx="426">
                  <c:v>21.35</c:v>
                </c:pt>
                <c:pt idx="427">
                  <c:v>21.4</c:v>
                </c:pt>
                <c:pt idx="428">
                  <c:v>21.45</c:v>
                </c:pt>
                <c:pt idx="429">
                  <c:v>21.5</c:v>
                </c:pt>
                <c:pt idx="430">
                  <c:v>21.55</c:v>
                </c:pt>
                <c:pt idx="431">
                  <c:v>21.6</c:v>
                </c:pt>
                <c:pt idx="432">
                  <c:v>21.65</c:v>
                </c:pt>
                <c:pt idx="433">
                  <c:v>21.7</c:v>
                </c:pt>
                <c:pt idx="434">
                  <c:v>21.75</c:v>
                </c:pt>
                <c:pt idx="435">
                  <c:v>21.8</c:v>
                </c:pt>
                <c:pt idx="436">
                  <c:v>21.85</c:v>
                </c:pt>
                <c:pt idx="437">
                  <c:v>21.9</c:v>
                </c:pt>
                <c:pt idx="438">
                  <c:v>21.95</c:v>
                </c:pt>
                <c:pt idx="439">
                  <c:v>22</c:v>
                </c:pt>
                <c:pt idx="440">
                  <c:v>22.05</c:v>
                </c:pt>
                <c:pt idx="441">
                  <c:v>22.1</c:v>
                </c:pt>
                <c:pt idx="442">
                  <c:v>22.15</c:v>
                </c:pt>
                <c:pt idx="443">
                  <c:v>22.2</c:v>
                </c:pt>
                <c:pt idx="444">
                  <c:v>22.25</c:v>
                </c:pt>
                <c:pt idx="445">
                  <c:v>22.3</c:v>
                </c:pt>
                <c:pt idx="446">
                  <c:v>22.35</c:v>
                </c:pt>
                <c:pt idx="447">
                  <c:v>22.4</c:v>
                </c:pt>
                <c:pt idx="448">
                  <c:v>22.45</c:v>
                </c:pt>
                <c:pt idx="449">
                  <c:v>22.5</c:v>
                </c:pt>
                <c:pt idx="450">
                  <c:v>22.55</c:v>
                </c:pt>
                <c:pt idx="451">
                  <c:v>22.6</c:v>
                </c:pt>
                <c:pt idx="452">
                  <c:v>22.65</c:v>
                </c:pt>
                <c:pt idx="453">
                  <c:v>22.7</c:v>
                </c:pt>
                <c:pt idx="454">
                  <c:v>22.75</c:v>
                </c:pt>
                <c:pt idx="455">
                  <c:v>22.8</c:v>
                </c:pt>
                <c:pt idx="456">
                  <c:v>22.85</c:v>
                </c:pt>
                <c:pt idx="457">
                  <c:v>22.9</c:v>
                </c:pt>
                <c:pt idx="458">
                  <c:v>22.95</c:v>
                </c:pt>
                <c:pt idx="459">
                  <c:v>23</c:v>
                </c:pt>
                <c:pt idx="460">
                  <c:v>23.05</c:v>
                </c:pt>
                <c:pt idx="461">
                  <c:v>23.1</c:v>
                </c:pt>
                <c:pt idx="462">
                  <c:v>23.15</c:v>
                </c:pt>
                <c:pt idx="463">
                  <c:v>23.2</c:v>
                </c:pt>
                <c:pt idx="464">
                  <c:v>23.25</c:v>
                </c:pt>
                <c:pt idx="465">
                  <c:v>23.3</c:v>
                </c:pt>
                <c:pt idx="466">
                  <c:v>23.35</c:v>
                </c:pt>
                <c:pt idx="467">
                  <c:v>23.4</c:v>
                </c:pt>
                <c:pt idx="468">
                  <c:v>23.45</c:v>
                </c:pt>
                <c:pt idx="469">
                  <c:v>23.5</c:v>
                </c:pt>
                <c:pt idx="470">
                  <c:v>23.55</c:v>
                </c:pt>
                <c:pt idx="471">
                  <c:v>23.6</c:v>
                </c:pt>
                <c:pt idx="472">
                  <c:v>23.65</c:v>
                </c:pt>
                <c:pt idx="473">
                  <c:v>23.7</c:v>
                </c:pt>
                <c:pt idx="474">
                  <c:v>23.75</c:v>
                </c:pt>
                <c:pt idx="475">
                  <c:v>23.8</c:v>
                </c:pt>
                <c:pt idx="476">
                  <c:v>23.85</c:v>
                </c:pt>
                <c:pt idx="477">
                  <c:v>23.9</c:v>
                </c:pt>
                <c:pt idx="478">
                  <c:v>23.95</c:v>
                </c:pt>
                <c:pt idx="479">
                  <c:v>24</c:v>
                </c:pt>
                <c:pt idx="480">
                  <c:v>24.05</c:v>
                </c:pt>
                <c:pt idx="481">
                  <c:v>24.1</c:v>
                </c:pt>
                <c:pt idx="482">
                  <c:v>24.15</c:v>
                </c:pt>
                <c:pt idx="483">
                  <c:v>24.2</c:v>
                </c:pt>
                <c:pt idx="484">
                  <c:v>24.25</c:v>
                </c:pt>
                <c:pt idx="485">
                  <c:v>24.3</c:v>
                </c:pt>
                <c:pt idx="486">
                  <c:v>24.35</c:v>
                </c:pt>
                <c:pt idx="487">
                  <c:v>24.4</c:v>
                </c:pt>
                <c:pt idx="488">
                  <c:v>24.45</c:v>
                </c:pt>
                <c:pt idx="489">
                  <c:v>24.5</c:v>
                </c:pt>
                <c:pt idx="490">
                  <c:v>24.55</c:v>
                </c:pt>
                <c:pt idx="491">
                  <c:v>24.6</c:v>
                </c:pt>
                <c:pt idx="492">
                  <c:v>24.65</c:v>
                </c:pt>
                <c:pt idx="493">
                  <c:v>24.7</c:v>
                </c:pt>
                <c:pt idx="494">
                  <c:v>24.75</c:v>
                </c:pt>
                <c:pt idx="495">
                  <c:v>24.8</c:v>
                </c:pt>
                <c:pt idx="496">
                  <c:v>24.85</c:v>
                </c:pt>
                <c:pt idx="497">
                  <c:v>24.9</c:v>
                </c:pt>
                <c:pt idx="498">
                  <c:v>24.95</c:v>
                </c:pt>
                <c:pt idx="499">
                  <c:v>25</c:v>
                </c:pt>
                <c:pt idx="500">
                  <c:v>25.05</c:v>
                </c:pt>
                <c:pt idx="501">
                  <c:v>25.1</c:v>
                </c:pt>
                <c:pt idx="502">
                  <c:v>25.15</c:v>
                </c:pt>
                <c:pt idx="503">
                  <c:v>25.2</c:v>
                </c:pt>
                <c:pt idx="504">
                  <c:v>25.25</c:v>
                </c:pt>
                <c:pt idx="505">
                  <c:v>25.3</c:v>
                </c:pt>
                <c:pt idx="506">
                  <c:v>25.35</c:v>
                </c:pt>
                <c:pt idx="507">
                  <c:v>25.4</c:v>
                </c:pt>
                <c:pt idx="508">
                  <c:v>25.45</c:v>
                </c:pt>
                <c:pt idx="509">
                  <c:v>25.5</c:v>
                </c:pt>
                <c:pt idx="510">
                  <c:v>25.55</c:v>
                </c:pt>
                <c:pt idx="511">
                  <c:v>25.6</c:v>
                </c:pt>
                <c:pt idx="512">
                  <c:v>25.65</c:v>
                </c:pt>
                <c:pt idx="513">
                  <c:v>25.7</c:v>
                </c:pt>
                <c:pt idx="514">
                  <c:v>25.75</c:v>
                </c:pt>
                <c:pt idx="515">
                  <c:v>25.8</c:v>
                </c:pt>
                <c:pt idx="516">
                  <c:v>25.85</c:v>
                </c:pt>
                <c:pt idx="517">
                  <c:v>25.9</c:v>
                </c:pt>
                <c:pt idx="518">
                  <c:v>25.95</c:v>
                </c:pt>
                <c:pt idx="519">
                  <c:v>26</c:v>
                </c:pt>
                <c:pt idx="520">
                  <c:v>26.05</c:v>
                </c:pt>
                <c:pt idx="521">
                  <c:v>26.1</c:v>
                </c:pt>
                <c:pt idx="522">
                  <c:v>26.15</c:v>
                </c:pt>
                <c:pt idx="523">
                  <c:v>26.2</c:v>
                </c:pt>
                <c:pt idx="524">
                  <c:v>26.25</c:v>
                </c:pt>
                <c:pt idx="525">
                  <c:v>26.3</c:v>
                </c:pt>
                <c:pt idx="526">
                  <c:v>26.35</c:v>
                </c:pt>
                <c:pt idx="527">
                  <c:v>26.4</c:v>
                </c:pt>
                <c:pt idx="528">
                  <c:v>26.45</c:v>
                </c:pt>
                <c:pt idx="529">
                  <c:v>26.5</c:v>
                </c:pt>
                <c:pt idx="530">
                  <c:v>26.55</c:v>
                </c:pt>
                <c:pt idx="531">
                  <c:v>26.6</c:v>
                </c:pt>
                <c:pt idx="532">
                  <c:v>26.65</c:v>
                </c:pt>
                <c:pt idx="533">
                  <c:v>26.7</c:v>
                </c:pt>
                <c:pt idx="534">
                  <c:v>26.75</c:v>
                </c:pt>
                <c:pt idx="535">
                  <c:v>26.8</c:v>
                </c:pt>
                <c:pt idx="536">
                  <c:v>26.85</c:v>
                </c:pt>
                <c:pt idx="537">
                  <c:v>26.9</c:v>
                </c:pt>
                <c:pt idx="538">
                  <c:v>26.95</c:v>
                </c:pt>
                <c:pt idx="539">
                  <c:v>27</c:v>
                </c:pt>
                <c:pt idx="540">
                  <c:v>27.05</c:v>
                </c:pt>
                <c:pt idx="541">
                  <c:v>27.1</c:v>
                </c:pt>
                <c:pt idx="542">
                  <c:v>27.15</c:v>
                </c:pt>
                <c:pt idx="543">
                  <c:v>27.2</c:v>
                </c:pt>
                <c:pt idx="544">
                  <c:v>27.25</c:v>
                </c:pt>
                <c:pt idx="545">
                  <c:v>27.3</c:v>
                </c:pt>
                <c:pt idx="546">
                  <c:v>27.35</c:v>
                </c:pt>
                <c:pt idx="547">
                  <c:v>27.4</c:v>
                </c:pt>
                <c:pt idx="548">
                  <c:v>27.45</c:v>
                </c:pt>
                <c:pt idx="549">
                  <c:v>27.5</c:v>
                </c:pt>
                <c:pt idx="550">
                  <c:v>27.55</c:v>
                </c:pt>
                <c:pt idx="551">
                  <c:v>27.6</c:v>
                </c:pt>
                <c:pt idx="552">
                  <c:v>27.65</c:v>
                </c:pt>
                <c:pt idx="553">
                  <c:v>27.7</c:v>
                </c:pt>
                <c:pt idx="554">
                  <c:v>27.75</c:v>
                </c:pt>
                <c:pt idx="555">
                  <c:v>27.8</c:v>
                </c:pt>
                <c:pt idx="556">
                  <c:v>27.85</c:v>
                </c:pt>
                <c:pt idx="557">
                  <c:v>27.9</c:v>
                </c:pt>
                <c:pt idx="558">
                  <c:v>27.95</c:v>
                </c:pt>
                <c:pt idx="559">
                  <c:v>28</c:v>
                </c:pt>
                <c:pt idx="560">
                  <c:v>28.05</c:v>
                </c:pt>
                <c:pt idx="561">
                  <c:v>28.1</c:v>
                </c:pt>
                <c:pt idx="562">
                  <c:v>28.15</c:v>
                </c:pt>
                <c:pt idx="563">
                  <c:v>28.2</c:v>
                </c:pt>
                <c:pt idx="564">
                  <c:v>28.25</c:v>
                </c:pt>
                <c:pt idx="565">
                  <c:v>28.3</c:v>
                </c:pt>
                <c:pt idx="566">
                  <c:v>28.35</c:v>
                </c:pt>
                <c:pt idx="567">
                  <c:v>28.4</c:v>
                </c:pt>
                <c:pt idx="568">
                  <c:v>28.45</c:v>
                </c:pt>
                <c:pt idx="569">
                  <c:v>28.5</c:v>
                </c:pt>
                <c:pt idx="570">
                  <c:v>28.55</c:v>
                </c:pt>
                <c:pt idx="571">
                  <c:v>28.6</c:v>
                </c:pt>
                <c:pt idx="572">
                  <c:v>28.65</c:v>
                </c:pt>
                <c:pt idx="573">
                  <c:v>28.7</c:v>
                </c:pt>
                <c:pt idx="574">
                  <c:v>28.75</c:v>
                </c:pt>
                <c:pt idx="575">
                  <c:v>28.8</c:v>
                </c:pt>
                <c:pt idx="576">
                  <c:v>28.85</c:v>
                </c:pt>
                <c:pt idx="577">
                  <c:v>28.9</c:v>
                </c:pt>
                <c:pt idx="578">
                  <c:v>28.95</c:v>
                </c:pt>
                <c:pt idx="579">
                  <c:v>29</c:v>
                </c:pt>
                <c:pt idx="580">
                  <c:v>29.05</c:v>
                </c:pt>
                <c:pt idx="581">
                  <c:v>29.1</c:v>
                </c:pt>
                <c:pt idx="582">
                  <c:v>29.15</c:v>
                </c:pt>
                <c:pt idx="583">
                  <c:v>29.2</c:v>
                </c:pt>
                <c:pt idx="584">
                  <c:v>29.25</c:v>
                </c:pt>
                <c:pt idx="585">
                  <c:v>29.3</c:v>
                </c:pt>
                <c:pt idx="586">
                  <c:v>29.35</c:v>
                </c:pt>
                <c:pt idx="587">
                  <c:v>29.4</c:v>
                </c:pt>
                <c:pt idx="588">
                  <c:v>29.45</c:v>
                </c:pt>
                <c:pt idx="589">
                  <c:v>29.5</c:v>
                </c:pt>
                <c:pt idx="590">
                  <c:v>29.55</c:v>
                </c:pt>
                <c:pt idx="591">
                  <c:v>29.6</c:v>
                </c:pt>
                <c:pt idx="592">
                  <c:v>29.65</c:v>
                </c:pt>
                <c:pt idx="593">
                  <c:v>29.7</c:v>
                </c:pt>
                <c:pt idx="594">
                  <c:v>29.75</c:v>
                </c:pt>
                <c:pt idx="595">
                  <c:v>29.8</c:v>
                </c:pt>
                <c:pt idx="596">
                  <c:v>29.85</c:v>
                </c:pt>
                <c:pt idx="597">
                  <c:v>29.9</c:v>
                </c:pt>
                <c:pt idx="598">
                  <c:v>29.95</c:v>
                </c:pt>
                <c:pt idx="599">
                  <c:v>30</c:v>
                </c:pt>
                <c:pt idx="600">
                  <c:v>30.05</c:v>
                </c:pt>
                <c:pt idx="601">
                  <c:v>30.1</c:v>
                </c:pt>
                <c:pt idx="602">
                  <c:v>30.15</c:v>
                </c:pt>
                <c:pt idx="603">
                  <c:v>30.2</c:v>
                </c:pt>
                <c:pt idx="604">
                  <c:v>30.25</c:v>
                </c:pt>
                <c:pt idx="605">
                  <c:v>30.3</c:v>
                </c:pt>
                <c:pt idx="606">
                  <c:v>30.35</c:v>
                </c:pt>
                <c:pt idx="607">
                  <c:v>30.4</c:v>
                </c:pt>
                <c:pt idx="608">
                  <c:v>30.45</c:v>
                </c:pt>
                <c:pt idx="609">
                  <c:v>30.5</c:v>
                </c:pt>
                <c:pt idx="610">
                  <c:v>30.55</c:v>
                </c:pt>
                <c:pt idx="611">
                  <c:v>30.6</c:v>
                </c:pt>
                <c:pt idx="612">
                  <c:v>30.65</c:v>
                </c:pt>
                <c:pt idx="613">
                  <c:v>30.7</c:v>
                </c:pt>
                <c:pt idx="614">
                  <c:v>30.75</c:v>
                </c:pt>
                <c:pt idx="615">
                  <c:v>30.8</c:v>
                </c:pt>
                <c:pt idx="616">
                  <c:v>30.85</c:v>
                </c:pt>
                <c:pt idx="617">
                  <c:v>30.9</c:v>
                </c:pt>
                <c:pt idx="618">
                  <c:v>30.95</c:v>
                </c:pt>
                <c:pt idx="619">
                  <c:v>31</c:v>
                </c:pt>
                <c:pt idx="620">
                  <c:v>31.05</c:v>
                </c:pt>
                <c:pt idx="621">
                  <c:v>31.1</c:v>
                </c:pt>
                <c:pt idx="622">
                  <c:v>31.15</c:v>
                </c:pt>
                <c:pt idx="623">
                  <c:v>31.2</c:v>
                </c:pt>
                <c:pt idx="624">
                  <c:v>31.25</c:v>
                </c:pt>
                <c:pt idx="625">
                  <c:v>31.3</c:v>
                </c:pt>
                <c:pt idx="626">
                  <c:v>31.35</c:v>
                </c:pt>
                <c:pt idx="627">
                  <c:v>31.4</c:v>
                </c:pt>
                <c:pt idx="628">
                  <c:v>31.45</c:v>
                </c:pt>
                <c:pt idx="629">
                  <c:v>31.5</c:v>
                </c:pt>
                <c:pt idx="630">
                  <c:v>31.55</c:v>
                </c:pt>
                <c:pt idx="631">
                  <c:v>31.6</c:v>
                </c:pt>
                <c:pt idx="632">
                  <c:v>31.65</c:v>
                </c:pt>
                <c:pt idx="633">
                  <c:v>31.7</c:v>
                </c:pt>
                <c:pt idx="634">
                  <c:v>31.75</c:v>
                </c:pt>
                <c:pt idx="635">
                  <c:v>31.8</c:v>
                </c:pt>
                <c:pt idx="636">
                  <c:v>31.85</c:v>
                </c:pt>
                <c:pt idx="637">
                  <c:v>31.9</c:v>
                </c:pt>
                <c:pt idx="638">
                  <c:v>31.95</c:v>
                </c:pt>
                <c:pt idx="639">
                  <c:v>32</c:v>
                </c:pt>
                <c:pt idx="640">
                  <c:v>32.049999999999997</c:v>
                </c:pt>
                <c:pt idx="641">
                  <c:v>32.1</c:v>
                </c:pt>
                <c:pt idx="642">
                  <c:v>32.15</c:v>
                </c:pt>
                <c:pt idx="643">
                  <c:v>32.200000000000003</c:v>
                </c:pt>
                <c:pt idx="644">
                  <c:v>32.25</c:v>
                </c:pt>
                <c:pt idx="645">
                  <c:v>32.299999999999997</c:v>
                </c:pt>
                <c:pt idx="646">
                  <c:v>32.35</c:v>
                </c:pt>
                <c:pt idx="647">
                  <c:v>32.4</c:v>
                </c:pt>
                <c:pt idx="648">
                  <c:v>32.450000000000003</c:v>
                </c:pt>
                <c:pt idx="649">
                  <c:v>32.5</c:v>
                </c:pt>
                <c:pt idx="650">
                  <c:v>32.549999999999997</c:v>
                </c:pt>
                <c:pt idx="651">
                  <c:v>32.6</c:v>
                </c:pt>
                <c:pt idx="652">
                  <c:v>32.65</c:v>
                </c:pt>
                <c:pt idx="653">
                  <c:v>32.700000000000003</c:v>
                </c:pt>
                <c:pt idx="654">
                  <c:v>32.75</c:v>
                </c:pt>
                <c:pt idx="655">
                  <c:v>32.799999999999997</c:v>
                </c:pt>
                <c:pt idx="656">
                  <c:v>32.85</c:v>
                </c:pt>
                <c:pt idx="657">
                  <c:v>32.9</c:v>
                </c:pt>
                <c:pt idx="658">
                  <c:v>32.950000000000003</c:v>
                </c:pt>
                <c:pt idx="659">
                  <c:v>33</c:v>
                </c:pt>
                <c:pt idx="660">
                  <c:v>33.049999999999997</c:v>
                </c:pt>
                <c:pt idx="661">
                  <c:v>33.1</c:v>
                </c:pt>
                <c:pt idx="662">
                  <c:v>33.15</c:v>
                </c:pt>
                <c:pt idx="663">
                  <c:v>33.200000000000003</c:v>
                </c:pt>
                <c:pt idx="664">
                  <c:v>33.25</c:v>
                </c:pt>
                <c:pt idx="665">
                  <c:v>33.299999999999997</c:v>
                </c:pt>
                <c:pt idx="666">
                  <c:v>33.35</c:v>
                </c:pt>
                <c:pt idx="667">
                  <c:v>33.4</c:v>
                </c:pt>
                <c:pt idx="668">
                  <c:v>33.450000000000003</c:v>
                </c:pt>
                <c:pt idx="669">
                  <c:v>33.5</c:v>
                </c:pt>
                <c:pt idx="670">
                  <c:v>33.549999999999997</c:v>
                </c:pt>
                <c:pt idx="671">
                  <c:v>33.6</c:v>
                </c:pt>
                <c:pt idx="672">
                  <c:v>33.65</c:v>
                </c:pt>
                <c:pt idx="673">
                  <c:v>33.700000000000003</c:v>
                </c:pt>
                <c:pt idx="674">
                  <c:v>33.75</c:v>
                </c:pt>
                <c:pt idx="675">
                  <c:v>33.799999999999997</c:v>
                </c:pt>
                <c:pt idx="676">
                  <c:v>33.85</c:v>
                </c:pt>
                <c:pt idx="677">
                  <c:v>33.9</c:v>
                </c:pt>
                <c:pt idx="678">
                  <c:v>33.950000000000003</c:v>
                </c:pt>
                <c:pt idx="679">
                  <c:v>34</c:v>
                </c:pt>
                <c:pt idx="680">
                  <c:v>34.049999999999997</c:v>
                </c:pt>
                <c:pt idx="681">
                  <c:v>34.1</c:v>
                </c:pt>
                <c:pt idx="682">
                  <c:v>34.15</c:v>
                </c:pt>
                <c:pt idx="683">
                  <c:v>34.200000000000003</c:v>
                </c:pt>
                <c:pt idx="684">
                  <c:v>34.25</c:v>
                </c:pt>
                <c:pt idx="685">
                  <c:v>34.299999999999997</c:v>
                </c:pt>
                <c:pt idx="686">
                  <c:v>34.35</c:v>
                </c:pt>
                <c:pt idx="687">
                  <c:v>34.4</c:v>
                </c:pt>
                <c:pt idx="688">
                  <c:v>34.450000000000003</c:v>
                </c:pt>
                <c:pt idx="689">
                  <c:v>34.5</c:v>
                </c:pt>
                <c:pt idx="690">
                  <c:v>34.549999999999997</c:v>
                </c:pt>
                <c:pt idx="691">
                  <c:v>34.6</c:v>
                </c:pt>
                <c:pt idx="692">
                  <c:v>34.65</c:v>
                </c:pt>
                <c:pt idx="693">
                  <c:v>34.700000000000003</c:v>
                </c:pt>
                <c:pt idx="694">
                  <c:v>34.75</c:v>
                </c:pt>
                <c:pt idx="695">
                  <c:v>34.799999999999997</c:v>
                </c:pt>
                <c:pt idx="696">
                  <c:v>34.85</c:v>
                </c:pt>
                <c:pt idx="697">
                  <c:v>34.9</c:v>
                </c:pt>
                <c:pt idx="698">
                  <c:v>34.950000000000003</c:v>
                </c:pt>
                <c:pt idx="699">
                  <c:v>35</c:v>
                </c:pt>
                <c:pt idx="700">
                  <c:v>35.049999999999997</c:v>
                </c:pt>
                <c:pt idx="701">
                  <c:v>35.1</c:v>
                </c:pt>
                <c:pt idx="702">
                  <c:v>35.15</c:v>
                </c:pt>
                <c:pt idx="703">
                  <c:v>35.200000000000003</c:v>
                </c:pt>
                <c:pt idx="704">
                  <c:v>35.25</c:v>
                </c:pt>
                <c:pt idx="705">
                  <c:v>35.299999999999997</c:v>
                </c:pt>
                <c:pt idx="706">
                  <c:v>35.35</c:v>
                </c:pt>
                <c:pt idx="707">
                  <c:v>35.4</c:v>
                </c:pt>
                <c:pt idx="708">
                  <c:v>35.450000000000003</c:v>
                </c:pt>
                <c:pt idx="709">
                  <c:v>35.5</c:v>
                </c:pt>
                <c:pt idx="710">
                  <c:v>35.549999999999997</c:v>
                </c:pt>
                <c:pt idx="711">
                  <c:v>35.6</c:v>
                </c:pt>
                <c:pt idx="712">
                  <c:v>35.65</c:v>
                </c:pt>
                <c:pt idx="713">
                  <c:v>35.700000000000003</c:v>
                </c:pt>
                <c:pt idx="714">
                  <c:v>35.75</c:v>
                </c:pt>
                <c:pt idx="715">
                  <c:v>35.799999999999997</c:v>
                </c:pt>
                <c:pt idx="716">
                  <c:v>35.85</c:v>
                </c:pt>
                <c:pt idx="717">
                  <c:v>35.9</c:v>
                </c:pt>
                <c:pt idx="718">
                  <c:v>35.950000000000003</c:v>
                </c:pt>
                <c:pt idx="719">
                  <c:v>36</c:v>
                </c:pt>
                <c:pt idx="720">
                  <c:v>36.049999999999997</c:v>
                </c:pt>
                <c:pt idx="721">
                  <c:v>36.1</c:v>
                </c:pt>
                <c:pt idx="722">
                  <c:v>36.15</c:v>
                </c:pt>
                <c:pt idx="723">
                  <c:v>36.200000000000003</c:v>
                </c:pt>
                <c:pt idx="724">
                  <c:v>36.25</c:v>
                </c:pt>
                <c:pt idx="725">
                  <c:v>36.299999999999997</c:v>
                </c:pt>
                <c:pt idx="726">
                  <c:v>36.35</c:v>
                </c:pt>
                <c:pt idx="727">
                  <c:v>36.4</c:v>
                </c:pt>
                <c:pt idx="728">
                  <c:v>36.450000000000003</c:v>
                </c:pt>
                <c:pt idx="729">
                  <c:v>36.5</c:v>
                </c:pt>
                <c:pt idx="730">
                  <c:v>36.549999999999997</c:v>
                </c:pt>
                <c:pt idx="731">
                  <c:v>36.6</c:v>
                </c:pt>
                <c:pt idx="732">
                  <c:v>36.65</c:v>
                </c:pt>
                <c:pt idx="733">
                  <c:v>36.700000000000003</c:v>
                </c:pt>
                <c:pt idx="734">
                  <c:v>36.75</c:v>
                </c:pt>
                <c:pt idx="735">
                  <c:v>36.799999999999997</c:v>
                </c:pt>
                <c:pt idx="736">
                  <c:v>36.85</c:v>
                </c:pt>
                <c:pt idx="737">
                  <c:v>36.9</c:v>
                </c:pt>
                <c:pt idx="738">
                  <c:v>36.950000000000003</c:v>
                </c:pt>
                <c:pt idx="739">
                  <c:v>37</c:v>
                </c:pt>
                <c:pt idx="740">
                  <c:v>37.049999999999997</c:v>
                </c:pt>
                <c:pt idx="741">
                  <c:v>37.1</c:v>
                </c:pt>
                <c:pt idx="742">
                  <c:v>37.15</c:v>
                </c:pt>
                <c:pt idx="743">
                  <c:v>37.200000000000003</c:v>
                </c:pt>
                <c:pt idx="744">
                  <c:v>37.25</c:v>
                </c:pt>
                <c:pt idx="745">
                  <c:v>37.299999999999997</c:v>
                </c:pt>
                <c:pt idx="746">
                  <c:v>37.35</c:v>
                </c:pt>
                <c:pt idx="747">
                  <c:v>37.4</c:v>
                </c:pt>
                <c:pt idx="748">
                  <c:v>37.450000000000003</c:v>
                </c:pt>
                <c:pt idx="749">
                  <c:v>37.5</c:v>
                </c:pt>
                <c:pt idx="750">
                  <c:v>37.549999999999997</c:v>
                </c:pt>
                <c:pt idx="751">
                  <c:v>37.6</c:v>
                </c:pt>
                <c:pt idx="752">
                  <c:v>37.65</c:v>
                </c:pt>
                <c:pt idx="753">
                  <c:v>37.700000000000003</c:v>
                </c:pt>
                <c:pt idx="754">
                  <c:v>37.75</c:v>
                </c:pt>
                <c:pt idx="755">
                  <c:v>37.799999999999997</c:v>
                </c:pt>
                <c:pt idx="756">
                  <c:v>37.85</c:v>
                </c:pt>
                <c:pt idx="757">
                  <c:v>37.9</c:v>
                </c:pt>
                <c:pt idx="758">
                  <c:v>37.950000000000003</c:v>
                </c:pt>
                <c:pt idx="759">
                  <c:v>38</c:v>
                </c:pt>
                <c:pt idx="760">
                  <c:v>38.049999999999997</c:v>
                </c:pt>
                <c:pt idx="761">
                  <c:v>38.1</c:v>
                </c:pt>
                <c:pt idx="762">
                  <c:v>38.15</c:v>
                </c:pt>
                <c:pt idx="763">
                  <c:v>38.200000000000003</c:v>
                </c:pt>
                <c:pt idx="764">
                  <c:v>38.25</c:v>
                </c:pt>
                <c:pt idx="765">
                  <c:v>38.299999999999997</c:v>
                </c:pt>
                <c:pt idx="766">
                  <c:v>38.35</c:v>
                </c:pt>
                <c:pt idx="767">
                  <c:v>38.4</c:v>
                </c:pt>
                <c:pt idx="768">
                  <c:v>38.450000000000003</c:v>
                </c:pt>
                <c:pt idx="769">
                  <c:v>38.5</c:v>
                </c:pt>
                <c:pt idx="770">
                  <c:v>38.549999999999997</c:v>
                </c:pt>
                <c:pt idx="771">
                  <c:v>38.6</c:v>
                </c:pt>
                <c:pt idx="772">
                  <c:v>38.65</c:v>
                </c:pt>
                <c:pt idx="773">
                  <c:v>38.700000000000003</c:v>
                </c:pt>
                <c:pt idx="774">
                  <c:v>38.75</c:v>
                </c:pt>
                <c:pt idx="775">
                  <c:v>38.799999999999997</c:v>
                </c:pt>
                <c:pt idx="776">
                  <c:v>38.85</c:v>
                </c:pt>
                <c:pt idx="777">
                  <c:v>38.9</c:v>
                </c:pt>
                <c:pt idx="778">
                  <c:v>38.950000000000003</c:v>
                </c:pt>
                <c:pt idx="779">
                  <c:v>39</c:v>
                </c:pt>
                <c:pt idx="780">
                  <c:v>39.049999999999997</c:v>
                </c:pt>
                <c:pt idx="781">
                  <c:v>39.1</c:v>
                </c:pt>
                <c:pt idx="782">
                  <c:v>39.15</c:v>
                </c:pt>
                <c:pt idx="783">
                  <c:v>39.200000000000003</c:v>
                </c:pt>
                <c:pt idx="784">
                  <c:v>39.25</c:v>
                </c:pt>
                <c:pt idx="785">
                  <c:v>39.299999999999997</c:v>
                </c:pt>
                <c:pt idx="786">
                  <c:v>39.35</c:v>
                </c:pt>
                <c:pt idx="787">
                  <c:v>39.4</c:v>
                </c:pt>
                <c:pt idx="788">
                  <c:v>39.450000000000003</c:v>
                </c:pt>
                <c:pt idx="789">
                  <c:v>39.5</c:v>
                </c:pt>
                <c:pt idx="790">
                  <c:v>39.549999999999997</c:v>
                </c:pt>
                <c:pt idx="791">
                  <c:v>39.6</c:v>
                </c:pt>
                <c:pt idx="792">
                  <c:v>39.65</c:v>
                </c:pt>
                <c:pt idx="793">
                  <c:v>39.700000000000003</c:v>
                </c:pt>
                <c:pt idx="794">
                  <c:v>39.75</c:v>
                </c:pt>
                <c:pt idx="795">
                  <c:v>39.799999999999997</c:v>
                </c:pt>
                <c:pt idx="796">
                  <c:v>39.85</c:v>
                </c:pt>
                <c:pt idx="797">
                  <c:v>39.9</c:v>
                </c:pt>
                <c:pt idx="798">
                  <c:v>39.950000000000003</c:v>
                </c:pt>
                <c:pt idx="799">
                  <c:v>40</c:v>
                </c:pt>
                <c:pt idx="800">
                  <c:v>40.049999999999997</c:v>
                </c:pt>
                <c:pt idx="801">
                  <c:v>40.1</c:v>
                </c:pt>
                <c:pt idx="802">
                  <c:v>40.15</c:v>
                </c:pt>
                <c:pt idx="803">
                  <c:v>40.200000000000003</c:v>
                </c:pt>
                <c:pt idx="804">
                  <c:v>40.25</c:v>
                </c:pt>
                <c:pt idx="805">
                  <c:v>40.299999999999997</c:v>
                </c:pt>
                <c:pt idx="806">
                  <c:v>40.35</c:v>
                </c:pt>
                <c:pt idx="807">
                  <c:v>40.4</c:v>
                </c:pt>
                <c:pt idx="808">
                  <c:v>40.450000000000003</c:v>
                </c:pt>
                <c:pt idx="809">
                  <c:v>40.5</c:v>
                </c:pt>
                <c:pt idx="810">
                  <c:v>40.549999999999997</c:v>
                </c:pt>
                <c:pt idx="811">
                  <c:v>40.6</c:v>
                </c:pt>
                <c:pt idx="812">
                  <c:v>40.65</c:v>
                </c:pt>
                <c:pt idx="813">
                  <c:v>40.700000000000003</c:v>
                </c:pt>
                <c:pt idx="814">
                  <c:v>40.75</c:v>
                </c:pt>
                <c:pt idx="815">
                  <c:v>40.799999999999997</c:v>
                </c:pt>
                <c:pt idx="816">
                  <c:v>40.85</c:v>
                </c:pt>
                <c:pt idx="817">
                  <c:v>40.9</c:v>
                </c:pt>
                <c:pt idx="818">
                  <c:v>40.950000000000003</c:v>
                </c:pt>
                <c:pt idx="819">
                  <c:v>41</c:v>
                </c:pt>
                <c:pt idx="820">
                  <c:v>41.05</c:v>
                </c:pt>
                <c:pt idx="821">
                  <c:v>41.1</c:v>
                </c:pt>
                <c:pt idx="822">
                  <c:v>41.15</c:v>
                </c:pt>
                <c:pt idx="823">
                  <c:v>41.2</c:v>
                </c:pt>
                <c:pt idx="824">
                  <c:v>41.25</c:v>
                </c:pt>
                <c:pt idx="825">
                  <c:v>41.3</c:v>
                </c:pt>
                <c:pt idx="826">
                  <c:v>41.35</c:v>
                </c:pt>
                <c:pt idx="827">
                  <c:v>41.4</c:v>
                </c:pt>
                <c:pt idx="828">
                  <c:v>41.45</c:v>
                </c:pt>
                <c:pt idx="829">
                  <c:v>41.5</c:v>
                </c:pt>
                <c:pt idx="830">
                  <c:v>41.55</c:v>
                </c:pt>
                <c:pt idx="831">
                  <c:v>41.6</c:v>
                </c:pt>
                <c:pt idx="832">
                  <c:v>41.65</c:v>
                </c:pt>
                <c:pt idx="833">
                  <c:v>41.7</c:v>
                </c:pt>
                <c:pt idx="834">
                  <c:v>41.75</c:v>
                </c:pt>
                <c:pt idx="835">
                  <c:v>41.8</c:v>
                </c:pt>
                <c:pt idx="836">
                  <c:v>41.85</c:v>
                </c:pt>
                <c:pt idx="837">
                  <c:v>41.9</c:v>
                </c:pt>
                <c:pt idx="838">
                  <c:v>41.95</c:v>
                </c:pt>
                <c:pt idx="839">
                  <c:v>42</c:v>
                </c:pt>
                <c:pt idx="840">
                  <c:v>42.05</c:v>
                </c:pt>
                <c:pt idx="841">
                  <c:v>42.1</c:v>
                </c:pt>
                <c:pt idx="842">
                  <c:v>42.15</c:v>
                </c:pt>
                <c:pt idx="843">
                  <c:v>42.2</c:v>
                </c:pt>
                <c:pt idx="844">
                  <c:v>42.25</c:v>
                </c:pt>
                <c:pt idx="845">
                  <c:v>42.3</c:v>
                </c:pt>
                <c:pt idx="846">
                  <c:v>42.35</c:v>
                </c:pt>
                <c:pt idx="847">
                  <c:v>42.4</c:v>
                </c:pt>
                <c:pt idx="848">
                  <c:v>42.45</c:v>
                </c:pt>
                <c:pt idx="849">
                  <c:v>42.5</c:v>
                </c:pt>
                <c:pt idx="850">
                  <c:v>42.55</c:v>
                </c:pt>
                <c:pt idx="851">
                  <c:v>42.6</c:v>
                </c:pt>
                <c:pt idx="852">
                  <c:v>42.65</c:v>
                </c:pt>
                <c:pt idx="853">
                  <c:v>42.7</c:v>
                </c:pt>
                <c:pt idx="854">
                  <c:v>42.75</c:v>
                </c:pt>
                <c:pt idx="855">
                  <c:v>42.8</c:v>
                </c:pt>
                <c:pt idx="856">
                  <c:v>42.85</c:v>
                </c:pt>
                <c:pt idx="857">
                  <c:v>42.9</c:v>
                </c:pt>
                <c:pt idx="858">
                  <c:v>42.95</c:v>
                </c:pt>
                <c:pt idx="859">
                  <c:v>43</c:v>
                </c:pt>
                <c:pt idx="860">
                  <c:v>43.05</c:v>
                </c:pt>
                <c:pt idx="861">
                  <c:v>43.1</c:v>
                </c:pt>
                <c:pt idx="862">
                  <c:v>43.15</c:v>
                </c:pt>
                <c:pt idx="863">
                  <c:v>43.2</c:v>
                </c:pt>
                <c:pt idx="864">
                  <c:v>43.25</c:v>
                </c:pt>
                <c:pt idx="865">
                  <c:v>43.3</c:v>
                </c:pt>
                <c:pt idx="866">
                  <c:v>43.35</c:v>
                </c:pt>
                <c:pt idx="867">
                  <c:v>43.4</c:v>
                </c:pt>
                <c:pt idx="868">
                  <c:v>43.45</c:v>
                </c:pt>
                <c:pt idx="869">
                  <c:v>43.5</c:v>
                </c:pt>
                <c:pt idx="870">
                  <c:v>43.55</c:v>
                </c:pt>
                <c:pt idx="871">
                  <c:v>43.6</c:v>
                </c:pt>
                <c:pt idx="872">
                  <c:v>43.65</c:v>
                </c:pt>
                <c:pt idx="873">
                  <c:v>43.7</c:v>
                </c:pt>
                <c:pt idx="874">
                  <c:v>43.75</c:v>
                </c:pt>
                <c:pt idx="875">
                  <c:v>43.8</c:v>
                </c:pt>
                <c:pt idx="876">
                  <c:v>43.85</c:v>
                </c:pt>
                <c:pt idx="877">
                  <c:v>43.9</c:v>
                </c:pt>
                <c:pt idx="878">
                  <c:v>43.95</c:v>
                </c:pt>
                <c:pt idx="879">
                  <c:v>44</c:v>
                </c:pt>
                <c:pt idx="880">
                  <c:v>44.05</c:v>
                </c:pt>
                <c:pt idx="881">
                  <c:v>44.1</c:v>
                </c:pt>
                <c:pt idx="882">
                  <c:v>44.15</c:v>
                </c:pt>
                <c:pt idx="883">
                  <c:v>44.2</c:v>
                </c:pt>
                <c:pt idx="884">
                  <c:v>44.25</c:v>
                </c:pt>
                <c:pt idx="885">
                  <c:v>44.3</c:v>
                </c:pt>
                <c:pt idx="886">
                  <c:v>44.35</c:v>
                </c:pt>
                <c:pt idx="887">
                  <c:v>44.4</c:v>
                </c:pt>
                <c:pt idx="888">
                  <c:v>44.45</c:v>
                </c:pt>
                <c:pt idx="889">
                  <c:v>44.5</c:v>
                </c:pt>
                <c:pt idx="890">
                  <c:v>44.55</c:v>
                </c:pt>
                <c:pt idx="891">
                  <c:v>44.6</c:v>
                </c:pt>
                <c:pt idx="892">
                  <c:v>44.65</c:v>
                </c:pt>
                <c:pt idx="893">
                  <c:v>44.7</c:v>
                </c:pt>
                <c:pt idx="894">
                  <c:v>44.75</c:v>
                </c:pt>
                <c:pt idx="895">
                  <c:v>44.8</c:v>
                </c:pt>
                <c:pt idx="896">
                  <c:v>44.85</c:v>
                </c:pt>
                <c:pt idx="897">
                  <c:v>44.9</c:v>
                </c:pt>
                <c:pt idx="898">
                  <c:v>44.95</c:v>
                </c:pt>
                <c:pt idx="899">
                  <c:v>45</c:v>
                </c:pt>
                <c:pt idx="900">
                  <c:v>45.05</c:v>
                </c:pt>
                <c:pt idx="901">
                  <c:v>45.1</c:v>
                </c:pt>
                <c:pt idx="902">
                  <c:v>45.15</c:v>
                </c:pt>
                <c:pt idx="903">
                  <c:v>45.2</c:v>
                </c:pt>
                <c:pt idx="904">
                  <c:v>45.25</c:v>
                </c:pt>
                <c:pt idx="905">
                  <c:v>45.3</c:v>
                </c:pt>
                <c:pt idx="906">
                  <c:v>45.35</c:v>
                </c:pt>
                <c:pt idx="907">
                  <c:v>45.4</c:v>
                </c:pt>
                <c:pt idx="908">
                  <c:v>45.45</c:v>
                </c:pt>
                <c:pt idx="909">
                  <c:v>45.5</c:v>
                </c:pt>
                <c:pt idx="910">
                  <c:v>45.55</c:v>
                </c:pt>
                <c:pt idx="911">
                  <c:v>45.6</c:v>
                </c:pt>
                <c:pt idx="912">
                  <c:v>45.65</c:v>
                </c:pt>
                <c:pt idx="913">
                  <c:v>45.7</c:v>
                </c:pt>
                <c:pt idx="914">
                  <c:v>45.75</c:v>
                </c:pt>
                <c:pt idx="915">
                  <c:v>45.8</c:v>
                </c:pt>
                <c:pt idx="916">
                  <c:v>45.85</c:v>
                </c:pt>
                <c:pt idx="917">
                  <c:v>45.9</c:v>
                </c:pt>
                <c:pt idx="918">
                  <c:v>45.95</c:v>
                </c:pt>
                <c:pt idx="919">
                  <c:v>46</c:v>
                </c:pt>
                <c:pt idx="920">
                  <c:v>46.05</c:v>
                </c:pt>
                <c:pt idx="921">
                  <c:v>46.1</c:v>
                </c:pt>
                <c:pt idx="922">
                  <c:v>46.15</c:v>
                </c:pt>
                <c:pt idx="923">
                  <c:v>46.2</c:v>
                </c:pt>
                <c:pt idx="924">
                  <c:v>46.25</c:v>
                </c:pt>
                <c:pt idx="925">
                  <c:v>46.3</c:v>
                </c:pt>
                <c:pt idx="926">
                  <c:v>46.35</c:v>
                </c:pt>
                <c:pt idx="927">
                  <c:v>46.4</c:v>
                </c:pt>
                <c:pt idx="928">
                  <c:v>46.45</c:v>
                </c:pt>
                <c:pt idx="929">
                  <c:v>46.5</c:v>
                </c:pt>
                <c:pt idx="930">
                  <c:v>46.55</c:v>
                </c:pt>
                <c:pt idx="931">
                  <c:v>46.6</c:v>
                </c:pt>
                <c:pt idx="932">
                  <c:v>46.65</c:v>
                </c:pt>
                <c:pt idx="933">
                  <c:v>46.7</c:v>
                </c:pt>
                <c:pt idx="934">
                  <c:v>46.75</c:v>
                </c:pt>
                <c:pt idx="935">
                  <c:v>46.8</c:v>
                </c:pt>
                <c:pt idx="936">
                  <c:v>46.85</c:v>
                </c:pt>
                <c:pt idx="937">
                  <c:v>46.9</c:v>
                </c:pt>
                <c:pt idx="938">
                  <c:v>46.95</c:v>
                </c:pt>
                <c:pt idx="939">
                  <c:v>47</c:v>
                </c:pt>
                <c:pt idx="940">
                  <c:v>47.05</c:v>
                </c:pt>
                <c:pt idx="941">
                  <c:v>47.1</c:v>
                </c:pt>
                <c:pt idx="942">
                  <c:v>47.15</c:v>
                </c:pt>
                <c:pt idx="943">
                  <c:v>47.2</c:v>
                </c:pt>
                <c:pt idx="944">
                  <c:v>47.25</c:v>
                </c:pt>
                <c:pt idx="945">
                  <c:v>47.3</c:v>
                </c:pt>
                <c:pt idx="946">
                  <c:v>47.35</c:v>
                </c:pt>
                <c:pt idx="947">
                  <c:v>47.4</c:v>
                </c:pt>
                <c:pt idx="948">
                  <c:v>47.45</c:v>
                </c:pt>
                <c:pt idx="949">
                  <c:v>47.5</c:v>
                </c:pt>
                <c:pt idx="950">
                  <c:v>47.55</c:v>
                </c:pt>
                <c:pt idx="951">
                  <c:v>47.6</c:v>
                </c:pt>
                <c:pt idx="952">
                  <c:v>47.65</c:v>
                </c:pt>
                <c:pt idx="953">
                  <c:v>47.7</c:v>
                </c:pt>
                <c:pt idx="954">
                  <c:v>47.75</c:v>
                </c:pt>
                <c:pt idx="955">
                  <c:v>47.8</c:v>
                </c:pt>
                <c:pt idx="956">
                  <c:v>47.85</c:v>
                </c:pt>
                <c:pt idx="957">
                  <c:v>47.9</c:v>
                </c:pt>
                <c:pt idx="958">
                  <c:v>47.95</c:v>
                </c:pt>
                <c:pt idx="959">
                  <c:v>48</c:v>
                </c:pt>
                <c:pt idx="960">
                  <c:v>48.05</c:v>
                </c:pt>
                <c:pt idx="961">
                  <c:v>48.1</c:v>
                </c:pt>
                <c:pt idx="962">
                  <c:v>48.15</c:v>
                </c:pt>
                <c:pt idx="963">
                  <c:v>48.2</c:v>
                </c:pt>
                <c:pt idx="964">
                  <c:v>48.25</c:v>
                </c:pt>
                <c:pt idx="965">
                  <c:v>48.3</c:v>
                </c:pt>
                <c:pt idx="966">
                  <c:v>48.35</c:v>
                </c:pt>
                <c:pt idx="967">
                  <c:v>48.4</c:v>
                </c:pt>
                <c:pt idx="968">
                  <c:v>48.45</c:v>
                </c:pt>
                <c:pt idx="969">
                  <c:v>48.5</c:v>
                </c:pt>
                <c:pt idx="970">
                  <c:v>48.55</c:v>
                </c:pt>
                <c:pt idx="971">
                  <c:v>48.6</c:v>
                </c:pt>
                <c:pt idx="972">
                  <c:v>48.65</c:v>
                </c:pt>
                <c:pt idx="973">
                  <c:v>48.7</c:v>
                </c:pt>
                <c:pt idx="974">
                  <c:v>48.75</c:v>
                </c:pt>
                <c:pt idx="975">
                  <c:v>48.8</c:v>
                </c:pt>
                <c:pt idx="976">
                  <c:v>48.85</c:v>
                </c:pt>
                <c:pt idx="977">
                  <c:v>48.9</c:v>
                </c:pt>
                <c:pt idx="978">
                  <c:v>48.95</c:v>
                </c:pt>
                <c:pt idx="979">
                  <c:v>49</c:v>
                </c:pt>
                <c:pt idx="980">
                  <c:v>49.05</c:v>
                </c:pt>
                <c:pt idx="981">
                  <c:v>49.1</c:v>
                </c:pt>
                <c:pt idx="982">
                  <c:v>49.15</c:v>
                </c:pt>
                <c:pt idx="983">
                  <c:v>49.2</c:v>
                </c:pt>
                <c:pt idx="984">
                  <c:v>49.25</c:v>
                </c:pt>
                <c:pt idx="985">
                  <c:v>49.3</c:v>
                </c:pt>
                <c:pt idx="986">
                  <c:v>49.35</c:v>
                </c:pt>
                <c:pt idx="987">
                  <c:v>49.4</c:v>
                </c:pt>
                <c:pt idx="988">
                  <c:v>49.45</c:v>
                </c:pt>
                <c:pt idx="989">
                  <c:v>49.5</c:v>
                </c:pt>
                <c:pt idx="990">
                  <c:v>49.55</c:v>
                </c:pt>
                <c:pt idx="991">
                  <c:v>49.6</c:v>
                </c:pt>
                <c:pt idx="992">
                  <c:v>49.65</c:v>
                </c:pt>
                <c:pt idx="993">
                  <c:v>49.7</c:v>
                </c:pt>
                <c:pt idx="994">
                  <c:v>49.75</c:v>
                </c:pt>
                <c:pt idx="995">
                  <c:v>49.8</c:v>
                </c:pt>
                <c:pt idx="996">
                  <c:v>49.85</c:v>
                </c:pt>
                <c:pt idx="997">
                  <c:v>49.9</c:v>
                </c:pt>
                <c:pt idx="998">
                  <c:v>49.95</c:v>
                </c:pt>
                <c:pt idx="999">
                  <c:v>50</c:v>
                </c:pt>
                <c:pt idx="1000">
                  <c:v>50.05</c:v>
                </c:pt>
                <c:pt idx="1001">
                  <c:v>50.1</c:v>
                </c:pt>
                <c:pt idx="1002">
                  <c:v>50.15</c:v>
                </c:pt>
                <c:pt idx="1003">
                  <c:v>50.2</c:v>
                </c:pt>
                <c:pt idx="1004">
                  <c:v>50.25</c:v>
                </c:pt>
                <c:pt idx="1005">
                  <c:v>50.3</c:v>
                </c:pt>
                <c:pt idx="1006">
                  <c:v>50.35</c:v>
                </c:pt>
                <c:pt idx="1007">
                  <c:v>50.4</c:v>
                </c:pt>
                <c:pt idx="1008">
                  <c:v>50.45</c:v>
                </c:pt>
                <c:pt idx="1009">
                  <c:v>50.5</c:v>
                </c:pt>
                <c:pt idx="1010">
                  <c:v>50.55</c:v>
                </c:pt>
                <c:pt idx="1011">
                  <c:v>50.6</c:v>
                </c:pt>
                <c:pt idx="1012">
                  <c:v>50.65</c:v>
                </c:pt>
                <c:pt idx="1013">
                  <c:v>50.7</c:v>
                </c:pt>
                <c:pt idx="1014">
                  <c:v>50.75</c:v>
                </c:pt>
                <c:pt idx="1015">
                  <c:v>50.8</c:v>
                </c:pt>
                <c:pt idx="1016">
                  <c:v>50.85</c:v>
                </c:pt>
                <c:pt idx="1017">
                  <c:v>50.9</c:v>
                </c:pt>
                <c:pt idx="1018">
                  <c:v>50.95</c:v>
                </c:pt>
                <c:pt idx="1019">
                  <c:v>51</c:v>
                </c:pt>
                <c:pt idx="1020">
                  <c:v>51.05</c:v>
                </c:pt>
                <c:pt idx="1021">
                  <c:v>51.1</c:v>
                </c:pt>
                <c:pt idx="1022">
                  <c:v>51.15</c:v>
                </c:pt>
                <c:pt idx="1023">
                  <c:v>51.2</c:v>
                </c:pt>
                <c:pt idx="1024">
                  <c:v>51.25</c:v>
                </c:pt>
                <c:pt idx="1025">
                  <c:v>51.3</c:v>
                </c:pt>
                <c:pt idx="1026">
                  <c:v>51.35</c:v>
                </c:pt>
                <c:pt idx="1027">
                  <c:v>51.4</c:v>
                </c:pt>
                <c:pt idx="1028">
                  <c:v>51.45</c:v>
                </c:pt>
                <c:pt idx="1029">
                  <c:v>51.5</c:v>
                </c:pt>
                <c:pt idx="1030">
                  <c:v>51.55</c:v>
                </c:pt>
                <c:pt idx="1031">
                  <c:v>51.6</c:v>
                </c:pt>
                <c:pt idx="1032">
                  <c:v>51.65</c:v>
                </c:pt>
                <c:pt idx="1033">
                  <c:v>51.7</c:v>
                </c:pt>
                <c:pt idx="1034">
                  <c:v>51.75</c:v>
                </c:pt>
                <c:pt idx="1035">
                  <c:v>51.8</c:v>
                </c:pt>
                <c:pt idx="1036">
                  <c:v>51.85</c:v>
                </c:pt>
                <c:pt idx="1037">
                  <c:v>51.9</c:v>
                </c:pt>
                <c:pt idx="1038">
                  <c:v>51.95</c:v>
                </c:pt>
                <c:pt idx="1039">
                  <c:v>52</c:v>
                </c:pt>
                <c:pt idx="1040">
                  <c:v>52.05</c:v>
                </c:pt>
                <c:pt idx="1041">
                  <c:v>52.1</c:v>
                </c:pt>
                <c:pt idx="1042">
                  <c:v>52.15</c:v>
                </c:pt>
                <c:pt idx="1043">
                  <c:v>52.2</c:v>
                </c:pt>
                <c:pt idx="1044">
                  <c:v>52.25</c:v>
                </c:pt>
                <c:pt idx="1045">
                  <c:v>52.3</c:v>
                </c:pt>
                <c:pt idx="1046">
                  <c:v>52.35</c:v>
                </c:pt>
                <c:pt idx="1047">
                  <c:v>52.4</c:v>
                </c:pt>
                <c:pt idx="1048">
                  <c:v>52.45</c:v>
                </c:pt>
                <c:pt idx="1049">
                  <c:v>52.5</c:v>
                </c:pt>
                <c:pt idx="1050">
                  <c:v>52.55</c:v>
                </c:pt>
                <c:pt idx="1051">
                  <c:v>52.6</c:v>
                </c:pt>
                <c:pt idx="1052">
                  <c:v>52.65</c:v>
                </c:pt>
                <c:pt idx="1053">
                  <c:v>52.7</c:v>
                </c:pt>
                <c:pt idx="1054">
                  <c:v>52.75</c:v>
                </c:pt>
                <c:pt idx="1055">
                  <c:v>52.8</c:v>
                </c:pt>
                <c:pt idx="1056">
                  <c:v>52.85</c:v>
                </c:pt>
                <c:pt idx="1057">
                  <c:v>52.9</c:v>
                </c:pt>
                <c:pt idx="1058">
                  <c:v>52.95</c:v>
                </c:pt>
                <c:pt idx="1059">
                  <c:v>53</c:v>
                </c:pt>
                <c:pt idx="1060">
                  <c:v>53.05</c:v>
                </c:pt>
                <c:pt idx="1061">
                  <c:v>53.1</c:v>
                </c:pt>
                <c:pt idx="1062">
                  <c:v>53.15</c:v>
                </c:pt>
                <c:pt idx="1063">
                  <c:v>53.2</c:v>
                </c:pt>
                <c:pt idx="1064">
                  <c:v>53.25</c:v>
                </c:pt>
                <c:pt idx="1065">
                  <c:v>53.3</c:v>
                </c:pt>
                <c:pt idx="1066">
                  <c:v>53.35</c:v>
                </c:pt>
                <c:pt idx="1067">
                  <c:v>53.4</c:v>
                </c:pt>
                <c:pt idx="1068">
                  <c:v>53.45</c:v>
                </c:pt>
                <c:pt idx="1069">
                  <c:v>53.5</c:v>
                </c:pt>
                <c:pt idx="1070">
                  <c:v>53.55</c:v>
                </c:pt>
                <c:pt idx="1071">
                  <c:v>53.6</c:v>
                </c:pt>
                <c:pt idx="1072">
                  <c:v>53.65</c:v>
                </c:pt>
                <c:pt idx="1073">
                  <c:v>53.7</c:v>
                </c:pt>
                <c:pt idx="1074">
                  <c:v>53.75</c:v>
                </c:pt>
                <c:pt idx="1075">
                  <c:v>53.8</c:v>
                </c:pt>
                <c:pt idx="1076">
                  <c:v>53.85</c:v>
                </c:pt>
                <c:pt idx="1077">
                  <c:v>53.9</c:v>
                </c:pt>
                <c:pt idx="1078">
                  <c:v>53.95</c:v>
                </c:pt>
                <c:pt idx="1079">
                  <c:v>54</c:v>
                </c:pt>
                <c:pt idx="1080">
                  <c:v>54.05</c:v>
                </c:pt>
                <c:pt idx="1081">
                  <c:v>54.1</c:v>
                </c:pt>
                <c:pt idx="1082">
                  <c:v>54.15</c:v>
                </c:pt>
                <c:pt idx="1083">
                  <c:v>54.2</c:v>
                </c:pt>
                <c:pt idx="1084">
                  <c:v>54.25</c:v>
                </c:pt>
                <c:pt idx="1085">
                  <c:v>54.3</c:v>
                </c:pt>
                <c:pt idx="1086">
                  <c:v>54.35</c:v>
                </c:pt>
                <c:pt idx="1087">
                  <c:v>54.4</c:v>
                </c:pt>
                <c:pt idx="1088">
                  <c:v>54.45</c:v>
                </c:pt>
                <c:pt idx="1089">
                  <c:v>54.5</c:v>
                </c:pt>
                <c:pt idx="1090">
                  <c:v>54.55</c:v>
                </c:pt>
                <c:pt idx="1091">
                  <c:v>54.6</c:v>
                </c:pt>
                <c:pt idx="1092">
                  <c:v>54.65</c:v>
                </c:pt>
                <c:pt idx="1093">
                  <c:v>54.7</c:v>
                </c:pt>
                <c:pt idx="1094">
                  <c:v>54.75</c:v>
                </c:pt>
                <c:pt idx="1095">
                  <c:v>54.8</c:v>
                </c:pt>
                <c:pt idx="1096">
                  <c:v>54.85</c:v>
                </c:pt>
                <c:pt idx="1097">
                  <c:v>54.9</c:v>
                </c:pt>
                <c:pt idx="1098">
                  <c:v>54.95</c:v>
                </c:pt>
                <c:pt idx="1099">
                  <c:v>55</c:v>
                </c:pt>
                <c:pt idx="1100">
                  <c:v>55.05</c:v>
                </c:pt>
                <c:pt idx="1101">
                  <c:v>55.1</c:v>
                </c:pt>
                <c:pt idx="1102">
                  <c:v>55.15</c:v>
                </c:pt>
                <c:pt idx="1103">
                  <c:v>55.2</c:v>
                </c:pt>
                <c:pt idx="1104">
                  <c:v>55.25</c:v>
                </c:pt>
                <c:pt idx="1105">
                  <c:v>55.3</c:v>
                </c:pt>
                <c:pt idx="1106">
                  <c:v>55.35</c:v>
                </c:pt>
                <c:pt idx="1107">
                  <c:v>55.4</c:v>
                </c:pt>
                <c:pt idx="1108">
                  <c:v>55.45</c:v>
                </c:pt>
                <c:pt idx="1109">
                  <c:v>55.5</c:v>
                </c:pt>
                <c:pt idx="1110">
                  <c:v>55.55</c:v>
                </c:pt>
                <c:pt idx="1111">
                  <c:v>55.6</c:v>
                </c:pt>
                <c:pt idx="1112">
                  <c:v>55.65</c:v>
                </c:pt>
                <c:pt idx="1113">
                  <c:v>55.7</c:v>
                </c:pt>
                <c:pt idx="1114">
                  <c:v>55.75</c:v>
                </c:pt>
                <c:pt idx="1115">
                  <c:v>55.8</c:v>
                </c:pt>
                <c:pt idx="1116">
                  <c:v>55.85</c:v>
                </c:pt>
                <c:pt idx="1117">
                  <c:v>55.9</c:v>
                </c:pt>
                <c:pt idx="1118">
                  <c:v>55.95</c:v>
                </c:pt>
                <c:pt idx="1119">
                  <c:v>56</c:v>
                </c:pt>
                <c:pt idx="1120">
                  <c:v>56.05</c:v>
                </c:pt>
                <c:pt idx="1121">
                  <c:v>56.1</c:v>
                </c:pt>
                <c:pt idx="1122">
                  <c:v>56.15</c:v>
                </c:pt>
                <c:pt idx="1123">
                  <c:v>56.2</c:v>
                </c:pt>
                <c:pt idx="1124">
                  <c:v>56.25</c:v>
                </c:pt>
                <c:pt idx="1125">
                  <c:v>56.3</c:v>
                </c:pt>
                <c:pt idx="1126">
                  <c:v>56.35</c:v>
                </c:pt>
                <c:pt idx="1127">
                  <c:v>56.4</c:v>
                </c:pt>
                <c:pt idx="1128">
                  <c:v>56.45</c:v>
                </c:pt>
                <c:pt idx="1129">
                  <c:v>56.5</c:v>
                </c:pt>
                <c:pt idx="1130">
                  <c:v>56.55</c:v>
                </c:pt>
                <c:pt idx="1131">
                  <c:v>56.6</c:v>
                </c:pt>
                <c:pt idx="1132">
                  <c:v>56.65</c:v>
                </c:pt>
                <c:pt idx="1133">
                  <c:v>56.7</c:v>
                </c:pt>
                <c:pt idx="1134">
                  <c:v>56.75</c:v>
                </c:pt>
                <c:pt idx="1135">
                  <c:v>56.8</c:v>
                </c:pt>
                <c:pt idx="1136">
                  <c:v>56.85</c:v>
                </c:pt>
                <c:pt idx="1137">
                  <c:v>56.9</c:v>
                </c:pt>
                <c:pt idx="1138">
                  <c:v>56.95</c:v>
                </c:pt>
                <c:pt idx="1139">
                  <c:v>57</c:v>
                </c:pt>
                <c:pt idx="1140">
                  <c:v>57.05</c:v>
                </c:pt>
                <c:pt idx="1141">
                  <c:v>57.1</c:v>
                </c:pt>
                <c:pt idx="1142">
                  <c:v>57.15</c:v>
                </c:pt>
                <c:pt idx="1143">
                  <c:v>57.2</c:v>
                </c:pt>
                <c:pt idx="1144">
                  <c:v>57.25</c:v>
                </c:pt>
                <c:pt idx="1145">
                  <c:v>57.3</c:v>
                </c:pt>
                <c:pt idx="1146">
                  <c:v>57.35</c:v>
                </c:pt>
                <c:pt idx="1147">
                  <c:v>57.4</c:v>
                </c:pt>
                <c:pt idx="1148">
                  <c:v>57.45</c:v>
                </c:pt>
                <c:pt idx="1149">
                  <c:v>57.5</c:v>
                </c:pt>
                <c:pt idx="1150">
                  <c:v>57.55</c:v>
                </c:pt>
                <c:pt idx="1151">
                  <c:v>57.6</c:v>
                </c:pt>
                <c:pt idx="1152">
                  <c:v>57.65</c:v>
                </c:pt>
                <c:pt idx="1153">
                  <c:v>57.7</c:v>
                </c:pt>
                <c:pt idx="1154">
                  <c:v>57.75</c:v>
                </c:pt>
                <c:pt idx="1155">
                  <c:v>57.8</c:v>
                </c:pt>
                <c:pt idx="1156">
                  <c:v>57.85</c:v>
                </c:pt>
                <c:pt idx="1157">
                  <c:v>57.9</c:v>
                </c:pt>
                <c:pt idx="1158">
                  <c:v>57.95</c:v>
                </c:pt>
                <c:pt idx="1159">
                  <c:v>58</c:v>
                </c:pt>
                <c:pt idx="1160">
                  <c:v>58.05</c:v>
                </c:pt>
                <c:pt idx="1161">
                  <c:v>58.1</c:v>
                </c:pt>
                <c:pt idx="1162">
                  <c:v>58.15</c:v>
                </c:pt>
                <c:pt idx="1163">
                  <c:v>58.2</c:v>
                </c:pt>
                <c:pt idx="1164">
                  <c:v>58.25</c:v>
                </c:pt>
                <c:pt idx="1165">
                  <c:v>58.3</c:v>
                </c:pt>
                <c:pt idx="1166">
                  <c:v>58.35</c:v>
                </c:pt>
                <c:pt idx="1167">
                  <c:v>58.4</c:v>
                </c:pt>
                <c:pt idx="1168">
                  <c:v>58.45</c:v>
                </c:pt>
                <c:pt idx="1169">
                  <c:v>58.5</c:v>
                </c:pt>
                <c:pt idx="1170">
                  <c:v>58.55</c:v>
                </c:pt>
                <c:pt idx="1171">
                  <c:v>58.6</c:v>
                </c:pt>
                <c:pt idx="1172">
                  <c:v>58.65</c:v>
                </c:pt>
                <c:pt idx="1173">
                  <c:v>58.7</c:v>
                </c:pt>
                <c:pt idx="1174">
                  <c:v>58.75</c:v>
                </c:pt>
                <c:pt idx="1175">
                  <c:v>58.8</c:v>
                </c:pt>
                <c:pt idx="1176">
                  <c:v>58.85</c:v>
                </c:pt>
                <c:pt idx="1177">
                  <c:v>58.9</c:v>
                </c:pt>
                <c:pt idx="1178">
                  <c:v>58.95</c:v>
                </c:pt>
                <c:pt idx="1179">
                  <c:v>59</c:v>
                </c:pt>
                <c:pt idx="1180">
                  <c:v>59.05</c:v>
                </c:pt>
                <c:pt idx="1181">
                  <c:v>59.1</c:v>
                </c:pt>
                <c:pt idx="1182">
                  <c:v>59.15</c:v>
                </c:pt>
                <c:pt idx="1183">
                  <c:v>59.2</c:v>
                </c:pt>
                <c:pt idx="1184">
                  <c:v>59.25</c:v>
                </c:pt>
                <c:pt idx="1185">
                  <c:v>59.3</c:v>
                </c:pt>
                <c:pt idx="1186">
                  <c:v>59.35</c:v>
                </c:pt>
                <c:pt idx="1187">
                  <c:v>59.4</c:v>
                </c:pt>
                <c:pt idx="1188">
                  <c:v>59.45</c:v>
                </c:pt>
                <c:pt idx="1189">
                  <c:v>59.5</c:v>
                </c:pt>
                <c:pt idx="1190">
                  <c:v>59.55</c:v>
                </c:pt>
                <c:pt idx="1191">
                  <c:v>59.6</c:v>
                </c:pt>
                <c:pt idx="1192">
                  <c:v>59.65</c:v>
                </c:pt>
                <c:pt idx="1193">
                  <c:v>59.7</c:v>
                </c:pt>
                <c:pt idx="1194">
                  <c:v>59.75</c:v>
                </c:pt>
                <c:pt idx="1195">
                  <c:v>59.8</c:v>
                </c:pt>
                <c:pt idx="1196">
                  <c:v>59.85</c:v>
                </c:pt>
                <c:pt idx="1197">
                  <c:v>59.9</c:v>
                </c:pt>
                <c:pt idx="1198">
                  <c:v>59.95</c:v>
                </c:pt>
                <c:pt idx="1199">
                  <c:v>60</c:v>
                </c:pt>
                <c:pt idx="1200">
                  <c:v>60.05</c:v>
                </c:pt>
                <c:pt idx="1201">
                  <c:v>60.1</c:v>
                </c:pt>
                <c:pt idx="1202">
                  <c:v>60.15</c:v>
                </c:pt>
                <c:pt idx="1203">
                  <c:v>60.2</c:v>
                </c:pt>
                <c:pt idx="1204">
                  <c:v>60.25</c:v>
                </c:pt>
                <c:pt idx="1205">
                  <c:v>60.3</c:v>
                </c:pt>
                <c:pt idx="1206">
                  <c:v>60.35</c:v>
                </c:pt>
                <c:pt idx="1207">
                  <c:v>60.4</c:v>
                </c:pt>
                <c:pt idx="1208">
                  <c:v>60.45</c:v>
                </c:pt>
                <c:pt idx="1209">
                  <c:v>60.5</c:v>
                </c:pt>
                <c:pt idx="1210">
                  <c:v>60.55</c:v>
                </c:pt>
                <c:pt idx="1211">
                  <c:v>60.6</c:v>
                </c:pt>
                <c:pt idx="1212">
                  <c:v>60.65</c:v>
                </c:pt>
                <c:pt idx="1213">
                  <c:v>60.7</c:v>
                </c:pt>
                <c:pt idx="1214">
                  <c:v>60.75</c:v>
                </c:pt>
                <c:pt idx="1215">
                  <c:v>60.8</c:v>
                </c:pt>
                <c:pt idx="1216">
                  <c:v>60.85</c:v>
                </c:pt>
                <c:pt idx="1217">
                  <c:v>60.9</c:v>
                </c:pt>
                <c:pt idx="1218">
                  <c:v>60.95</c:v>
                </c:pt>
                <c:pt idx="1219">
                  <c:v>61</c:v>
                </c:pt>
                <c:pt idx="1220">
                  <c:v>61.05</c:v>
                </c:pt>
                <c:pt idx="1221">
                  <c:v>61.1</c:v>
                </c:pt>
                <c:pt idx="1222">
                  <c:v>61.15</c:v>
                </c:pt>
                <c:pt idx="1223">
                  <c:v>61.2</c:v>
                </c:pt>
                <c:pt idx="1224">
                  <c:v>61.25</c:v>
                </c:pt>
                <c:pt idx="1225">
                  <c:v>61.3</c:v>
                </c:pt>
                <c:pt idx="1226">
                  <c:v>61.35</c:v>
                </c:pt>
                <c:pt idx="1227">
                  <c:v>61.4</c:v>
                </c:pt>
                <c:pt idx="1228">
                  <c:v>61.45</c:v>
                </c:pt>
                <c:pt idx="1229">
                  <c:v>61.5</c:v>
                </c:pt>
                <c:pt idx="1230">
                  <c:v>61.55</c:v>
                </c:pt>
                <c:pt idx="1231">
                  <c:v>61.6</c:v>
                </c:pt>
                <c:pt idx="1232">
                  <c:v>61.65</c:v>
                </c:pt>
                <c:pt idx="1233">
                  <c:v>61.7</c:v>
                </c:pt>
                <c:pt idx="1234">
                  <c:v>61.75</c:v>
                </c:pt>
                <c:pt idx="1235">
                  <c:v>61.8</c:v>
                </c:pt>
                <c:pt idx="1236">
                  <c:v>61.85</c:v>
                </c:pt>
                <c:pt idx="1237">
                  <c:v>61.9</c:v>
                </c:pt>
                <c:pt idx="1238">
                  <c:v>61.95</c:v>
                </c:pt>
                <c:pt idx="1239">
                  <c:v>62</c:v>
                </c:pt>
                <c:pt idx="1240">
                  <c:v>62.05</c:v>
                </c:pt>
                <c:pt idx="1241">
                  <c:v>62.1</c:v>
                </c:pt>
                <c:pt idx="1242">
                  <c:v>62.15</c:v>
                </c:pt>
                <c:pt idx="1243">
                  <c:v>62.2</c:v>
                </c:pt>
                <c:pt idx="1244">
                  <c:v>62.25</c:v>
                </c:pt>
                <c:pt idx="1245">
                  <c:v>62.3</c:v>
                </c:pt>
                <c:pt idx="1246">
                  <c:v>62.35</c:v>
                </c:pt>
                <c:pt idx="1247">
                  <c:v>62.4</c:v>
                </c:pt>
                <c:pt idx="1248">
                  <c:v>62.45</c:v>
                </c:pt>
                <c:pt idx="1249">
                  <c:v>62.5</c:v>
                </c:pt>
                <c:pt idx="1250">
                  <c:v>62.55</c:v>
                </c:pt>
                <c:pt idx="1251">
                  <c:v>62.6</c:v>
                </c:pt>
                <c:pt idx="1252">
                  <c:v>62.65</c:v>
                </c:pt>
                <c:pt idx="1253">
                  <c:v>62.7</c:v>
                </c:pt>
                <c:pt idx="1254">
                  <c:v>62.75</c:v>
                </c:pt>
                <c:pt idx="1255">
                  <c:v>62.8</c:v>
                </c:pt>
                <c:pt idx="1256">
                  <c:v>62.85</c:v>
                </c:pt>
                <c:pt idx="1257">
                  <c:v>62.9</c:v>
                </c:pt>
                <c:pt idx="1258">
                  <c:v>62.95</c:v>
                </c:pt>
                <c:pt idx="1259">
                  <c:v>63</c:v>
                </c:pt>
                <c:pt idx="1260">
                  <c:v>63.05</c:v>
                </c:pt>
                <c:pt idx="1261">
                  <c:v>63.1</c:v>
                </c:pt>
                <c:pt idx="1262">
                  <c:v>63.15</c:v>
                </c:pt>
                <c:pt idx="1263">
                  <c:v>63.2</c:v>
                </c:pt>
                <c:pt idx="1264">
                  <c:v>63.25</c:v>
                </c:pt>
                <c:pt idx="1265">
                  <c:v>63.3</c:v>
                </c:pt>
                <c:pt idx="1266">
                  <c:v>63.35</c:v>
                </c:pt>
                <c:pt idx="1267">
                  <c:v>63.4</c:v>
                </c:pt>
                <c:pt idx="1268">
                  <c:v>63.45</c:v>
                </c:pt>
                <c:pt idx="1269">
                  <c:v>63.5</c:v>
                </c:pt>
                <c:pt idx="1270">
                  <c:v>63.55</c:v>
                </c:pt>
                <c:pt idx="1271">
                  <c:v>63.6</c:v>
                </c:pt>
                <c:pt idx="1272">
                  <c:v>63.65</c:v>
                </c:pt>
                <c:pt idx="1273">
                  <c:v>63.7</c:v>
                </c:pt>
                <c:pt idx="1274">
                  <c:v>63.75</c:v>
                </c:pt>
                <c:pt idx="1275">
                  <c:v>63.8</c:v>
                </c:pt>
                <c:pt idx="1276">
                  <c:v>63.85</c:v>
                </c:pt>
                <c:pt idx="1277">
                  <c:v>63.9</c:v>
                </c:pt>
                <c:pt idx="1278">
                  <c:v>63.95</c:v>
                </c:pt>
                <c:pt idx="1279">
                  <c:v>64</c:v>
                </c:pt>
                <c:pt idx="1280">
                  <c:v>64.05</c:v>
                </c:pt>
                <c:pt idx="1281">
                  <c:v>64.099999999999994</c:v>
                </c:pt>
                <c:pt idx="1282">
                  <c:v>64.150000000000006</c:v>
                </c:pt>
                <c:pt idx="1283">
                  <c:v>64.2</c:v>
                </c:pt>
                <c:pt idx="1284">
                  <c:v>64.25</c:v>
                </c:pt>
                <c:pt idx="1285">
                  <c:v>64.3</c:v>
                </c:pt>
                <c:pt idx="1286">
                  <c:v>64.349999999999994</c:v>
                </c:pt>
                <c:pt idx="1287">
                  <c:v>64.400000000000006</c:v>
                </c:pt>
                <c:pt idx="1288">
                  <c:v>64.45</c:v>
                </c:pt>
                <c:pt idx="1289">
                  <c:v>64.5</c:v>
                </c:pt>
                <c:pt idx="1290">
                  <c:v>64.55</c:v>
                </c:pt>
                <c:pt idx="1291">
                  <c:v>64.599999999999994</c:v>
                </c:pt>
                <c:pt idx="1292">
                  <c:v>64.650000000000006</c:v>
                </c:pt>
                <c:pt idx="1293">
                  <c:v>64.7</c:v>
                </c:pt>
                <c:pt idx="1294">
                  <c:v>64.75</c:v>
                </c:pt>
                <c:pt idx="1295">
                  <c:v>64.8</c:v>
                </c:pt>
                <c:pt idx="1296">
                  <c:v>64.849999999999994</c:v>
                </c:pt>
                <c:pt idx="1297">
                  <c:v>64.900000000000006</c:v>
                </c:pt>
                <c:pt idx="1298">
                  <c:v>64.95</c:v>
                </c:pt>
                <c:pt idx="1299">
                  <c:v>65</c:v>
                </c:pt>
                <c:pt idx="1300">
                  <c:v>65.05</c:v>
                </c:pt>
                <c:pt idx="1301">
                  <c:v>65.099999999999994</c:v>
                </c:pt>
                <c:pt idx="1302">
                  <c:v>65.150000000000006</c:v>
                </c:pt>
                <c:pt idx="1303">
                  <c:v>65.2</c:v>
                </c:pt>
                <c:pt idx="1304">
                  <c:v>65.25</c:v>
                </c:pt>
                <c:pt idx="1305">
                  <c:v>65.3</c:v>
                </c:pt>
                <c:pt idx="1306">
                  <c:v>65.349999999999994</c:v>
                </c:pt>
                <c:pt idx="1307">
                  <c:v>65.400000000000006</c:v>
                </c:pt>
                <c:pt idx="1308">
                  <c:v>65.45</c:v>
                </c:pt>
                <c:pt idx="1309">
                  <c:v>65.5</c:v>
                </c:pt>
                <c:pt idx="1310">
                  <c:v>65.55</c:v>
                </c:pt>
                <c:pt idx="1311">
                  <c:v>65.599999999999994</c:v>
                </c:pt>
                <c:pt idx="1312">
                  <c:v>65.650000000000006</c:v>
                </c:pt>
                <c:pt idx="1313">
                  <c:v>65.7</c:v>
                </c:pt>
                <c:pt idx="1314">
                  <c:v>65.75</c:v>
                </c:pt>
                <c:pt idx="1315">
                  <c:v>65.8</c:v>
                </c:pt>
                <c:pt idx="1316">
                  <c:v>65.849999999999994</c:v>
                </c:pt>
                <c:pt idx="1317">
                  <c:v>65.900000000000006</c:v>
                </c:pt>
                <c:pt idx="1318">
                  <c:v>65.95</c:v>
                </c:pt>
                <c:pt idx="1319">
                  <c:v>66</c:v>
                </c:pt>
                <c:pt idx="1320">
                  <c:v>66.05</c:v>
                </c:pt>
                <c:pt idx="1321">
                  <c:v>66.099999999999994</c:v>
                </c:pt>
                <c:pt idx="1322">
                  <c:v>66.150000000000006</c:v>
                </c:pt>
                <c:pt idx="1323">
                  <c:v>66.2</c:v>
                </c:pt>
                <c:pt idx="1324">
                  <c:v>66.25</c:v>
                </c:pt>
                <c:pt idx="1325">
                  <c:v>66.3</c:v>
                </c:pt>
                <c:pt idx="1326">
                  <c:v>66.349999999999994</c:v>
                </c:pt>
                <c:pt idx="1327">
                  <c:v>66.400000000000006</c:v>
                </c:pt>
                <c:pt idx="1328">
                  <c:v>66.45</c:v>
                </c:pt>
                <c:pt idx="1329">
                  <c:v>66.5</c:v>
                </c:pt>
                <c:pt idx="1330">
                  <c:v>66.55</c:v>
                </c:pt>
                <c:pt idx="1331">
                  <c:v>66.599999999999994</c:v>
                </c:pt>
                <c:pt idx="1332">
                  <c:v>66.650000000000006</c:v>
                </c:pt>
                <c:pt idx="1333">
                  <c:v>66.7</c:v>
                </c:pt>
                <c:pt idx="1334">
                  <c:v>66.75</c:v>
                </c:pt>
                <c:pt idx="1335">
                  <c:v>66.8</c:v>
                </c:pt>
                <c:pt idx="1336">
                  <c:v>66.849999999999994</c:v>
                </c:pt>
                <c:pt idx="1337">
                  <c:v>66.900000000000006</c:v>
                </c:pt>
                <c:pt idx="1338">
                  <c:v>66.95</c:v>
                </c:pt>
                <c:pt idx="1339">
                  <c:v>67</c:v>
                </c:pt>
                <c:pt idx="1340">
                  <c:v>67.05</c:v>
                </c:pt>
                <c:pt idx="1341">
                  <c:v>67.099999999999994</c:v>
                </c:pt>
                <c:pt idx="1342">
                  <c:v>67.150000000000006</c:v>
                </c:pt>
                <c:pt idx="1343">
                  <c:v>67.2</c:v>
                </c:pt>
                <c:pt idx="1344">
                  <c:v>67.25</c:v>
                </c:pt>
                <c:pt idx="1345">
                  <c:v>67.3</c:v>
                </c:pt>
                <c:pt idx="1346">
                  <c:v>67.349999999999994</c:v>
                </c:pt>
                <c:pt idx="1347">
                  <c:v>67.400000000000006</c:v>
                </c:pt>
                <c:pt idx="1348">
                  <c:v>67.45</c:v>
                </c:pt>
                <c:pt idx="1349">
                  <c:v>67.5</c:v>
                </c:pt>
                <c:pt idx="1350">
                  <c:v>67.55</c:v>
                </c:pt>
                <c:pt idx="1351">
                  <c:v>67.599999999999994</c:v>
                </c:pt>
                <c:pt idx="1352">
                  <c:v>67.650000000000006</c:v>
                </c:pt>
                <c:pt idx="1353">
                  <c:v>67.7</c:v>
                </c:pt>
                <c:pt idx="1354">
                  <c:v>67.75</c:v>
                </c:pt>
                <c:pt idx="1355">
                  <c:v>67.8</c:v>
                </c:pt>
                <c:pt idx="1356">
                  <c:v>67.849999999999994</c:v>
                </c:pt>
                <c:pt idx="1357">
                  <c:v>67.900000000000006</c:v>
                </c:pt>
                <c:pt idx="1358">
                  <c:v>67.95</c:v>
                </c:pt>
                <c:pt idx="1359">
                  <c:v>68</c:v>
                </c:pt>
                <c:pt idx="1360">
                  <c:v>68.05</c:v>
                </c:pt>
                <c:pt idx="1361">
                  <c:v>68.099999999999994</c:v>
                </c:pt>
                <c:pt idx="1362">
                  <c:v>68.150000000000006</c:v>
                </c:pt>
                <c:pt idx="1363">
                  <c:v>68.2</c:v>
                </c:pt>
                <c:pt idx="1364">
                  <c:v>68.25</c:v>
                </c:pt>
                <c:pt idx="1365">
                  <c:v>68.3</c:v>
                </c:pt>
                <c:pt idx="1366">
                  <c:v>68.349999999999994</c:v>
                </c:pt>
                <c:pt idx="1367">
                  <c:v>68.400000000000006</c:v>
                </c:pt>
                <c:pt idx="1368">
                  <c:v>68.45</c:v>
                </c:pt>
                <c:pt idx="1369">
                  <c:v>68.5</c:v>
                </c:pt>
                <c:pt idx="1370">
                  <c:v>68.55</c:v>
                </c:pt>
                <c:pt idx="1371">
                  <c:v>68.599999999999994</c:v>
                </c:pt>
                <c:pt idx="1372">
                  <c:v>68.650000000000006</c:v>
                </c:pt>
                <c:pt idx="1373">
                  <c:v>68.7</c:v>
                </c:pt>
                <c:pt idx="1374">
                  <c:v>68.75</c:v>
                </c:pt>
                <c:pt idx="1375">
                  <c:v>68.8</c:v>
                </c:pt>
                <c:pt idx="1376">
                  <c:v>68.849999999999994</c:v>
                </c:pt>
                <c:pt idx="1377">
                  <c:v>68.900000000000006</c:v>
                </c:pt>
                <c:pt idx="1378">
                  <c:v>68.95</c:v>
                </c:pt>
                <c:pt idx="1379">
                  <c:v>69</c:v>
                </c:pt>
                <c:pt idx="1380">
                  <c:v>69.05</c:v>
                </c:pt>
                <c:pt idx="1381">
                  <c:v>69.099999999999994</c:v>
                </c:pt>
                <c:pt idx="1382">
                  <c:v>69.150000000000006</c:v>
                </c:pt>
                <c:pt idx="1383">
                  <c:v>69.2</c:v>
                </c:pt>
                <c:pt idx="1384">
                  <c:v>69.25</c:v>
                </c:pt>
                <c:pt idx="1385">
                  <c:v>69.3</c:v>
                </c:pt>
                <c:pt idx="1386">
                  <c:v>69.349999999999994</c:v>
                </c:pt>
                <c:pt idx="1387">
                  <c:v>69.400000000000006</c:v>
                </c:pt>
                <c:pt idx="1388">
                  <c:v>69.45</c:v>
                </c:pt>
                <c:pt idx="1389">
                  <c:v>69.5</c:v>
                </c:pt>
                <c:pt idx="1390">
                  <c:v>69.55</c:v>
                </c:pt>
                <c:pt idx="1391">
                  <c:v>69.599999999999994</c:v>
                </c:pt>
                <c:pt idx="1392">
                  <c:v>69.650000000000006</c:v>
                </c:pt>
                <c:pt idx="1393">
                  <c:v>69.7</c:v>
                </c:pt>
                <c:pt idx="1394">
                  <c:v>69.75</c:v>
                </c:pt>
                <c:pt idx="1395">
                  <c:v>69.8</c:v>
                </c:pt>
                <c:pt idx="1396">
                  <c:v>69.849999999999994</c:v>
                </c:pt>
                <c:pt idx="1397">
                  <c:v>69.900000000000006</c:v>
                </c:pt>
                <c:pt idx="1398">
                  <c:v>69.95</c:v>
                </c:pt>
                <c:pt idx="1399">
                  <c:v>70</c:v>
                </c:pt>
                <c:pt idx="1400">
                  <c:v>70.05</c:v>
                </c:pt>
                <c:pt idx="1401">
                  <c:v>70.099999999999994</c:v>
                </c:pt>
                <c:pt idx="1402">
                  <c:v>70.150000000000006</c:v>
                </c:pt>
                <c:pt idx="1403">
                  <c:v>70.2</c:v>
                </c:pt>
                <c:pt idx="1404">
                  <c:v>70.25</c:v>
                </c:pt>
                <c:pt idx="1405">
                  <c:v>70.3</c:v>
                </c:pt>
                <c:pt idx="1406">
                  <c:v>70.349999999999994</c:v>
                </c:pt>
                <c:pt idx="1407">
                  <c:v>70.400000000000006</c:v>
                </c:pt>
                <c:pt idx="1408">
                  <c:v>70.45</c:v>
                </c:pt>
                <c:pt idx="1409">
                  <c:v>70.5</c:v>
                </c:pt>
                <c:pt idx="1410">
                  <c:v>70.55</c:v>
                </c:pt>
                <c:pt idx="1411">
                  <c:v>70.599999999999994</c:v>
                </c:pt>
                <c:pt idx="1412">
                  <c:v>70.650000000000006</c:v>
                </c:pt>
                <c:pt idx="1413">
                  <c:v>70.7</c:v>
                </c:pt>
                <c:pt idx="1414">
                  <c:v>70.75</c:v>
                </c:pt>
                <c:pt idx="1415">
                  <c:v>70.8</c:v>
                </c:pt>
                <c:pt idx="1416">
                  <c:v>70.849999999999994</c:v>
                </c:pt>
                <c:pt idx="1417">
                  <c:v>70.900000000000006</c:v>
                </c:pt>
                <c:pt idx="1418">
                  <c:v>70.95</c:v>
                </c:pt>
                <c:pt idx="1419">
                  <c:v>71</c:v>
                </c:pt>
                <c:pt idx="1420">
                  <c:v>71.05</c:v>
                </c:pt>
                <c:pt idx="1421">
                  <c:v>71.099999999999994</c:v>
                </c:pt>
                <c:pt idx="1422">
                  <c:v>71.150000000000006</c:v>
                </c:pt>
                <c:pt idx="1423">
                  <c:v>71.2</c:v>
                </c:pt>
                <c:pt idx="1424">
                  <c:v>71.25</c:v>
                </c:pt>
                <c:pt idx="1425">
                  <c:v>71.3</c:v>
                </c:pt>
                <c:pt idx="1426">
                  <c:v>71.349999999999994</c:v>
                </c:pt>
                <c:pt idx="1427">
                  <c:v>71.400000000000006</c:v>
                </c:pt>
                <c:pt idx="1428">
                  <c:v>71.45</c:v>
                </c:pt>
                <c:pt idx="1429">
                  <c:v>71.5</c:v>
                </c:pt>
                <c:pt idx="1430">
                  <c:v>71.55</c:v>
                </c:pt>
                <c:pt idx="1431">
                  <c:v>71.599999999999994</c:v>
                </c:pt>
                <c:pt idx="1432">
                  <c:v>71.650000000000006</c:v>
                </c:pt>
                <c:pt idx="1433">
                  <c:v>71.7</c:v>
                </c:pt>
                <c:pt idx="1434">
                  <c:v>71.75</c:v>
                </c:pt>
                <c:pt idx="1435">
                  <c:v>71.8</c:v>
                </c:pt>
                <c:pt idx="1436">
                  <c:v>71.849999999999994</c:v>
                </c:pt>
                <c:pt idx="1437">
                  <c:v>71.900000000000006</c:v>
                </c:pt>
                <c:pt idx="1438">
                  <c:v>71.95</c:v>
                </c:pt>
                <c:pt idx="1439">
                  <c:v>72</c:v>
                </c:pt>
                <c:pt idx="1440">
                  <c:v>72.05</c:v>
                </c:pt>
                <c:pt idx="1441">
                  <c:v>72.099999999999994</c:v>
                </c:pt>
                <c:pt idx="1442">
                  <c:v>72.150000000000006</c:v>
                </c:pt>
                <c:pt idx="1443">
                  <c:v>72.2</c:v>
                </c:pt>
                <c:pt idx="1444">
                  <c:v>72.25</c:v>
                </c:pt>
                <c:pt idx="1445">
                  <c:v>72.3</c:v>
                </c:pt>
                <c:pt idx="1446">
                  <c:v>72.349999999999994</c:v>
                </c:pt>
                <c:pt idx="1447">
                  <c:v>72.400000000000006</c:v>
                </c:pt>
                <c:pt idx="1448">
                  <c:v>72.45</c:v>
                </c:pt>
                <c:pt idx="1449">
                  <c:v>72.5</c:v>
                </c:pt>
                <c:pt idx="1450">
                  <c:v>72.55</c:v>
                </c:pt>
                <c:pt idx="1451">
                  <c:v>72.599999999999994</c:v>
                </c:pt>
                <c:pt idx="1452">
                  <c:v>72.650000000000006</c:v>
                </c:pt>
                <c:pt idx="1453">
                  <c:v>72.7</c:v>
                </c:pt>
                <c:pt idx="1454">
                  <c:v>72.75</c:v>
                </c:pt>
                <c:pt idx="1455">
                  <c:v>72.8</c:v>
                </c:pt>
                <c:pt idx="1456">
                  <c:v>72.849999999999994</c:v>
                </c:pt>
                <c:pt idx="1457">
                  <c:v>72.900000000000006</c:v>
                </c:pt>
                <c:pt idx="1458">
                  <c:v>72.95</c:v>
                </c:pt>
                <c:pt idx="1459">
                  <c:v>73</c:v>
                </c:pt>
                <c:pt idx="1460">
                  <c:v>73.05</c:v>
                </c:pt>
                <c:pt idx="1461">
                  <c:v>73.099999999999994</c:v>
                </c:pt>
                <c:pt idx="1462">
                  <c:v>73.150000000000006</c:v>
                </c:pt>
                <c:pt idx="1463">
                  <c:v>73.2</c:v>
                </c:pt>
                <c:pt idx="1464">
                  <c:v>73.25</c:v>
                </c:pt>
                <c:pt idx="1465">
                  <c:v>73.3</c:v>
                </c:pt>
                <c:pt idx="1466">
                  <c:v>73.349999999999994</c:v>
                </c:pt>
                <c:pt idx="1467">
                  <c:v>73.400000000000006</c:v>
                </c:pt>
                <c:pt idx="1468">
                  <c:v>73.45</c:v>
                </c:pt>
                <c:pt idx="1469">
                  <c:v>73.5</c:v>
                </c:pt>
                <c:pt idx="1470">
                  <c:v>73.55</c:v>
                </c:pt>
                <c:pt idx="1471">
                  <c:v>73.599999999999994</c:v>
                </c:pt>
                <c:pt idx="1472">
                  <c:v>73.650000000000006</c:v>
                </c:pt>
                <c:pt idx="1473">
                  <c:v>73.7</c:v>
                </c:pt>
                <c:pt idx="1474">
                  <c:v>73.75</c:v>
                </c:pt>
                <c:pt idx="1475">
                  <c:v>73.8</c:v>
                </c:pt>
                <c:pt idx="1476">
                  <c:v>73.849999999999994</c:v>
                </c:pt>
                <c:pt idx="1477">
                  <c:v>73.900000000000006</c:v>
                </c:pt>
                <c:pt idx="1478">
                  <c:v>73.95</c:v>
                </c:pt>
                <c:pt idx="1479">
                  <c:v>74</c:v>
                </c:pt>
                <c:pt idx="1480">
                  <c:v>74.05</c:v>
                </c:pt>
                <c:pt idx="1481">
                  <c:v>74.099999999999994</c:v>
                </c:pt>
                <c:pt idx="1482">
                  <c:v>74.150000000000006</c:v>
                </c:pt>
                <c:pt idx="1483">
                  <c:v>74.2</c:v>
                </c:pt>
                <c:pt idx="1484">
                  <c:v>74.25</c:v>
                </c:pt>
                <c:pt idx="1485">
                  <c:v>74.3</c:v>
                </c:pt>
                <c:pt idx="1486">
                  <c:v>74.349999999999994</c:v>
                </c:pt>
                <c:pt idx="1487">
                  <c:v>74.400000000000006</c:v>
                </c:pt>
                <c:pt idx="1488">
                  <c:v>74.45</c:v>
                </c:pt>
                <c:pt idx="1489">
                  <c:v>74.5</c:v>
                </c:pt>
                <c:pt idx="1490">
                  <c:v>74.55</c:v>
                </c:pt>
                <c:pt idx="1491">
                  <c:v>74.599999999999994</c:v>
                </c:pt>
                <c:pt idx="1492">
                  <c:v>74.650000000000006</c:v>
                </c:pt>
                <c:pt idx="1493">
                  <c:v>74.7</c:v>
                </c:pt>
                <c:pt idx="1494">
                  <c:v>74.75</c:v>
                </c:pt>
                <c:pt idx="1495">
                  <c:v>74.8</c:v>
                </c:pt>
                <c:pt idx="1496">
                  <c:v>74.849999999999994</c:v>
                </c:pt>
                <c:pt idx="1497">
                  <c:v>74.900000000000006</c:v>
                </c:pt>
                <c:pt idx="1498">
                  <c:v>74.95</c:v>
                </c:pt>
                <c:pt idx="1499">
                  <c:v>75</c:v>
                </c:pt>
                <c:pt idx="1500">
                  <c:v>75.05</c:v>
                </c:pt>
                <c:pt idx="1501">
                  <c:v>75.099999999999994</c:v>
                </c:pt>
                <c:pt idx="1502">
                  <c:v>75.150000000000006</c:v>
                </c:pt>
                <c:pt idx="1503">
                  <c:v>75.2</c:v>
                </c:pt>
                <c:pt idx="1504">
                  <c:v>75.25</c:v>
                </c:pt>
                <c:pt idx="1505">
                  <c:v>75.3</c:v>
                </c:pt>
                <c:pt idx="1506">
                  <c:v>75.349999999999994</c:v>
                </c:pt>
                <c:pt idx="1507">
                  <c:v>75.400000000000006</c:v>
                </c:pt>
                <c:pt idx="1508">
                  <c:v>75.45</c:v>
                </c:pt>
                <c:pt idx="1509">
                  <c:v>75.5</c:v>
                </c:pt>
                <c:pt idx="1510">
                  <c:v>75.55</c:v>
                </c:pt>
                <c:pt idx="1511">
                  <c:v>75.599999999999994</c:v>
                </c:pt>
                <c:pt idx="1512">
                  <c:v>75.650000000000006</c:v>
                </c:pt>
                <c:pt idx="1513">
                  <c:v>75.7</c:v>
                </c:pt>
                <c:pt idx="1514">
                  <c:v>75.75</c:v>
                </c:pt>
                <c:pt idx="1515">
                  <c:v>75.8</c:v>
                </c:pt>
                <c:pt idx="1516">
                  <c:v>75.849999999999994</c:v>
                </c:pt>
                <c:pt idx="1517">
                  <c:v>75.900000000000006</c:v>
                </c:pt>
                <c:pt idx="1518">
                  <c:v>75.95</c:v>
                </c:pt>
                <c:pt idx="1519">
                  <c:v>76</c:v>
                </c:pt>
                <c:pt idx="1520">
                  <c:v>76.05</c:v>
                </c:pt>
                <c:pt idx="1521">
                  <c:v>76.099999999999994</c:v>
                </c:pt>
                <c:pt idx="1522">
                  <c:v>76.150000000000006</c:v>
                </c:pt>
                <c:pt idx="1523">
                  <c:v>76.2</c:v>
                </c:pt>
                <c:pt idx="1524">
                  <c:v>76.25</c:v>
                </c:pt>
                <c:pt idx="1525">
                  <c:v>76.3</c:v>
                </c:pt>
                <c:pt idx="1526">
                  <c:v>76.349999999999994</c:v>
                </c:pt>
                <c:pt idx="1527">
                  <c:v>76.400000000000006</c:v>
                </c:pt>
                <c:pt idx="1528">
                  <c:v>76.45</c:v>
                </c:pt>
                <c:pt idx="1529">
                  <c:v>76.5</c:v>
                </c:pt>
                <c:pt idx="1530">
                  <c:v>76.55</c:v>
                </c:pt>
                <c:pt idx="1531">
                  <c:v>76.599999999999994</c:v>
                </c:pt>
                <c:pt idx="1532">
                  <c:v>76.650000000000006</c:v>
                </c:pt>
                <c:pt idx="1533">
                  <c:v>76.7</c:v>
                </c:pt>
                <c:pt idx="1534">
                  <c:v>76.75</c:v>
                </c:pt>
                <c:pt idx="1535">
                  <c:v>76.8</c:v>
                </c:pt>
                <c:pt idx="1536">
                  <c:v>76.849999999999994</c:v>
                </c:pt>
                <c:pt idx="1537">
                  <c:v>76.900000000000006</c:v>
                </c:pt>
                <c:pt idx="1538">
                  <c:v>76.95</c:v>
                </c:pt>
                <c:pt idx="1539">
                  <c:v>77</c:v>
                </c:pt>
                <c:pt idx="1540">
                  <c:v>77.05</c:v>
                </c:pt>
                <c:pt idx="1541">
                  <c:v>77.099999999999994</c:v>
                </c:pt>
                <c:pt idx="1542">
                  <c:v>77.150000000000006</c:v>
                </c:pt>
                <c:pt idx="1543">
                  <c:v>77.2</c:v>
                </c:pt>
                <c:pt idx="1544">
                  <c:v>77.25</c:v>
                </c:pt>
                <c:pt idx="1545">
                  <c:v>77.3</c:v>
                </c:pt>
                <c:pt idx="1546">
                  <c:v>77.349999999999994</c:v>
                </c:pt>
                <c:pt idx="1547">
                  <c:v>77.400000000000006</c:v>
                </c:pt>
                <c:pt idx="1548">
                  <c:v>77.45</c:v>
                </c:pt>
                <c:pt idx="1549">
                  <c:v>77.5</c:v>
                </c:pt>
                <c:pt idx="1550">
                  <c:v>77.55</c:v>
                </c:pt>
                <c:pt idx="1551">
                  <c:v>77.599999999999994</c:v>
                </c:pt>
                <c:pt idx="1552">
                  <c:v>77.650000000000006</c:v>
                </c:pt>
                <c:pt idx="1553">
                  <c:v>77.7</c:v>
                </c:pt>
                <c:pt idx="1554">
                  <c:v>77.75</c:v>
                </c:pt>
                <c:pt idx="1555">
                  <c:v>77.8</c:v>
                </c:pt>
                <c:pt idx="1556">
                  <c:v>77.849999999999994</c:v>
                </c:pt>
                <c:pt idx="1557">
                  <c:v>77.900000000000006</c:v>
                </c:pt>
                <c:pt idx="1558">
                  <c:v>77.95</c:v>
                </c:pt>
                <c:pt idx="1559">
                  <c:v>78</c:v>
                </c:pt>
                <c:pt idx="1560">
                  <c:v>78.05</c:v>
                </c:pt>
                <c:pt idx="1561">
                  <c:v>78.099999999999994</c:v>
                </c:pt>
                <c:pt idx="1562">
                  <c:v>78.150000000000006</c:v>
                </c:pt>
                <c:pt idx="1563">
                  <c:v>78.2</c:v>
                </c:pt>
                <c:pt idx="1564">
                  <c:v>78.25</c:v>
                </c:pt>
                <c:pt idx="1565">
                  <c:v>78.3</c:v>
                </c:pt>
                <c:pt idx="1566">
                  <c:v>78.349999999999994</c:v>
                </c:pt>
                <c:pt idx="1567">
                  <c:v>78.400000000000006</c:v>
                </c:pt>
                <c:pt idx="1568">
                  <c:v>78.45</c:v>
                </c:pt>
                <c:pt idx="1569">
                  <c:v>78.5</c:v>
                </c:pt>
                <c:pt idx="1570">
                  <c:v>78.55</c:v>
                </c:pt>
                <c:pt idx="1571">
                  <c:v>78.599999999999994</c:v>
                </c:pt>
                <c:pt idx="1572">
                  <c:v>78.650000000000006</c:v>
                </c:pt>
                <c:pt idx="1573">
                  <c:v>78.7</c:v>
                </c:pt>
                <c:pt idx="1574">
                  <c:v>78.75</c:v>
                </c:pt>
                <c:pt idx="1575">
                  <c:v>78.8</c:v>
                </c:pt>
                <c:pt idx="1576">
                  <c:v>78.849999999999994</c:v>
                </c:pt>
                <c:pt idx="1577">
                  <c:v>78.900000000000006</c:v>
                </c:pt>
                <c:pt idx="1578">
                  <c:v>78.95</c:v>
                </c:pt>
                <c:pt idx="1579">
                  <c:v>79</c:v>
                </c:pt>
                <c:pt idx="1580">
                  <c:v>79.05</c:v>
                </c:pt>
                <c:pt idx="1581">
                  <c:v>79.099999999999994</c:v>
                </c:pt>
                <c:pt idx="1582">
                  <c:v>79.150000000000006</c:v>
                </c:pt>
                <c:pt idx="1583">
                  <c:v>79.2</c:v>
                </c:pt>
                <c:pt idx="1584">
                  <c:v>79.25</c:v>
                </c:pt>
                <c:pt idx="1585">
                  <c:v>79.3</c:v>
                </c:pt>
                <c:pt idx="1586">
                  <c:v>79.349999999999994</c:v>
                </c:pt>
                <c:pt idx="1587">
                  <c:v>79.400000000000006</c:v>
                </c:pt>
                <c:pt idx="1588">
                  <c:v>79.45</c:v>
                </c:pt>
                <c:pt idx="1589">
                  <c:v>79.5</c:v>
                </c:pt>
                <c:pt idx="1590">
                  <c:v>79.55</c:v>
                </c:pt>
                <c:pt idx="1591">
                  <c:v>79.599999999999994</c:v>
                </c:pt>
                <c:pt idx="1592">
                  <c:v>79.650000000000006</c:v>
                </c:pt>
                <c:pt idx="1593">
                  <c:v>79.7</c:v>
                </c:pt>
                <c:pt idx="1594">
                  <c:v>79.75</c:v>
                </c:pt>
                <c:pt idx="1595">
                  <c:v>79.8</c:v>
                </c:pt>
                <c:pt idx="1596">
                  <c:v>79.849999999999994</c:v>
                </c:pt>
                <c:pt idx="1597">
                  <c:v>79.900000000000006</c:v>
                </c:pt>
                <c:pt idx="1598">
                  <c:v>79.95</c:v>
                </c:pt>
                <c:pt idx="1599">
                  <c:v>80</c:v>
                </c:pt>
                <c:pt idx="1600">
                  <c:v>80.05</c:v>
                </c:pt>
                <c:pt idx="1601">
                  <c:v>80.099999999999994</c:v>
                </c:pt>
                <c:pt idx="1602">
                  <c:v>80.150000000000006</c:v>
                </c:pt>
                <c:pt idx="1603">
                  <c:v>80.2</c:v>
                </c:pt>
                <c:pt idx="1604">
                  <c:v>80.25</c:v>
                </c:pt>
                <c:pt idx="1605">
                  <c:v>80.3</c:v>
                </c:pt>
                <c:pt idx="1606">
                  <c:v>80.349999999999994</c:v>
                </c:pt>
                <c:pt idx="1607">
                  <c:v>80.400000000000006</c:v>
                </c:pt>
                <c:pt idx="1608">
                  <c:v>80.45</c:v>
                </c:pt>
                <c:pt idx="1609">
                  <c:v>80.5</c:v>
                </c:pt>
                <c:pt idx="1610">
                  <c:v>80.55</c:v>
                </c:pt>
                <c:pt idx="1611">
                  <c:v>80.599999999999994</c:v>
                </c:pt>
                <c:pt idx="1612">
                  <c:v>80.650000000000006</c:v>
                </c:pt>
                <c:pt idx="1613">
                  <c:v>80.7</c:v>
                </c:pt>
                <c:pt idx="1614">
                  <c:v>80.75</c:v>
                </c:pt>
                <c:pt idx="1615">
                  <c:v>80.8</c:v>
                </c:pt>
                <c:pt idx="1616">
                  <c:v>80.849999999999994</c:v>
                </c:pt>
                <c:pt idx="1617">
                  <c:v>80.900000000000006</c:v>
                </c:pt>
                <c:pt idx="1618">
                  <c:v>80.95</c:v>
                </c:pt>
                <c:pt idx="1619">
                  <c:v>81</c:v>
                </c:pt>
                <c:pt idx="1620">
                  <c:v>81.05</c:v>
                </c:pt>
                <c:pt idx="1621">
                  <c:v>81.099999999999994</c:v>
                </c:pt>
                <c:pt idx="1622">
                  <c:v>81.150000000000006</c:v>
                </c:pt>
                <c:pt idx="1623">
                  <c:v>81.2</c:v>
                </c:pt>
                <c:pt idx="1624">
                  <c:v>81.25</c:v>
                </c:pt>
                <c:pt idx="1625">
                  <c:v>81.3</c:v>
                </c:pt>
                <c:pt idx="1626">
                  <c:v>81.349999999999994</c:v>
                </c:pt>
                <c:pt idx="1627">
                  <c:v>81.400000000000006</c:v>
                </c:pt>
                <c:pt idx="1628">
                  <c:v>81.45</c:v>
                </c:pt>
                <c:pt idx="1629">
                  <c:v>81.5</c:v>
                </c:pt>
                <c:pt idx="1630">
                  <c:v>81.55</c:v>
                </c:pt>
                <c:pt idx="1631">
                  <c:v>81.599999999999994</c:v>
                </c:pt>
                <c:pt idx="1632">
                  <c:v>81.650000000000006</c:v>
                </c:pt>
                <c:pt idx="1633">
                  <c:v>81.7</c:v>
                </c:pt>
                <c:pt idx="1634">
                  <c:v>81.75</c:v>
                </c:pt>
                <c:pt idx="1635">
                  <c:v>81.8</c:v>
                </c:pt>
                <c:pt idx="1636">
                  <c:v>81.849999999999994</c:v>
                </c:pt>
                <c:pt idx="1637">
                  <c:v>81.900000000000006</c:v>
                </c:pt>
                <c:pt idx="1638">
                  <c:v>81.95</c:v>
                </c:pt>
                <c:pt idx="1639">
                  <c:v>82</c:v>
                </c:pt>
                <c:pt idx="1640">
                  <c:v>82.05</c:v>
                </c:pt>
                <c:pt idx="1641">
                  <c:v>82.1</c:v>
                </c:pt>
                <c:pt idx="1642">
                  <c:v>82.15</c:v>
                </c:pt>
                <c:pt idx="1643">
                  <c:v>82.2</c:v>
                </c:pt>
                <c:pt idx="1644">
                  <c:v>82.25</c:v>
                </c:pt>
                <c:pt idx="1645">
                  <c:v>82.3</c:v>
                </c:pt>
                <c:pt idx="1646">
                  <c:v>82.35</c:v>
                </c:pt>
                <c:pt idx="1647">
                  <c:v>82.4</c:v>
                </c:pt>
                <c:pt idx="1648">
                  <c:v>82.45</c:v>
                </c:pt>
                <c:pt idx="1649">
                  <c:v>82.5</c:v>
                </c:pt>
                <c:pt idx="1650">
                  <c:v>82.55</c:v>
                </c:pt>
                <c:pt idx="1651">
                  <c:v>82.6</c:v>
                </c:pt>
                <c:pt idx="1652">
                  <c:v>82.65</c:v>
                </c:pt>
                <c:pt idx="1653">
                  <c:v>82.7</c:v>
                </c:pt>
                <c:pt idx="1654">
                  <c:v>82.75</c:v>
                </c:pt>
                <c:pt idx="1655">
                  <c:v>82.8</c:v>
                </c:pt>
                <c:pt idx="1656">
                  <c:v>82.85</c:v>
                </c:pt>
                <c:pt idx="1657">
                  <c:v>82.9</c:v>
                </c:pt>
                <c:pt idx="1658">
                  <c:v>82.95</c:v>
                </c:pt>
                <c:pt idx="1659">
                  <c:v>83</c:v>
                </c:pt>
                <c:pt idx="1660">
                  <c:v>83.05</c:v>
                </c:pt>
                <c:pt idx="1661">
                  <c:v>83.1</c:v>
                </c:pt>
                <c:pt idx="1662">
                  <c:v>83.15</c:v>
                </c:pt>
                <c:pt idx="1663">
                  <c:v>83.2</c:v>
                </c:pt>
                <c:pt idx="1664">
                  <c:v>83.25</c:v>
                </c:pt>
                <c:pt idx="1665">
                  <c:v>83.3</c:v>
                </c:pt>
                <c:pt idx="1666">
                  <c:v>83.35</c:v>
                </c:pt>
                <c:pt idx="1667">
                  <c:v>83.4</c:v>
                </c:pt>
                <c:pt idx="1668">
                  <c:v>83.45</c:v>
                </c:pt>
                <c:pt idx="1669">
                  <c:v>83.5</c:v>
                </c:pt>
                <c:pt idx="1670">
                  <c:v>83.55</c:v>
                </c:pt>
                <c:pt idx="1671">
                  <c:v>83.6</c:v>
                </c:pt>
                <c:pt idx="1672">
                  <c:v>83.65</c:v>
                </c:pt>
                <c:pt idx="1673">
                  <c:v>83.7</c:v>
                </c:pt>
                <c:pt idx="1674">
                  <c:v>83.75</c:v>
                </c:pt>
                <c:pt idx="1675">
                  <c:v>83.8</c:v>
                </c:pt>
                <c:pt idx="1676">
                  <c:v>83.85</c:v>
                </c:pt>
                <c:pt idx="1677">
                  <c:v>83.9</c:v>
                </c:pt>
                <c:pt idx="1678">
                  <c:v>83.95</c:v>
                </c:pt>
                <c:pt idx="1679">
                  <c:v>84</c:v>
                </c:pt>
                <c:pt idx="1680">
                  <c:v>84.05</c:v>
                </c:pt>
                <c:pt idx="1681">
                  <c:v>84.1</c:v>
                </c:pt>
                <c:pt idx="1682">
                  <c:v>84.15</c:v>
                </c:pt>
                <c:pt idx="1683">
                  <c:v>84.2</c:v>
                </c:pt>
                <c:pt idx="1684">
                  <c:v>84.25</c:v>
                </c:pt>
                <c:pt idx="1685">
                  <c:v>84.3</c:v>
                </c:pt>
                <c:pt idx="1686">
                  <c:v>84.35</c:v>
                </c:pt>
                <c:pt idx="1687">
                  <c:v>84.4</c:v>
                </c:pt>
                <c:pt idx="1688">
                  <c:v>84.45</c:v>
                </c:pt>
                <c:pt idx="1689">
                  <c:v>84.5</c:v>
                </c:pt>
                <c:pt idx="1690">
                  <c:v>84.55</c:v>
                </c:pt>
                <c:pt idx="1691">
                  <c:v>84.6</c:v>
                </c:pt>
                <c:pt idx="1692">
                  <c:v>84.65</c:v>
                </c:pt>
                <c:pt idx="1693">
                  <c:v>84.7</c:v>
                </c:pt>
                <c:pt idx="1694">
                  <c:v>84.75</c:v>
                </c:pt>
                <c:pt idx="1695">
                  <c:v>84.8</c:v>
                </c:pt>
                <c:pt idx="1696">
                  <c:v>84.85</c:v>
                </c:pt>
                <c:pt idx="1697">
                  <c:v>84.9</c:v>
                </c:pt>
                <c:pt idx="1698">
                  <c:v>84.95</c:v>
                </c:pt>
                <c:pt idx="1699">
                  <c:v>85</c:v>
                </c:pt>
                <c:pt idx="1700">
                  <c:v>85.05</c:v>
                </c:pt>
                <c:pt idx="1701">
                  <c:v>85.1</c:v>
                </c:pt>
                <c:pt idx="1702">
                  <c:v>85.15</c:v>
                </c:pt>
                <c:pt idx="1703">
                  <c:v>85.2</c:v>
                </c:pt>
                <c:pt idx="1704">
                  <c:v>85.25</c:v>
                </c:pt>
                <c:pt idx="1705">
                  <c:v>85.3</c:v>
                </c:pt>
                <c:pt idx="1706">
                  <c:v>85.35</c:v>
                </c:pt>
                <c:pt idx="1707">
                  <c:v>85.4</c:v>
                </c:pt>
                <c:pt idx="1708">
                  <c:v>85.45</c:v>
                </c:pt>
                <c:pt idx="1709">
                  <c:v>85.5</c:v>
                </c:pt>
                <c:pt idx="1710">
                  <c:v>85.55</c:v>
                </c:pt>
                <c:pt idx="1711">
                  <c:v>85.6</c:v>
                </c:pt>
                <c:pt idx="1712">
                  <c:v>85.65</c:v>
                </c:pt>
                <c:pt idx="1713">
                  <c:v>85.7</c:v>
                </c:pt>
                <c:pt idx="1714">
                  <c:v>85.75</c:v>
                </c:pt>
                <c:pt idx="1715">
                  <c:v>85.8</c:v>
                </c:pt>
                <c:pt idx="1716">
                  <c:v>85.85</c:v>
                </c:pt>
                <c:pt idx="1717">
                  <c:v>85.9</c:v>
                </c:pt>
                <c:pt idx="1718">
                  <c:v>85.95</c:v>
                </c:pt>
                <c:pt idx="1719">
                  <c:v>86</c:v>
                </c:pt>
                <c:pt idx="1720">
                  <c:v>86.05</c:v>
                </c:pt>
                <c:pt idx="1721">
                  <c:v>86.1</c:v>
                </c:pt>
                <c:pt idx="1722">
                  <c:v>86.15</c:v>
                </c:pt>
                <c:pt idx="1723">
                  <c:v>86.2</c:v>
                </c:pt>
                <c:pt idx="1724">
                  <c:v>86.25</c:v>
                </c:pt>
                <c:pt idx="1725">
                  <c:v>86.3</c:v>
                </c:pt>
                <c:pt idx="1726">
                  <c:v>86.35</c:v>
                </c:pt>
                <c:pt idx="1727">
                  <c:v>86.4</c:v>
                </c:pt>
                <c:pt idx="1728">
                  <c:v>86.45</c:v>
                </c:pt>
                <c:pt idx="1729">
                  <c:v>86.5</c:v>
                </c:pt>
                <c:pt idx="1730">
                  <c:v>86.55</c:v>
                </c:pt>
                <c:pt idx="1731">
                  <c:v>86.6</c:v>
                </c:pt>
                <c:pt idx="1732">
                  <c:v>86.65</c:v>
                </c:pt>
                <c:pt idx="1733">
                  <c:v>86.7</c:v>
                </c:pt>
                <c:pt idx="1734">
                  <c:v>86.75</c:v>
                </c:pt>
                <c:pt idx="1735">
                  <c:v>86.8</c:v>
                </c:pt>
                <c:pt idx="1736">
                  <c:v>86.85</c:v>
                </c:pt>
                <c:pt idx="1737">
                  <c:v>86.9</c:v>
                </c:pt>
                <c:pt idx="1738">
                  <c:v>86.95</c:v>
                </c:pt>
                <c:pt idx="1739">
                  <c:v>87</c:v>
                </c:pt>
                <c:pt idx="1740">
                  <c:v>87.05</c:v>
                </c:pt>
                <c:pt idx="1741">
                  <c:v>87.1</c:v>
                </c:pt>
                <c:pt idx="1742">
                  <c:v>87.15</c:v>
                </c:pt>
                <c:pt idx="1743">
                  <c:v>87.2</c:v>
                </c:pt>
                <c:pt idx="1744">
                  <c:v>87.25</c:v>
                </c:pt>
                <c:pt idx="1745">
                  <c:v>87.3</c:v>
                </c:pt>
                <c:pt idx="1746">
                  <c:v>87.35</c:v>
                </c:pt>
                <c:pt idx="1747">
                  <c:v>87.4</c:v>
                </c:pt>
                <c:pt idx="1748">
                  <c:v>87.45</c:v>
                </c:pt>
                <c:pt idx="1749">
                  <c:v>87.5</c:v>
                </c:pt>
                <c:pt idx="1750">
                  <c:v>87.55</c:v>
                </c:pt>
                <c:pt idx="1751">
                  <c:v>87.6</c:v>
                </c:pt>
                <c:pt idx="1752">
                  <c:v>87.65</c:v>
                </c:pt>
                <c:pt idx="1753">
                  <c:v>87.7</c:v>
                </c:pt>
                <c:pt idx="1754">
                  <c:v>87.75</c:v>
                </c:pt>
                <c:pt idx="1755">
                  <c:v>87.8</c:v>
                </c:pt>
                <c:pt idx="1756">
                  <c:v>87.85</c:v>
                </c:pt>
                <c:pt idx="1757">
                  <c:v>87.9</c:v>
                </c:pt>
                <c:pt idx="1758">
                  <c:v>87.95</c:v>
                </c:pt>
                <c:pt idx="1759">
                  <c:v>88</c:v>
                </c:pt>
                <c:pt idx="1760">
                  <c:v>88.05</c:v>
                </c:pt>
                <c:pt idx="1761">
                  <c:v>88.1</c:v>
                </c:pt>
                <c:pt idx="1762">
                  <c:v>88.15</c:v>
                </c:pt>
                <c:pt idx="1763">
                  <c:v>88.2</c:v>
                </c:pt>
                <c:pt idx="1764">
                  <c:v>88.25</c:v>
                </c:pt>
                <c:pt idx="1765">
                  <c:v>88.3</c:v>
                </c:pt>
                <c:pt idx="1766">
                  <c:v>88.35</c:v>
                </c:pt>
                <c:pt idx="1767">
                  <c:v>88.4</c:v>
                </c:pt>
                <c:pt idx="1768">
                  <c:v>88.45</c:v>
                </c:pt>
                <c:pt idx="1769">
                  <c:v>88.5</c:v>
                </c:pt>
                <c:pt idx="1770">
                  <c:v>88.55</c:v>
                </c:pt>
                <c:pt idx="1771">
                  <c:v>88.6</c:v>
                </c:pt>
                <c:pt idx="1772">
                  <c:v>88.65</c:v>
                </c:pt>
                <c:pt idx="1773">
                  <c:v>88.7</c:v>
                </c:pt>
                <c:pt idx="1774">
                  <c:v>88.75</c:v>
                </c:pt>
                <c:pt idx="1775">
                  <c:v>88.8</c:v>
                </c:pt>
                <c:pt idx="1776">
                  <c:v>88.85</c:v>
                </c:pt>
                <c:pt idx="1777">
                  <c:v>88.9</c:v>
                </c:pt>
                <c:pt idx="1778">
                  <c:v>88.95</c:v>
                </c:pt>
                <c:pt idx="1779">
                  <c:v>89</c:v>
                </c:pt>
                <c:pt idx="1780">
                  <c:v>89.05</c:v>
                </c:pt>
                <c:pt idx="1781">
                  <c:v>89.1</c:v>
                </c:pt>
                <c:pt idx="1782">
                  <c:v>89.15</c:v>
                </c:pt>
                <c:pt idx="1783">
                  <c:v>89.2</c:v>
                </c:pt>
                <c:pt idx="1784">
                  <c:v>89.25</c:v>
                </c:pt>
                <c:pt idx="1785">
                  <c:v>89.3</c:v>
                </c:pt>
                <c:pt idx="1786">
                  <c:v>89.35</c:v>
                </c:pt>
                <c:pt idx="1787">
                  <c:v>89.4</c:v>
                </c:pt>
                <c:pt idx="1788">
                  <c:v>89.45</c:v>
                </c:pt>
                <c:pt idx="1789">
                  <c:v>89.5</c:v>
                </c:pt>
                <c:pt idx="1790">
                  <c:v>89.55</c:v>
                </c:pt>
                <c:pt idx="1791">
                  <c:v>89.6</c:v>
                </c:pt>
                <c:pt idx="1792">
                  <c:v>89.65</c:v>
                </c:pt>
                <c:pt idx="1793">
                  <c:v>89.7</c:v>
                </c:pt>
                <c:pt idx="1794">
                  <c:v>89.75</c:v>
                </c:pt>
                <c:pt idx="1795">
                  <c:v>89.8</c:v>
                </c:pt>
                <c:pt idx="1796">
                  <c:v>89.85</c:v>
                </c:pt>
                <c:pt idx="1797">
                  <c:v>89.9</c:v>
                </c:pt>
                <c:pt idx="1798">
                  <c:v>89.95</c:v>
                </c:pt>
                <c:pt idx="1799">
                  <c:v>90</c:v>
                </c:pt>
                <c:pt idx="1800">
                  <c:v>90.05</c:v>
                </c:pt>
                <c:pt idx="1801">
                  <c:v>90.1</c:v>
                </c:pt>
                <c:pt idx="1802">
                  <c:v>90.15</c:v>
                </c:pt>
                <c:pt idx="1803">
                  <c:v>90.2</c:v>
                </c:pt>
                <c:pt idx="1804">
                  <c:v>90.25</c:v>
                </c:pt>
                <c:pt idx="1805">
                  <c:v>90.3</c:v>
                </c:pt>
                <c:pt idx="1806">
                  <c:v>90.35</c:v>
                </c:pt>
                <c:pt idx="1807">
                  <c:v>90.4</c:v>
                </c:pt>
                <c:pt idx="1808">
                  <c:v>90.45</c:v>
                </c:pt>
                <c:pt idx="1809">
                  <c:v>90.5</c:v>
                </c:pt>
                <c:pt idx="1810">
                  <c:v>90.55</c:v>
                </c:pt>
                <c:pt idx="1811">
                  <c:v>90.6</c:v>
                </c:pt>
                <c:pt idx="1812">
                  <c:v>90.65</c:v>
                </c:pt>
                <c:pt idx="1813">
                  <c:v>90.7</c:v>
                </c:pt>
                <c:pt idx="1814">
                  <c:v>90.75</c:v>
                </c:pt>
                <c:pt idx="1815">
                  <c:v>90.8</c:v>
                </c:pt>
                <c:pt idx="1816">
                  <c:v>90.85</c:v>
                </c:pt>
                <c:pt idx="1817">
                  <c:v>90.9</c:v>
                </c:pt>
                <c:pt idx="1818">
                  <c:v>90.95</c:v>
                </c:pt>
                <c:pt idx="1819">
                  <c:v>91</c:v>
                </c:pt>
                <c:pt idx="1820">
                  <c:v>91.05</c:v>
                </c:pt>
                <c:pt idx="1821">
                  <c:v>91.1</c:v>
                </c:pt>
                <c:pt idx="1822">
                  <c:v>91.15</c:v>
                </c:pt>
                <c:pt idx="1823">
                  <c:v>91.2</c:v>
                </c:pt>
                <c:pt idx="1824">
                  <c:v>91.25</c:v>
                </c:pt>
                <c:pt idx="1825">
                  <c:v>91.3</c:v>
                </c:pt>
                <c:pt idx="1826">
                  <c:v>91.35</c:v>
                </c:pt>
                <c:pt idx="1827">
                  <c:v>91.4</c:v>
                </c:pt>
                <c:pt idx="1828">
                  <c:v>91.45</c:v>
                </c:pt>
                <c:pt idx="1829">
                  <c:v>91.5</c:v>
                </c:pt>
                <c:pt idx="1830">
                  <c:v>91.55</c:v>
                </c:pt>
                <c:pt idx="1831">
                  <c:v>91.6</c:v>
                </c:pt>
                <c:pt idx="1832">
                  <c:v>91.65</c:v>
                </c:pt>
                <c:pt idx="1833">
                  <c:v>91.7</c:v>
                </c:pt>
                <c:pt idx="1834">
                  <c:v>91.75</c:v>
                </c:pt>
                <c:pt idx="1835">
                  <c:v>91.8</c:v>
                </c:pt>
                <c:pt idx="1836">
                  <c:v>91.85</c:v>
                </c:pt>
                <c:pt idx="1837">
                  <c:v>91.9</c:v>
                </c:pt>
                <c:pt idx="1838">
                  <c:v>91.95</c:v>
                </c:pt>
                <c:pt idx="1839">
                  <c:v>92</c:v>
                </c:pt>
                <c:pt idx="1840">
                  <c:v>92.05</c:v>
                </c:pt>
                <c:pt idx="1841">
                  <c:v>92.1</c:v>
                </c:pt>
                <c:pt idx="1842">
                  <c:v>92.15</c:v>
                </c:pt>
                <c:pt idx="1843">
                  <c:v>92.2</c:v>
                </c:pt>
                <c:pt idx="1844">
                  <c:v>92.25</c:v>
                </c:pt>
                <c:pt idx="1845">
                  <c:v>92.3</c:v>
                </c:pt>
                <c:pt idx="1846">
                  <c:v>92.35</c:v>
                </c:pt>
                <c:pt idx="1847">
                  <c:v>92.4</c:v>
                </c:pt>
                <c:pt idx="1848">
                  <c:v>92.45</c:v>
                </c:pt>
                <c:pt idx="1849">
                  <c:v>92.5</c:v>
                </c:pt>
                <c:pt idx="1850">
                  <c:v>92.55</c:v>
                </c:pt>
                <c:pt idx="1851">
                  <c:v>92.6</c:v>
                </c:pt>
                <c:pt idx="1852">
                  <c:v>92.65</c:v>
                </c:pt>
                <c:pt idx="1853">
                  <c:v>92.7</c:v>
                </c:pt>
                <c:pt idx="1854">
                  <c:v>92.75</c:v>
                </c:pt>
                <c:pt idx="1855">
                  <c:v>92.8</c:v>
                </c:pt>
                <c:pt idx="1856">
                  <c:v>92.85</c:v>
                </c:pt>
                <c:pt idx="1857">
                  <c:v>92.9</c:v>
                </c:pt>
                <c:pt idx="1858">
                  <c:v>92.95</c:v>
                </c:pt>
                <c:pt idx="1859">
                  <c:v>93</c:v>
                </c:pt>
                <c:pt idx="1860">
                  <c:v>93.05</c:v>
                </c:pt>
                <c:pt idx="1861">
                  <c:v>93.1</c:v>
                </c:pt>
                <c:pt idx="1862">
                  <c:v>93.15</c:v>
                </c:pt>
                <c:pt idx="1863">
                  <c:v>93.2</c:v>
                </c:pt>
                <c:pt idx="1864">
                  <c:v>93.25</c:v>
                </c:pt>
                <c:pt idx="1865">
                  <c:v>93.3</c:v>
                </c:pt>
                <c:pt idx="1866">
                  <c:v>93.35</c:v>
                </c:pt>
                <c:pt idx="1867">
                  <c:v>93.4</c:v>
                </c:pt>
                <c:pt idx="1868">
                  <c:v>93.45</c:v>
                </c:pt>
                <c:pt idx="1869">
                  <c:v>93.5</c:v>
                </c:pt>
                <c:pt idx="1870">
                  <c:v>93.55</c:v>
                </c:pt>
                <c:pt idx="1871">
                  <c:v>93.6</c:v>
                </c:pt>
                <c:pt idx="1872">
                  <c:v>93.65</c:v>
                </c:pt>
                <c:pt idx="1873">
                  <c:v>93.7</c:v>
                </c:pt>
                <c:pt idx="1874">
                  <c:v>93.75</c:v>
                </c:pt>
                <c:pt idx="1875">
                  <c:v>93.8</c:v>
                </c:pt>
                <c:pt idx="1876">
                  <c:v>93.85</c:v>
                </c:pt>
                <c:pt idx="1877">
                  <c:v>93.9</c:v>
                </c:pt>
                <c:pt idx="1878">
                  <c:v>93.95</c:v>
                </c:pt>
                <c:pt idx="1879">
                  <c:v>94</c:v>
                </c:pt>
                <c:pt idx="1880">
                  <c:v>94.05</c:v>
                </c:pt>
                <c:pt idx="1881">
                  <c:v>94.1</c:v>
                </c:pt>
                <c:pt idx="1882">
                  <c:v>94.15</c:v>
                </c:pt>
                <c:pt idx="1883">
                  <c:v>94.2</c:v>
                </c:pt>
                <c:pt idx="1884">
                  <c:v>94.25</c:v>
                </c:pt>
                <c:pt idx="1885">
                  <c:v>94.3</c:v>
                </c:pt>
                <c:pt idx="1886">
                  <c:v>94.35</c:v>
                </c:pt>
                <c:pt idx="1887">
                  <c:v>94.4</c:v>
                </c:pt>
                <c:pt idx="1888">
                  <c:v>94.45</c:v>
                </c:pt>
                <c:pt idx="1889">
                  <c:v>94.5</c:v>
                </c:pt>
                <c:pt idx="1890">
                  <c:v>94.55</c:v>
                </c:pt>
                <c:pt idx="1891">
                  <c:v>94.6</c:v>
                </c:pt>
                <c:pt idx="1892">
                  <c:v>94.65</c:v>
                </c:pt>
                <c:pt idx="1893">
                  <c:v>94.7</c:v>
                </c:pt>
                <c:pt idx="1894">
                  <c:v>94.75</c:v>
                </c:pt>
                <c:pt idx="1895">
                  <c:v>94.8</c:v>
                </c:pt>
                <c:pt idx="1896">
                  <c:v>94.85</c:v>
                </c:pt>
                <c:pt idx="1897">
                  <c:v>94.9</c:v>
                </c:pt>
                <c:pt idx="1898">
                  <c:v>94.95</c:v>
                </c:pt>
                <c:pt idx="1899">
                  <c:v>95</c:v>
                </c:pt>
                <c:pt idx="1900">
                  <c:v>95.05</c:v>
                </c:pt>
                <c:pt idx="1901">
                  <c:v>95.1</c:v>
                </c:pt>
                <c:pt idx="1902">
                  <c:v>95.15</c:v>
                </c:pt>
                <c:pt idx="1903">
                  <c:v>95.2</c:v>
                </c:pt>
                <c:pt idx="1904">
                  <c:v>95.25</c:v>
                </c:pt>
                <c:pt idx="1905">
                  <c:v>95.3</c:v>
                </c:pt>
                <c:pt idx="1906">
                  <c:v>95.35</c:v>
                </c:pt>
                <c:pt idx="1907">
                  <c:v>95.4</c:v>
                </c:pt>
                <c:pt idx="1908">
                  <c:v>95.45</c:v>
                </c:pt>
                <c:pt idx="1909">
                  <c:v>95.5</c:v>
                </c:pt>
                <c:pt idx="1910">
                  <c:v>95.55</c:v>
                </c:pt>
                <c:pt idx="1911">
                  <c:v>95.6</c:v>
                </c:pt>
                <c:pt idx="1912">
                  <c:v>95.65</c:v>
                </c:pt>
                <c:pt idx="1913">
                  <c:v>95.7</c:v>
                </c:pt>
                <c:pt idx="1914">
                  <c:v>95.75</c:v>
                </c:pt>
                <c:pt idx="1915">
                  <c:v>95.8</c:v>
                </c:pt>
                <c:pt idx="1916">
                  <c:v>95.85</c:v>
                </c:pt>
                <c:pt idx="1917">
                  <c:v>95.9</c:v>
                </c:pt>
                <c:pt idx="1918">
                  <c:v>95.95</c:v>
                </c:pt>
                <c:pt idx="1919">
                  <c:v>96</c:v>
                </c:pt>
                <c:pt idx="1920">
                  <c:v>96.05</c:v>
                </c:pt>
                <c:pt idx="1921">
                  <c:v>96.1</c:v>
                </c:pt>
                <c:pt idx="1922">
                  <c:v>96.15</c:v>
                </c:pt>
                <c:pt idx="1923">
                  <c:v>96.2</c:v>
                </c:pt>
                <c:pt idx="1924">
                  <c:v>96.25</c:v>
                </c:pt>
                <c:pt idx="1925">
                  <c:v>96.3</c:v>
                </c:pt>
                <c:pt idx="1926">
                  <c:v>96.35</c:v>
                </c:pt>
                <c:pt idx="1927">
                  <c:v>96.4</c:v>
                </c:pt>
                <c:pt idx="1928">
                  <c:v>96.45</c:v>
                </c:pt>
                <c:pt idx="1929">
                  <c:v>96.5</c:v>
                </c:pt>
                <c:pt idx="1930">
                  <c:v>96.55</c:v>
                </c:pt>
                <c:pt idx="1931">
                  <c:v>96.6</c:v>
                </c:pt>
                <c:pt idx="1932">
                  <c:v>96.65</c:v>
                </c:pt>
                <c:pt idx="1933">
                  <c:v>96.7</c:v>
                </c:pt>
                <c:pt idx="1934">
                  <c:v>96.75</c:v>
                </c:pt>
                <c:pt idx="1935">
                  <c:v>96.8</c:v>
                </c:pt>
                <c:pt idx="1936">
                  <c:v>96.85</c:v>
                </c:pt>
                <c:pt idx="1937">
                  <c:v>96.9</c:v>
                </c:pt>
                <c:pt idx="1938">
                  <c:v>96.95</c:v>
                </c:pt>
                <c:pt idx="1939">
                  <c:v>97</c:v>
                </c:pt>
                <c:pt idx="1940">
                  <c:v>97.05</c:v>
                </c:pt>
                <c:pt idx="1941">
                  <c:v>97.1</c:v>
                </c:pt>
                <c:pt idx="1942">
                  <c:v>97.15</c:v>
                </c:pt>
                <c:pt idx="1943">
                  <c:v>97.2</c:v>
                </c:pt>
                <c:pt idx="1944">
                  <c:v>97.25</c:v>
                </c:pt>
                <c:pt idx="1945">
                  <c:v>97.3</c:v>
                </c:pt>
                <c:pt idx="1946">
                  <c:v>97.35</c:v>
                </c:pt>
                <c:pt idx="1947">
                  <c:v>97.4</c:v>
                </c:pt>
                <c:pt idx="1948">
                  <c:v>97.45</c:v>
                </c:pt>
                <c:pt idx="1949">
                  <c:v>97.5</c:v>
                </c:pt>
                <c:pt idx="1950">
                  <c:v>97.55</c:v>
                </c:pt>
                <c:pt idx="1951">
                  <c:v>97.6</c:v>
                </c:pt>
                <c:pt idx="1952">
                  <c:v>97.65</c:v>
                </c:pt>
                <c:pt idx="1953">
                  <c:v>97.7</c:v>
                </c:pt>
                <c:pt idx="1954">
                  <c:v>97.75</c:v>
                </c:pt>
                <c:pt idx="1955">
                  <c:v>97.8</c:v>
                </c:pt>
                <c:pt idx="1956">
                  <c:v>97.85</c:v>
                </c:pt>
                <c:pt idx="1957">
                  <c:v>97.9</c:v>
                </c:pt>
                <c:pt idx="1958">
                  <c:v>97.95</c:v>
                </c:pt>
                <c:pt idx="1959">
                  <c:v>98</c:v>
                </c:pt>
                <c:pt idx="1960">
                  <c:v>98.05</c:v>
                </c:pt>
                <c:pt idx="1961">
                  <c:v>98.1</c:v>
                </c:pt>
                <c:pt idx="1962">
                  <c:v>98.15</c:v>
                </c:pt>
                <c:pt idx="1963">
                  <c:v>98.2</c:v>
                </c:pt>
                <c:pt idx="1964">
                  <c:v>98.25</c:v>
                </c:pt>
                <c:pt idx="1965">
                  <c:v>98.3</c:v>
                </c:pt>
                <c:pt idx="1966">
                  <c:v>98.35</c:v>
                </c:pt>
                <c:pt idx="1967">
                  <c:v>98.4</c:v>
                </c:pt>
                <c:pt idx="1968">
                  <c:v>98.45</c:v>
                </c:pt>
                <c:pt idx="1969">
                  <c:v>98.5</c:v>
                </c:pt>
                <c:pt idx="1970">
                  <c:v>98.55</c:v>
                </c:pt>
                <c:pt idx="1971">
                  <c:v>98.6</c:v>
                </c:pt>
                <c:pt idx="1972">
                  <c:v>98.65</c:v>
                </c:pt>
                <c:pt idx="1973">
                  <c:v>98.7</c:v>
                </c:pt>
                <c:pt idx="1974">
                  <c:v>98.75</c:v>
                </c:pt>
                <c:pt idx="1975">
                  <c:v>98.8</c:v>
                </c:pt>
                <c:pt idx="1976">
                  <c:v>98.85</c:v>
                </c:pt>
                <c:pt idx="1977">
                  <c:v>98.9</c:v>
                </c:pt>
                <c:pt idx="1978">
                  <c:v>98.95</c:v>
                </c:pt>
                <c:pt idx="1979">
                  <c:v>99</c:v>
                </c:pt>
                <c:pt idx="1980">
                  <c:v>99.05</c:v>
                </c:pt>
                <c:pt idx="1981">
                  <c:v>99.1</c:v>
                </c:pt>
                <c:pt idx="1982">
                  <c:v>99.15</c:v>
                </c:pt>
                <c:pt idx="1983">
                  <c:v>99.2</c:v>
                </c:pt>
                <c:pt idx="1984">
                  <c:v>99.25</c:v>
                </c:pt>
                <c:pt idx="1985">
                  <c:v>99.3</c:v>
                </c:pt>
                <c:pt idx="1986">
                  <c:v>99.35</c:v>
                </c:pt>
                <c:pt idx="1987">
                  <c:v>99.4</c:v>
                </c:pt>
                <c:pt idx="1988">
                  <c:v>99.45</c:v>
                </c:pt>
                <c:pt idx="1989">
                  <c:v>99.5</c:v>
                </c:pt>
                <c:pt idx="1990">
                  <c:v>99.55</c:v>
                </c:pt>
                <c:pt idx="1991">
                  <c:v>99.6</c:v>
                </c:pt>
                <c:pt idx="1992">
                  <c:v>99.65</c:v>
                </c:pt>
                <c:pt idx="1993">
                  <c:v>99.7</c:v>
                </c:pt>
                <c:pt idx="1994">
                  <c:v>99.75</c:v>
                </c:pt>
                <c:pt idx="1995">
                  <c:v>99.8</c:v>
                </c:pt>
                <c:pt idx="1996">
                  <c:v>99.85</c:v>
                </c:pt>
                <c:pt idx="1997">
                  <c:v>99.9</c:v>
                </c:pt>
                <c:pt idx="1998">
                  <c:v>99.95</c:v>
                </c:pt>
                <c:pt idx="1999">
                  <c:v>100</c:v>
                </c:pt>
                <c:pt idx="2000">
                  <c:v>100.05</c:v>
                </c:pt>
                <c:pt idx="2001">
                  <c:v>100.1</c:v>
                </c:pt>
                <c:pt idx="2002">
                  <c:v>100.15</c:v>
                </c:pt>
                <c:pt idx="2003">
                  <c:v>100.2</c:v>
                </c:pt>
                <c:pt idx="2004">
                  <c:v>100.25</c:v>
                </c:pt>
                <c:pt idx="2005">
                  <c:v>100.3</c:v>
                </c:pt>
                <c:pt idx="2006">
                  <c:v>100.35</c:v>
                </c:pt>
                <c:pt idx="2007">
                  <c:v>100.4</c:v>
                </c:pt>
                <c:pt idx="2008">
                  <c:v>100.45</c:v>
                </c:pt>
                <c:pt idx="2009">
                  <c:v>100.5</c:v>
                </c:pt>
                <c:pt idx="2010">
                  <c:v>100.55</c:v>
                </c:pt>
                <c:pt idx="2011">
                  <c:v>100.6</c:v>
                </c:pt>
                <c:pt idx="2012">
                  <c:v>100.65</c:v>
                </c:pt>
                <c:pt idx="2013">
                  <c:v>100.7</c:v>
                </c:pt>
                <c:pt idx="2014">
                  <c:v>100.75</c:v>
                </c:pt>
                <c:pt idx="2015">
                  <c:v>100.8</c:v>
                </c:pt>
                <c:pt idx="2016">
                  <c:v>100.85</c:v>
                </c:pt>
                <c:pt idx="2017">
                  <c:v>100.9</c:v>
                </c:pt>
                <c:pt idx="2018">
                  <c:v>100.95</c:v>
                </c:pt>
                <c:pt idx="2019">
                  <c:v>101</c:v>
                </c:pt>
                <c:pt idx="2020">
                  <c:v>101.05</c:v>
                </c:pt>
                <c:pt idx="2021">
                  <c:v>101.1</c:v>
                </c:pt>
                <c:pt idx="2022">
                  <c:v>101.15</c:v>
                </c:pt>
                <c:pt idx="2023">
                  <c:v>101.2</c:v>
                </c:pt>
                <c:pt idx="2024">
                  <c:v>101.25</c:v>
                </c:pt>
                <c:pt idx="2025">
                  <c:v>101.3</c:v>
                </c:pt>
                <c:pt idx="2026">
                  <c:v>101.35</c:v>
                </c:pt>
                <c:pt idx="2027">
                  <c:v>101.4</c:v>
                </c:pt>
                <c:pt idx="2028">
                  <c:v>101.45</c:v>
                </c:pt>
                <c:pt idx="2029">
                  <c:v>101.5</c:v>
                </c:pt>
                <c:pt idx="2030">
                  <c:v>101.55</c:v>
                </c:pt>
                <c:pt idx="2031">
                  <c:v>101.6</c:v>
                </c:pt>
                <c:pt idx="2032">
                  <c:v>101.65</c:v>
                </c:pt>
                <c:pt idx="2033">
                  <c:v>101.7</c:v>
                </c:pt>
                <c:pt idx="2034">
                  <c:v>101.75</c:v>
                </c:pt>
                <c:pt idx="2035">
                  <c:v>101.8</c:v>
                </c:pt>
                <c:pt idx="2036">
                  <c:v>101.85</c:v>
                </c:pt>
                <c:pt idx="2037">
                  <c:v>101.9</c:v>
                </c:pt>
                <c:pt idx="2038">
                  <c:v>101.95</c:v>
                </c:pt>
                <c:pt idx="2039">
                  <c:v>102</c:v>
                </c:pt>
                <c:pt idx="2040">
                  <c:v>102.05</c:v>
                </c:pt>
                <c:pt idx="2041">
                  <c:v>102.1</c:v>
                </c:pt>
                <c:pt idx="2042">
                  <c:v>102.15</c:v>
                </c:pt>
                <c:pt idx="2043">
                  <c:v>102.2</c:v>
                </c:pt>
                <c:pt idx="2044">
                  <c:v>102.25</c:v>
                </c:pt>
                <c:pt idx="2045">
                  <c:v>102.3</c:v>
                </c:pt>
                <c:pt idx="2046">
                  <c:v>102.35</c:v>
                </c:pt>
                <c:pt idx="2047">
                  <c:v>102.4</c:v>
                </c:pt>
                <c:pt idx="2048">
                  <c:v>102.45</c:v>
                </c:pt>
                <c:pt idx="2049">
                  <c:v>102.5</c:v>
                </c:pt>
                <c:pt idx="2050">
                  <c:v>102.55</c:v>
                </c:pt>
                <c:pt idx="2051">
                  <c:v>102.6</c:v>
                </c:pt>
                <c:pt idx="2052">
                  <c:v>102.65</c:v>
                </c:pt>
                <c:pt idx="2053">
                  <c:v>102.7</c:v>
                </c:pt>
                <c:pt idx="2054">
                  <c:v>102.75</c:v>
                </c:pt>
                <c:pt idx="2055">
                  <c:v>102.8</c:v>
                </c:pt>
                <c:pt idx="2056">
                  <c:v>102.85</c:v>
                </c:pt>
                <c:pt idx="2057">
                  <c:v>102.9</c:v>
                </c:pt>
                <c:pt idx="2058">
                  <c:v>102.95</c:v>
                </c:pt>
                <c:pt idx="2059">
                  <c:v>103</c:v>
                </c:pt>
                <c:pt idx="2060">
                  <c:v>103.05</c:v>
                </c:pt>
                <c:pt idx="2061">
                  <c:v>103.1</c:v>
                </c:pt>
                <c:pt idx="2062">
                  <c:v>103.15</c:v>
                </c:pt>
                <c:pt idx="2063">
                  <c:v>103.2</c:v>
                </c:pt>
                <c:pt idx="2064">
                  <c:v>103.25</c:v>
                </c:pt>
                <c:pt idx="2065">
                  <c:v>103.3</c:v>
                </c:pt>
                <c:pt idx="2066">
                  <c:v>103.35</c:v>
                </c:pt>
                <c:pt idx="2067">
                  <c:v>103.4</c:v>
                </c:pt>
                <c:pt idx="2068">
                  <c:v>103.45</c:v>
                </c:pt>
                <c:pt idx="2069">
                  <c:v>103.5</c:v>
                </c:pt>
                <c:pt idx="2070">
                  <c:v>103.55</c:v>
                </c:pt>
                <c:pt idx="2071">
                  <c:v>103.6</c:v>
                </c:pt>
                <c:pt idx="2072">
                  <c:v>103.65</c:v>
                </c:pt>
                <c:pt idx="2073">
                  <c:v>103.7</c:v>
                </c:pt>
                <c:pt idx="2074">
                  <c:v>103.75</c:v>
                </c:pt>
                <c:pt idx="2075">
                  <c:v>103.8</c:v>
                </c:pt>
                <c:pt idx="2076">
                  <c:v>103.85</c:v>
                </c:pt>
                <c:pt idx="2077">
                  <c:v>103.9</c:v>
                </c:pt>
                <c:pt idx="2078">
                  <c:v>103.95</c:v>
                </c:pt>
                <c:pt idx="2079">
                  <c:v>104</c:v>
                </c:pt>
                <c:pt idx="2080">
                  <c:v>104.05</c:v>
                </c:pt>
                <c:pt idx="2081">
                  <c:v>104.1</c:v>
                </c:pt>
                <c:pt idx="2082">
                  <c:v>104.15</c:v>
                </c:pt>
                <c:pt idx="2083">
                  <c:v>104.2</c:v>
                </c:pt>
                <c:pt idx="2084">
                  <c:v>104.25</c:v>
                </c:pt>
                <c:pt idx="2085">
                  <c:v>104.3</c:v>
                </c:pt>
                <c:pt idx="2086">
                  <c:v>104.35</c:v>
                </c:pt>
                <c:pt idx="2087">
                  <c:v>104.4</c:v>
                </c:pt>
                <c:pt idx="2088">
                  <c:v>104.45</c:v>
                </c:pt>
                <c:pt idx="2089">
                  <c:v>104.5</c:v>
                </c:pt>
                <c:pt idx="2090">
                  <c:v>104.55</c:v>
                </c:pt>
                <c:pt idx="2091">
                  <c:v>104.6</c:v>
                </c:pt>
                <c:pt idx="2092">
                  <c:v>104.65</c:v>
                </c:pt>
                <c:pt idx="2093">
                  <c:v>104.7</c:v>
                </c:pt>
                <c:pt idx="2094">
                  <c:v>104.75</c:v>
                </c:pt>
                <c:pt idx="2095">
                  <c:v>104.8</c:v>
                </c:pt>
                <c:pt idx="2096">
                  <c:v>104.85</c:v>
                </c:pt>
                <c:pt idx="2097">
                  <c:v>104.9</c:v>
                </c:pt>
                <c:pt idx="2098">
                  <c:v>104.95</c:v>
                </c:pt>
                <c:pt idx="2099">
                  <c:v>105</c:v>
                </c:pt>
                <c:pt idx="2100">
                  <c:v>105.05</c:v>
                </c:pt>
                <c:pt idx="2101">
                  <c:v>105.1</c:v>
                </c:pt>
                <c:pt idx="2102">
                  <c:v>105.15</c:v>
                </c:pt>
                <c:pt idx="2103">
                  <c:v>105.2</c:v>
                </c:pt>
                <c:pt idx="2104">
                  <c:v>105.25</c:v>
                </c:pt>
                <c:pt idx="2105">
                  <c:v>105.3</c:v>
                </c:pt>
                <c:pt idx="2106">
                  <c:v>105.35</c:v>
                </c:pt>
                <c:pt idx="2107">
                  <c:v>105.4</c:v>
                </c:pt>
                <c:pt idx="2108">
                  <c:v>105.45</c:v>
                </c:pt>
                <c:pt idx="2109">
                  <c:v>105.5</c:v>
                </c:pt>
                <c:pt idx="2110">
                  <c:v>105.55</c:v>
                </c:pt>
                <c:pt idx="2111">
                  <c:v>105.6</c:v>
                </c:pt>
                <c:pt idx="2112">
                  <c:v>105.65</c:v>
                </c:pt>
                <c:pt idx="2113">
                  <c:v>105.7</c:v>
                </c:pt>
                <c:pt idx="2114">
                  <c:v>105.75</c:v>
                </c:pt>
                <c:pt idx="2115">
                  <c:v>105.8</c:v>
                </c:pt>
                <c:pt idx="2116">
                  <c:v>105.85</c:v>
                </c:pt>
                <c:pt idx="2117">
                  <c:v>105.9</c:v>
                </c:pt>
                <c:pt idx="2118">
                  <c:v>105.95</c:v>
                </c:pt>
                <c:pt idx="2119">
                  <c:v>106</c:v>
                </c:pt>
                <c:pt idx="2120">
                  <c:v>106.05</c:v>
                </c:pt>
                <c:pt idx="2121">
                  <c:v>106.1</c:v>
                </c:pt>
                <c:pt idx="2122">
                  <c:v>106.15</c:v>
                </c:pt>
                <c:pt idx="2123">
                  <c:v>106.2</c:v>
                </c:pt>
                <c:pt idx="2124">
                  <c:v>106.25</c:v>
                </c:pt>
                <c:pt idx="2125">
                  <c:v>106.3</c:v>
                </c:pt>
                <c:pt idx="2126">
                  <c:v>106.35</c:v>
                </c:pt>
                <c:pt idx="2127">
                  <c:v>106.4</c:v>
                </c:pt>
                <c:pt idx="2128">
                  <c:v>106.45</c:v>
                </c:pt>
                <c:pt idx="2129">
                  <c:v>106.5</c:v>
                </c:pt>
                <c:pt idx="2130">
                  <c:v>106.55</c:v>
                </c:pt>
                <c:pt idx="2131">
                  <c:v>106.6</c:v>
                </c:pt>
                <c:pt idx="2132">
                  <c:v>106.65</c:v>
                </c:pt>
                <c:pt idx="2133">
                  <c:v>106.7</c:v>
                </c:pt>
                <c:pt idx="2134">
                  <c:v>106.75</c:v>
                </c:pt>
                <c:pt idx="2135">
                  <c:v>106.8</c:v>
                </c:pt>
                <c:pt idx="2136">
                  <c:v>106.85</c:v>
                </c:pt>
                <c:pt idx="2137">
                  <c:v>106.9</c:v>
                </c:pt>
                <c:pt idx="2138">
                  <c:v>106.95</c:v>
                </c:pt>
                <c:pt idx="2139">
                  <c:v>107</c:v>
                </c:pt>
                <c:pt idx="2140">
                  <c:v>107.05</c:v>
                </c:pt>
                <c:pt idx="2141">
                  <c:v>107.1</c:v>
                </c:pt>
                <c:pt idx="2142">
                  <c:v>107.15</c:v>
                </c:pt>
                <c:pt idx="2143">
                  <c:v>107.2</c:v>
                </c:pt>
                <c:pt idx="2144">
                  <c:v>107.25</c:v>
                </c:pt>
                <c:pt idx="2145">
                  <c:v>107.3</c:v>
                </c:pt>
                <c:pt idx="2146">
                  <c:v>107.35</c:v>
                </c:pt>
                <c:pt idx="2147">
                  <c:v>107.4</c:v>
                </c:pt>
                <c:pt idx="2148">
                  <c:v>107.45</c:v>
                </c:pt>
                <c:pt idx="2149">
                  <c:v>107.5</c:v>
                </c:pt>
                <c:pt idx="2150">
                  <c:v>107.55</c:v>
                </c:pt>
                <c:pt idx="2151">
                  <c:v>107.6</c:v>
                </c:pt>
                <c:pt idx="2152">
                  <c:v>107.65</c:v>
                </c:pt>
                <c:pt idx="2153">
                  <c:v>107.7</c:v>
                </c:pt>
                <c:pt idx="2154">
                  <c:v>107.75</c:v>
                </c:pt>
                <c:pt idx="2155">
                  <c:v>107.8</c:v>
                </c:pt>
                <c:pt idx="2156">
                  <c:v>107.85</c:v>
                </c:pt>
                <c:pt idx="2157">
                  <c:v>107.9</c:v>
                </c:pt>
                <c:pt idx="2158">
                  <c:v>107.95</c:v>
                </c:pt>
                <c:pt idx="2159">
                  <c:v>108</c:v>
                </c:pt>
                <c:pt idx="2160">
                  <c:v>108.05</c:v>
                </c:pt>
                <c:pt idx="2161">
                  <c:v>108.1</c:v>
                </c:pt>
                <c:pt idx="2162">
                  <c:v>108.15</c:v>
                </c:pt>
                <c:pt idx="2163">
                  <c:v>108.2</c:v>
                </c:pt>
                <c:pt idx="2164">
                  <c:v>108.25</c:v>
                </c:pt>
                <c:pt idx="2165">
                  <c:v>108.3</c:v>
                </c:pt>
                <c:pt idx="2166">
                  <c:v>108.35</c:v>
                </c:pt>
                <c:pt idx="2167">
                  <c:v>108.4</c:v>
                </c:pt>
                <c:pt idx="2168">
                  <c:v>108.45</c:v>
                </c:pt>
                <c:pt idx="2169">
                  <c:v>108.5</c:v>
                </c:pt>
                <c:pt idx="2170">
                  <c:v>108.55</c:v>
                </c:pt>
                <c:pt idx="2171">
                  <c:v>108.6</c:v>
                </c:pt>
                <c:pt idx="2172">
                  <c:v>108.65</c:v>
                </c:pt>
                <c:pt idx="2173">
                  <c:v>108.7</c:v>
                </c:pt>
                <c:pt idx="2174">
                  <c:v>108.75</c:v>
                </c:pt>
                <c:pt idx="2175">
                  <c:v>108.8</c:v>
                </c:pt>
                <c:pt idx="2176">
                  <c:v>108.85</c:v>
                </c:pt>
                <c:pt idx="2177">
                  <c:v>108.9</c:v>
                </c:pt>
                <c:pt idx="2178">
                  <c:v>108.95</c:v>
                </c:pt>
                <c:pt idx="2179">
                  <c:v>109</c:v>
                </c:pt>
                <c:pt idx="2180">
                  <c:v>109.05</c:v>
                </c:pt>
                <c:pt idx="2181">
                  <c:v>109.1</c:v>
                </c:pt>
                <c:pt idx="2182">
                  <c:v>109.15</c:v>
                </c:pt>
                <c:pt idx="2183">
                  <c:v>109.2</c:v>
                </c:pt>
                <c:pt idx="2184">
                  <c:v>109.25</c:v>
                </c:pt>
                <c:pt idx="2185">
                  <c:v>109.3</c:v>
                </c:pt>
                <c:pt idx="2186">
                  <c:v>109.35</c:v>
                </c:pt>
                <c:pt idx="2187">
                  <c:v>109.4</c:v>
                </c:pt>
                <c:pt idx="2188">
                  <c:v>109.45</c:v>
                </c:pt>
                <c:pt idx="2189">
                  <c:v>109.5</c:v>
                </c:pt>
                <c:pt idx="2190">
                  <c:v>109.55</c:v>
                </c:pt>
                <c:pt idx="2191">
                  <c:v>109.6</c:v>
                </c:pt>
                <c:pt idx="2192">
                  <c:v>109.65</c:v>
                </c:pt>
                <c:pt idx="2193">
                  <c:v>109.7</c:v>
                </c:pt>
                <c:pt idx="2194">
                  <c:v>109.75</c:v>
                </c:pt>
                <c:pt idx="2195">
                  <c:v>109.8</c:v>
                </c:pt>
                <c:pt idx="2196">
                  <c:v>109.85</c:v>
                </c:pt>
                <c:pt idx="2197">
                  <c:v>109.9</c:v>
                </c:pt>
                <c:pt idx="2198">
                  <c:v>109.95</c:v>
                </c:pt>
                <c:pt idx="2199">
                  <c:v>110</c:v>
                </c:pt>
                <c:pt idx="2200">
                  <c:v>110.05</c:v>
                </c:pt>
                <c:pt idx="2201">
                  <c:v>110.1</c:v>
                </c:pt>
                <c:pt idx="2202">
                  <c:v>110.15</c:v>
                </c:pt>
                <c:pt idx="2203">
                  <c:v>110.2</c:v>
                </c:pt>
                <c:pt idx="2204">
                  <c:v>110.25</c:v>
                </c:pt>
                <c:pt idx="2205">
                  <c:v>110.3</c:v>
                </c:pt>
                <c:pt idx="2206">
                  <c:v>110.35</c:v>
                </c:pt>
                <c:pt idx="2207">
                  <c:v>110.4</c:v>
                </c:pt>
                <c:pt idx="2208">
                  <c:v>110.45</c:v>
                </c:pt>
                <c:pt idx="2209">
                  <c:v>110.5</c:v>
                </c:pt>
                <c:pt idx="2210">
                  <c:v>110.55</c:v>
                </c:pt>
                <c:pt idx="2211">
                  <c:v>110.6</c:v>
                </c:pt>
                <c:pt idx="2212">
                  <c:v>110.65</c:v>
                </c:pt>
                <c:pt idx="2213">
                  <c:v>110.7</c:v>
                </c:pt>
                <c:pt idx="2214">
                  <c:v>110.75</c:v>
                </c:pt>
                <c:pt idx="2215">
                  <c:v>110.8</c:v>
                </c:pt>
                <c:pt idx="2216">
                  <c:v>110.85</c:v>
                </c:pt>
                <c:pt idx="2217">
                  <c:v>110.9</c:v>
                </c:pt>
                <c:pt idx="2218">
                  <c:v>110.95</c:v>
                </c:pt>
                <c:pt idx="2219">
                  <c:v>111</c:v>
                </c:pt>
                <c:pt idx="2220">
                  <c:v>111.05</c:v>
                </c:pt>
                <c:pt idx="2221">
                  <c:v>111.1</c:v>
                </c:pt>
                <c:pt idx="2222">
                  <c:v>111.15</c:v>
                </c:pt>
                <c:pt idx="2223">
                  <c:v>111.2</c:v>
                </c:pt>
                <c:pt idx="2224">
                  <c:v>111.25</c:v>
                </c:pt>
                <c:pt idx="2225">
                  <c:v>111.3</c:v>
                </c:pt>
                <c:pt idx="2226">
                  <c:v>111.35</c:v>
                </c:pt>
                <c:pt idx="2227">
                  <c:v>111.4</c:v>
                </c:pt>
                <c:pt idx="2228">
                  <c:v>111.45</c:v>
                </c:pt>
                <c:pt idx="2229">
                  <c:v>111.5</c:v>
                </c:pt>
                <c:pt idx="2230">
                  <c:v>111.55</c:v>
                </c:pt>
                <c:pt idx="2231">
                  <c:v>111.6</c:v>
                </c:pt>
                <c:pt idx="2232">
                  <c:v>111.65</c:v>
                </c:pt>
                <c:pt idx="2233">
                  <c:v>111.7</c:v>
                </c:pt>
                <c:pt idx="2234">
                  <c:v>111.75</c:v>
                </c:pt>
                <c:pt idx="2235">
                  <c:v>111.8</c:v>
                </c:pt>
                <c:pt idx="2236">
                  <c:v>111.85</c:v>
                </c:pt>
                <c:pt idx="2237">
                  <c:v>111.9</c:v>
                </c:pt>
                <c:pt idx="2238">
                  <c:v>111.95</c:v>
                </c:pt>
                <c:pt idx="2239">
                  <c:v>112</c:v>
                </c:pt>
                <c:pt idx="2240">
                  <c:v>112.05</c:v>
                </c:pt>
                <c:pt idx="2241">
                  <c:v>112.1</c:v>
                </c:pt>
                <c:pt idx="2242">
                  <c:v>112.15</c:v>
                </c:pt>
                <c:pt idx="2243">
                  <c:v>112.2</c:v>
                </c:pt>
                <c:pt idx="2244">
                  <c:v>112.25</c:v>
                </c:pt>
                <c:pt idx="2245">
                  <c:v>112.3</c:v>
                </c:pt>
                <c:pt idx="2246">
                  <c:v>112.35</c:v>
                </c:pt>
                <c:pt idx="2247">
                  <c:v>112.4</c:v>
                </c:pt>
                <c:pt idx="2248">
                  <c:v>112.45</c:v>
                </c:pt>
                <c:pt idx="2249">
                  <c:v>112.5</c:v>
                </c:pt>
                <c:pt idx="2250">
                  <c:v>112.55</c:v>
                </c:pt>
                <c:pt idx="2251">
                  <c:v>112.6</c:v>
                </c:pt>
                <c:pt idx="2252">
                  <c:v>112.65</c:v>
                </c:pt>
                <c:pt idx="2253">
                  <c:v>112.7</c:v>
                </c:pt>
                <c:pt idx="2254">
                  <c:v>112.75</c:v>
                </c:pt>
                <c:pt idx="2255">
                  <c:v>112.8</c:v>
                </c:pt>
                <c:pt idx="2256">
                  <c:v>112.85</c:v>
                </c:pt>
                <c:pt idx="2257">
                  <c:v>112.9</c:v>
                </c:pt>
                <c:pt idx="2258">
                  <c:v>112.95</c:v>
                </c:pt>
                <c:pt idx="2259">
                  <c:v>113</c:v>
                </c:pt>
                <c:pt idx="2260">
                  <c:v>113.05</c:v>
                </c:pt>
                <c:pt idx="2261">
                  <c:v>113.1</c:v>
                </c:pt>
                <c:pt idx="2262">
                  <c:v>113.15</c:v>
                </c:pt>
                <c:pt idx="2263">
                  <c:v>113.2</c:v>
                </c:pt>
                <c:pt idx="2264">
                  <c:v>113.25</c:v>
                </c:pt>
                <c:pt idx="2265">
                  <c:v>113.3</c:v>
                </c:pt>
                <c:pt idx="2266">
                  <c:v>113.35</c:v>
                </c:pt>
                <c:pt idx="2267">
                  <c:v>113.4</c:v>
                </c:pt>
                <c:pt idx="2268">
                  <c:v>113.45</c:v>
                </c:pt>
                <c:pt idx="2269">
                  <c:v>113.5</c:v>
                </c:pt>
                <c:pt idx="2270">
                  <c:v>113.55</c:v>
                </c:pt>
                <c:pt idx="2271">
                  <c:v>113.6</c:v>
                </c:pt>
                <c:pt idx="2272">
                  <c:v>113.65</c:v>
                </c:pt>
                <c:pt idx="2273">
                  <c:v>113.7</c:v>
                </c:pt>
                <c:pt idx="2274">
                  <c:v>113.75</c:v>
                </c:pt>
                <c:pt idx="2275">
                  <c:v>113.8</c:v>
                </c:pt>
                <c:pt idx="2276">
                  <c:v>113.85</c:v>
                </c:pt>
                <c:pt idx="2277">
                  <c:v>113.9</c:v>
                </c:pt>
                <c:pt idx="2278">
                  <c:v>113.95</c:v>
                </c:pt>
                <c:pt idx="2279">
                  <c:v>114</c:v>
                </c:pt>
                <c:pt idx="2280">
                  <c:v>114.05</c:v>
                </c:pt>
                <c:pt idx="2281">
                  <c:v>114.1</c:v>
                </c:pt>
                <c:pt idx="2282">
                  <c:v>114.15</c:v>
                </c:pt>
                <c:pt idx="2283">
                  <c:v>114.2</c:v>
                </c:pt>
                <c:pt idx="2284">
                  <c:v>114.25</c:v>
                </c:pt>
                <c:pt idx="2285">
                  <c:v>114.3</c:v>
                </c:pt>
                <c:pt idx="2286">
                  <c:v>114.35</c:v>
                </c:pt>
                <c:pt idx="2287">
                  <c:v>114.4</c:v>
                </c:pt>
                <c:pt idx="2288">
                  <c:v>114.45</c:v>
                </c:pt>
                <c:pt idx="2289">
                  <c:v>114.5</c:v>
                </c:pt>
                <c:pt idx="2290">
                  <c:v>114.55</c:v>
                </c:pt>
                <c:pt idx="2291">
                  <c:v>114.6</c:v>
                </c:pt>
                <c:pt idx="2292">
                  <c:v>114.65</c:v>
                </c:pt>
                <c:pt idx="2293">
                  <c:v>114.7</c:v>
                </c:pt>
                <c:pt idx="2294">
                  <c:v>114.75</c:v>
                </c:pt>
                <c:pt idx="2295">
                  <c:v>114.8</c:v>
                </c:pt>
                <c:pt idx="2296">
                  <c:v>114.85</c:v>
                </c:pt>
                <c:pt idx="2297">
                  <c:v>114.9</c:v>
                </c:pt>
                <c:pt idx="2298">
                  <c:v>114.95</c:v>
                </c:pt>
                <c:pt idx="2299">
                  <c:v>115</c:v>
                </c:pt>
                <c:pt idx="2300">
                  <c:v>115.05</c:v>
                </c:pt>
                <c:pt idx="2301">
                  <c:v>115.1</c:v>
                </c:pt>
                <c:pt idx="2302">
                  <c:v>115.15</c:v>
                </c:pt>
                <c:pt idx="2303">
                  <c:v>115.2</c:v>
                </c:pt>
                <c:pt idx="2304">
                  <c:v>115.25</c:v>
                </c:pt>
                <c:pt idx="2305">
                  <c:v>115.3</c:v>
                </c:pt>
                <c:pt idx="2306">
                  <c:v>115.35</c:v>
                </c:pt>
                <c:pt idx="2307">
                  <c:v>115.4</c:v>
                </c:pt>
                <c:pt idx="2308">
                  <c:v>115.45</c:v>
                </c:pt>
                <c:pt idx="2309">
                  <c:v>115.5</c:v>
                </c:pt>
                <c:pt idx="2310">
                  <c:v>115.55</c:v>
                </c:pt>
                <c:pt idx="2311">
                  <c:v>115.6</c:v>
                </c:pt>
                <c:pt idx="2312">
                  <c:v>115.65</c:v>
                </c:pt>
                <c:pt idx="2313">
                  <c:v>115.7</c:v>
                </c:pt>
                <c:pt idx="2314">
                  <c:v>115.75</c:v>
                </c:pt>
                <c:pt idx="2315">
                  <c:v>115.8</c:v>
                </c:pt>
                <c:pt idx="2316">
                  <c:v>115.85</c:v>
                </c:pt>
                <c:pt idx="2317">
                  <c:v>115.9</c:v>
                </c:pt>
                <c:pt idx="2318">
                  <c:v>115.95</c:v>
                </c:pt>
                <c:pt idx="2319">
                  <c:v>116</c:v>
                </c:pt>
                <c:pt idx="2320">
                  <c:v>116.05</c:v>
                </c:pt>
                <c:pt idx="2321">
                  <c:v>116.1</c:v>
                </c:pt>
                <c:pt idx="2322">
                  <c:v>116.15</c:v>
                </c:pt>
                <c:pt idx="2323">
                  <c:v>116.2</c:v>
                </c:pt>
                <c:pt idx="2324">
                  <c:v>116.25</c:v>
                </c:pt>
                <c:pt idx="2325">
                  <c:v>116.3</c:v>
                </c:pt>
                <c:pt idx="2326">
                  <c:v>116.35</c:v>
                </c:pt>
                <c:pt idx="2327">
                  <c:v>116.4</c:v>
                </c:pt>
                <c:pt idx="2328">
                  <c:v>116.45</c:v>
                </c:pt>
                <c:pt idx="2329">
                  <c:v>116.5</c:v>
                </c:pt>
                <c:pt idx="2330">
                  <c:v>116.55</c:v>
                </c:pt>
                <c:pt idx="2331">
                  <c:v>116.6</c:v>
                </c:pt>
                <c:pt idx="2332">
                  <c:v>116.65</c:v>
                </c:pt>
                <c:pt idx="2333">
                  <c:v>116.7</c:v>
                </c:pt>
                <c:pt idx="2334">
                  <c:v>116.75</c:v>
                </c:pt>
                <c:pt idx="2335">
                  <c:v>116.8</c:v>
                </c:pt>
                <c:pt idx="2336">
                  <c:v>116.85</c:v>
                </c:pt>
                <c:pt idx="2337">
                  <c:v>116.9</c:v>
                </c:pt>
                <c:pt idx="2338">
                  <c:v>116.95</c:v>
                </c:pt>
                <c:pt idx="2339">
                  <c:v>117</c:v>
                </c:pt>
                <c:pt idx="2340">
                  <c:v>117.05</c:v>
                </c:pt>
                <c:pt idx="2341">
                  <c:v>117.1</c:v>
                </c:pt>
                <c:pt idx="2342">
                  <c:v>117.15</c:v>
                </c:pt>
                <c:pt idx="2343">
                  <c:v>117.2</c:v>
                </c:pt>
                <c:pt idx="2344">
                  <c:v>117.25</c:v>
                </c:pt>
                <c:pt idx="2345">
                  <c:v>117.3</c:v>
                </c:pt>
                <c:pt idx="2346">
                  <c:v>117.35</c:v>
                </c:pt>
                <c:pt idx="2347">
                  <c:v>117.4</c:v>
                </c:pt>
                <c:pt idx="2348">
                  <c:v>117.45</c:v>
                </c:pt>
                <c:pt idx="2349">
                  <c:v>117.5</c:v>
                </c:pt>
                <c:pt idx="2350">
                  <c:v>117.55</c:v>
                </c:pt>
                <c:pt idx="2351">
                  <c:v>117.6</c:v>
                </c:pt>
                <c:pt idx="2352">
                  <c:v>117.65</c:v>
                </c:pt>
                <c:pt idx="2353">
                  <c:v>117.7</c:v>
                </c:pt>
                <c:pt idx="2354">
                  <c:v>117.75</c:v>
                </c:pt>
                <c:pt idx="2355">
                  <c:v>117.8</c:v>
                </c:pt>
                <c:pt idx="2356">
                  <c:v>117.85</c:v>
                </c:pt>
                <c:pt idx="2357">
                  <c:v>117.9</c:v>
                </c:pt>
                <c:pt idx="2358">
                  <c:v>117.95</c:v>
                </c:pt>
                <c:pt idx="2359">
                  <c:v>118</c:v>
                </c:pt>
                <c:pt idx="2360">
                  <c:v>118.05</c:v>
                </c:pt>
                <c:pt idx="2361">
                  <c:v>118.1</c:v>
                </c:pt>
                <c:pt idx="2362">
                  <c:v>118.15</c:v>
                </c:pt>
                <c:pt idx="2363">
                  <c:v>118.2</c:v>
                </c:pt>
                <c:pt idx="2364">
                  <c:v>118.25</c:v>
                </c:pt>
                <c:pt idx="2365">
                  <c:v>118.3</c:v>
                </c:pt>
                <c:pt idx="2366">
                  <c:v>118.35</c:v>
                </c:pt>
                <c:pt idx="2367">
                  <c:v>118.4</c:v>
                </c:pt>
                <c:pt idx="2368">
                  <c:v>118.45</c:v>
                </c:pt>
                <c:pt idx="2369">
                  <c:v>118.5</c:v>
                </c:pt>
                <c:pt idx="2370">
                  <c:v>118.55</c:v>
                </c:pt>
                <c:pt idx="2371">
                  <c:v>118.6</c:v>
                </c:pt>
                <c:pt idx="2372">
                  <c:v>118.65</c:v>
                </c:pt>
                <c:pt idx="2373">
                  <c:v>118.7</c:v>
                </c:pt>
                <c:pt idx="2374">
                  <c:v>118.75</c:v>
                </c:pt>
                <c:pt idx="2375">
                  <c:v>118.8</c:v>
                </c:pt>
                <c:pt idx="2376">
                  <c:v>118.85</c:v>
                </c:pt>
                <c:pt idx="2377">
                  <c:v>118.9</c:v>
                </c:pt>
                <c:pt idx="2378">
                  <c:v>118.95</c:v>
                </c:pt>
                <c:pt idx="2379">
                  <c:v>119</c:v>
                </c:pt>
                <c:pt idx="2380">
                  <c:v>119.05</c:v>
                </c:pt>
                <c:pt idx="2381">
                  <c:v>119.1</c:v>
                </c:pt>
                <c:pt idx="2382">
                  <c:v>119.15</c:v>
                </c:pt>
                <c:pt idx="2383">
                  <c:v>119.2</c:v>
                </c:pt>
                <c:pt idx="2384">
                  <c:v>119.25</c:v>
                </c:pt>
                <c:pt idx="2385">
                  <c:v>119.3</c:v>
                </c:pt>
                <c:pt idx="2386">
                  <c:v>119.35</c:v>
                </c:pt>
                <c:pt idx="2387">
                  <c:v>119.4</c:v>
                </c:pt>
                <c:pt idx="2388">
                  <c:v>119.45</c:v>
                </c:pt>
                <c:pt idx="2389">
                  <c:v>119.5</c:v>
                </c:pt>
                <c:pt idx="2390">
                  <c:v>119.55</c:v>
                </c:pt>
                <c:pt idx="2391">
                  <c:v>119.6</c:v>
                </c:pt>
                <c:pt idx="2392">
                  <c:v>119.65</c:v>
                </c:pt>
                <c:pt idx="2393">
                  <c:v>119.7</c:v>
                </c:pt>
                <c:pt idx="2394">
                  <c:v>119.75</c:v>
                </c:pt>
                <c:pt idx="2395">
                  <c:v>119.8</c:v>
                </c:pt>
                <c:pt idx="2396">
                  <c:v>119.85</c:v>
                </c:pt>
                <c:pt idx="2397">
                  <c:v>119.9</c:v>
                </c:pt>
                <c:pt idx="2398">
                  <c:v>119.95</c:v>
                </c:pt>
                <c:pt idx="2399">
                  <c:v>120</c:v>
                </c:pt>
                <c:pt idx="2400">
                  <c:v>120.05</c:v>
                </c:pt>
                <c:pt idx="2401">
                  <c:v>120.1</c:v>
                </c:pt>
                <c:pt idx="2402">
                  <c:v>120.15</c:v>
                </c:pt>
                <c:pt idx="2403">
                  <c:v>120.2</c:v>
                </c:pt>
                <c:pt idx="2404">
                  <c:v>120.25</c:v>
                </c:pt>
                <c:pt idx="2405">
                  <c:v>120.3</c:v>
                </c:pt>
                <c:pt idx="2406">
                  <c:v>120.35</c:v>
                </c:pt>
                <c:pt idx="2407">
                  <c:v>120.4</c:v>
                </c:pt>
                <c:pt idx="2408">
                  <c:v>120.45</c:v>
                </c:pt>
                <c:pt idx="2409">
                  <c:v>120.5</c:v>
                </c:pt>
                <c:pt idx="2410">
                  <c:v>120.55</c:v>
                </c:pt>
                <c:pt idx="2411">
                  <c:v>120.6</c:v>
                </c:pt>
                <c:pt idx="2412">
                  <c:v>120.65</c:v>
                </c:pt>
                <c:pt idx="2413">
                  <c:v>120.7</c:v>
                </c:pt>
                <c:pt idx="2414">
                  <c:v>120.75</c:v>
                </c:pt>
                <c:pt idx="2415">
                  <c:v>120.8</c:v>
                </c:pt>
                <c:pt idx="2416">
                  <c:v>120.85</c:v>
                </c:pt>
                <c:pt idx="2417">
                  <c:v>120.9</c:v>
                </c:pt>
                <c:pt idx="2418">
                  <c:v>120.95</c:v>
                </c:pt>
                <c:pt idx="2419">
                  <c:v>121</c:v>
                </c:pt>
                <c:pt idx="2420">
                  <c:v>121.05</c:v>
                </c:pt>
                <c:pt idx="2421">
                  <c:v>121.1</c:v>
                </c:pt>
                <c:pt idx="2422">
                  <c:v>121.15</c:v>
                </c:pt>
                <c:pt idx="2423">
                  <c:v>121.2</c:v>
                </c:pt>
                <c:pt idx="2424">
                  <c:v>121.25</c:v>
                </c:pt>
                <c:pt idx="2425">
                  <c:v>121.3</c:v>
                </c:pt>
                <c:pt idx="2426">
                  <c:v>121.35</c:v>
                </c:pt>
                <c:pt idx="2427">
                  <c:v>121.4</c:v>
                </c:pt>
                <c:pt idx="2428">
                  <c:v>121.45</c:v>
                </c:pt>
                <c:pt idx="2429">
                  <c:v>121.5</c:v>
                </c:pt>
                <c:pt idx="2430">
                  <c:v>121.55</c:v>
                </c:pt>
                <c:pt idx="2431">
                  <c:v>121.6</c:v>
                </c:pt>
                <c:pt idx="2432">
                  <c:v>121.65</c:v>
                </c:pt>
                <c:pt idx="2433">
                  <c:v>121.7</c:v>
                </c:pt>
                <c:pt idx="2434">
                  <c:v>121.75</c:v>
                </c:pt>
                <c:pt idx="2435">
                  <c:v>121.8</c:v>
                </c:pt>
                <c:pt idx="2436">
                  <c:v>121.85</c:v>
                </c:pt>
                <c:pt idx="2437">
                  <c:v>121.9</c:v>
                </c:pt>
                <c:pt idx="2438">
                  <c:v>121.95</c:v>
                </c:pt>
                <c:pt idx="2439">
                  <c:v>122</c:v>
                </c:pt>
                <c:pt idx="2440">
                  <c:v>122.05</c:v>
                </c:pt>
                <c:pt idx="2441">
                  <c:v>122.1</c:v>
                </c:pt>
                <c:pt idx="2442">
                  <c:v>122.15</c:v>
                </c:pt>
                <c:pt idx="2443">
                  <c:v>122.2</c:v>
                </c:pt>
                <c:pt idx="2444">
                  <c:v>122.25</c:v>
                </c:pt>
                <c:pt idx="2445">
                  <c:v>122.3</c:v>
                </c:pt>
                <c:pt idx="2446">
                  <c:v>122.35</c:v>
                </c:pt>
                <c:pt idx="2447">
                  <c:v>122.4</c:v>
                </c:pt>
                <c:pt idx="2448">
                  <c:v>122.45</c:v>
                </c:pt>
                <c:pt idx="2449">
                  <c:v>122.5</c:v>
                </c:pt>
                <c:pt idx="2450">
                  <c:v>122.55</c:v>
                </c:pt>
                <c:pt idx="2451">
                  <c:v>122.6</c:v>
                </c:pt>
                <c:pt idx="2452">
                  <c:v>122.65</c:v>
                </c:pt>
                <c:pt idx="2453">
                  <c:v>122.7</c:v>
                </c:pt>
                <c:pt idx="2454">
                  <c:v>122.75</c:v>
                </c:pt>
                <c:pt idx="2455">
                  <c:v>122.8</c:v>
                </c:pt>
                <c:pt idx="2456">
                  <c:v>122.85</c:v>
                </c:pt>
                <c:pt idx="2457">
                  <c:v>122.9</c:v>
                </c:pt>
                <c:pt idx="2458">
                  <c:v>122.95</c:v>
                </c:pt>
                <c:pt idx="2459">
                  <c:v>123</c:v>
                </c:pt>
                <c:pt idx="2460">
                  <c:v>123.05</c:v>
                </c:pt>
                <c:pt idx="2461">
                  <c:v>123.1</c:v>
                </c:pt>
                <c:pt idx="2462">
                  <c:v>123.15</c:v>
                </c:pt>
                <c:pt idx="2463">
                  <c:v>123.2</c:v>
                </c:pt>
                <c:pt idx="2464">
                  <c:v>123.25</c:v>
                </c:pt>
                <c:pt idx="2465">
                  <c:v>123.3</c:v>
                </c:pt>
                <c:pt idx="2466">
                  <c:v>123.35</c:v>
                </c:pt>
                <c:pt idx="2467">
                  <c:v>123.4</c:v>
                </c:pt>
                <c:pt idx="2468">
                  <c:v>123.45</c:v>
                </c:pt>
                <c:pt idx="2469">
                  <c:v>123.5</c:v>
                </c:pt>
                <c:pt idx="2470">
                  <c:v>123.55</c:v>
                </c:pt>
                <c:pt idx="2471">
                  <c:v>123.6</c:v>
                </c:pt>
                <c:pt idx="2472">
                  <c:v>123.65</c:v>
                </c:pt>
                <c:pt idx="2473">
                  <c:v>123.7</c:v>
                </c:pt>
                <c:pt idx="2474">
                  <c:v>123.75</c:v>
                </c:pt>
                <c:pt idx="2475">
                  <c:v>123.8</c:v>
                </c:pt>
                <c:pt idx="2476">
                  <c:v>123.85</c:v>
                </c:pt>
                <c:pt idx="2477">
                  <c:v>123.9</c:v>
                </c:pt>
                <c:pt idx="2478">
                  <c:v>123.95</c:v>
                </c:pt>
                <c:pt idx="2479">
                  <c:v>124</c:v>
                </c:pt>
                <c:pt idx="2480">
                  <c:v>124.05</c:v>
                </c:pt>
                <c:pt idx="2481">
                  <c:v>124.1</c:v>
                </c:pt>
                <c:pt idx="2482">
                  <c:v>124.15</c:v>
                </c:pt>
                <c:pt idx="2483">
                  <c:v>124.2</c:v>
                </c:pt>
                <c:pt idx="2484">
                  <c:v>124.25</c:v>
                </c:pt>
                <c:pt idx="2485">
                  <c:v>124.3</c:v>
                </c:pt>
                <c:pt idx="2486">
                  <c:v>124.35</c:v>
                </c:pt>
                <c:pt idx="2487">
                  <c:v>124.4</c:v>
                </c:pt>
                <c:pt idx="2488">
                  <c:v>124.45</c:v>
                </c:pt>
                <c:pt idx="2489">
                  <c:v>124.5</c:v>
                </c:pt>
                <c:pt idx="2490">
                  <c:v>124.55</c:v>
                </c:pt>
                <c:pt idx="2491">
                  <c:v>124.6</c:v>
                </c:pt>
                <c:pt idx="2492">
                  <c:v>124.65</c:v>
                </c:pt>
                <c:pt idx="2493">
                  <c:v>124.7</c:v>
                </c:pt>
                <c:pt idx="2494">
                  <c:v>124.75</c:v>
                </c:pt>
                <c:pt idx="2495">
                  <c:v>124.8</c:v>
                </c:pt>
                <c:pt idx="2496">
                  <c:v>124.85</c:v>
                </c:pt>
                <c:pt idx="2497">
                  <c:v>124.9</c:v>
                </c:pt>
                <c:pt idx="2498">
                  <c:v>124.95</c:v>
                </c:pt>
                <c:pt idx="2499">
                  <c:v>125</c:v>
                </c:pt>
                <c:pt idx="2500">
                  <c:v>125.05</c:v>
                </c:pt>
                <c:pt idx="2501">
                  <c:v>125.1</c:v>
                </c:pt>
                <c:pt idx="2502">
                  <c:v>125.15</c:v>
                </c:pt>
                <c:pt idx="2503">
                  <c:v>125.2</c:v>
                </c:pt>
                <c:pt idx="2504">
                  <c:v>125.25</c:v>
                </c:pt>
                <c:pt idx="2505">
                  <c:v>125.3</c:v>
                </c:pt>
                <c:pt idx="2506">
                  <c:v>125.35</c:v>
                </c:pt>
                <c:pt idx="2507">
                  <c:v>125.4</c:v>
                </c:pt>
                <c:pt idx="2508">
                  <c:v>125.45</c:v>
                </c:pt>
                <c:pt idx="2509">
                  <c:v>125.5</c:v>
                </c:pt>
                <c:pt idx="2510">
                  <c:v>125.55</c:v>
                </c:pt>
                <c:pt idx="2511">
                  <c:v>125.6</c:v>
                </c:pt>
                <c:pt idx="2512">
                  <c:v>125.65</c:v>
                </c:pt>
                <c:pt idx="2513">
                  <c:v>125.7</c:v>
                </c:pt>
                <c:pt idx="2514">
                  <c:v>125.75</c:v>
                </c:pt>
                <c:pt idx="2515">
                  <c:v>125.8</c:v>
                </c:pt>
                <c:pt idx="2516">
                  <c:v>125.85</c:v>
                </c:pt>
                <c:pt idx="2517">
                  <c:v>125.9</c:v>
                </c:pt>
                <c:pt idx="2518">
                  <c:v>125.95</c:v>
                </c:pt>
                <c:pt idx="2519">
                  <c:v>126</c:v>
                </c:pt>
                <c:pt idx="2520">
                  <c:v>126.05</c:v>
                </c:pt>
                <c:pt idx="2521">
                  <c:v>126.1</c:v>
                </c:pt>
                <c:pt idx="2522">
                  <c:v>126.15</c:v>
                </c:pt>
                <c:pt idx="2523">
                  <c:v>126.2</c:v>
                </c:pt>
                <c:pt idx="2524">
                  <c:v>126.25</c:v>
                </c:pt>
                <c:pt idx="2525">
                  <c:v>126.3</c:v>
                </c:pt>
                <c:pt idx="2526">
                  <c:v>126.35</c:v>
                </c:pt>
                <c:pt idx="2527">
                  <c:v>126.4</c:v>
                </c:pt>
                <c:pt idx="2528">
                  <c:v>126.45</c:v>
                </c:pt>
                <c:pt idx="2529">
                  <c:v>126.5</c:v>
                </c:pt>
                <c:pt idx="2530">
                  <c:v>126.55</c:v>
                </c:pt>
                <c:pt idx="2531">
                  <c:v>126.6</c:v>
                </c:pt>
                <c:pt idx="2532">
                  <c:v>126.65</c:v>
                </c:pt>
                <c:pt idx="2533">
                  <c:v>126.7</c:v>
                </c:pt>
                <c:pt idx="2534">
                  <c:v>126.75</c:v>
                </c:pt>
                <c:pt idx="2535">
                  <c:v>126.8</c:v>
                </c:pt>
                <c:pt idx="2536">
                  <c:v>126.85</c:v>
                </c:pt>
                <c:pt idx="2537">
                  <c:v>126.9</c:v>
                </c:pt>
                <c:pt idx="2538">
                  <c:v>126.95</c:v>
                </c:pt>
                <c:pt idx="2539">
                  <c:v>127</c:v>
                </c:pt>
                <c:pt idx="2540">
                  <c:v>127.05</c:v>
                </c:pt>
                <c:pt idx="2541">
                  <c:v>127.1</c:v>
                </c:pt>
                <c:pt idx="2542">
                  <c:v>127.15</c:v>
                </c:pt>
                <c:pt idx="2543">
                  <c:v>127.2</c:v>
                </c:pt>
                <c:pt idx="2544">
                  <c:v>127.25</c:v>
                </c:pt>
                <c:pt idx="2545">
                  <c:v>127.3</c:v>
                </c:pt>
                <c:pt idx="2546">
                  <c:v>127.35</c:v>
                </c:pt>
                <c:pt idx="2547">
                  <c:v>127.4</c:v>
                </c:pt>
                <c:pt idx="2548">
                  <c:v>127.45</c:v>
                </c:pt>
                <c:pt idx="2549">
                  <c:v>127.5</c:v>
                </c:pt>
                <c:pt idx="2550">
                  <c:v>127.55</c:v>
                </c:pt>
                <c:pt idx="2551">
                  <c:v>127.6</c:v>
                </c:pt>
                <c:pt idx="2552">
                  <c:v>127.65</c:v>
                </c:pt>
                <c:pt idx="2553">
                  <c:v>127.7</c:v>
                </c:pt>
                <c:pt idx="2554">
                  <c:v>127.75</c:v>
                </c:pt>
                <c:pt idx="2555">
                  <c:v>127.8</c:v>
                </c:pt>
                <c:pt idx="2556">
                  <c:v>127.85</c:v>
                </c:pt>
                <c:pt idx="2557">
                  <c:v>127.9</c:v>
                </c:pt>
                <c:pt idx="2558">
                  <c:v>127.95</c:v>
                </c:pt>
                <c:pt idx="2559">
                  <c:v>128</c:v>
                </c:pt>
                <c:pt idx="2560">
                  <c:v>128.05000000000001</c:v>
                </c:pt>
                <c:pt idx="2561">
                  <c:v>128.1</c:v>
                </c:pt>
                <c:pt idx="2562">
                  <c:v>128.15</c:v>
                </c:pt>
                <c:pt idx="2563">
                  <c:v>128.19999999999999</c:v>
                </c:pt>
                <c:pt idx="2564">
                  <c:v>128.25</c:v>
                </c:pt>
                <c:pt idx="2565">
                  <c:v>128.30000000000001</c:v>
                </c:pt>
                <c:pt idx="2566">
                  <c:v>128.35</c:v>
                </c:pt>
                <c:pt idx="2567">
                  <c:v>128.4</c:v>
                </c:pt>
                <c:pt idx="2568">
                  <c:v>128.44999999999999</c:v>
                </c:pt>
                <c:pt idx="2569">
                  <c:v>128.5</c:v>
                </c:pt>
                <c:pt idx="2570">
                  <c:v>128.55000000000001</c:v>
                </c:pt>
                <c:pt idx="2571">
                  <c:v>128.6</c:v>
                </c:pt>
                <c:pt idx="2572">
                  <c:v>128.65</c:v>
                </c:pt>
                <c:pt idx="2573">
                  <c:v>128.69999999999999</c:v>
                </c:pt>
                <c:pt idx="2574">
                  <c:v>128.75</c:v>
                </c:pt>
                <c:pt idx="2575">
                  <c:v>128.80000000000001</c:v>
                </c:pt>
                <c:pt idx="2576">
                  <c:v>128.85</c:v>
                </c:pt>
                <c:pt idx="2577">
                  <c:v>128.9</c:v>
                </c:pt>
                <c:pt idx="2578">
                  <c:v>128.94999999999999</c:v>
                </c:pt>
                <c:pt idx="2579">
                  <c:v>129</c:v>
                </c:pt>
                <c:pt idx="2580">
                  <c:v>129.05000000000001</c:v>
                </c:pt>
                <c:pt idx="2581">
                  <c:v>129.1</c:v>
                </c:pt>
                <c:pt idx="2582">
                  <c:v>129.15</c:v>
                </c:pt>
                <c:pt idx="2583">
                  <c:v>129.19999999999999</c:v>
                </c:pt>
                <c:pt idx="2584">
                  <c:v>129.25</c:v>
                </c:pt>
                <c:pt idx="2585">
                  <c:v>129.30000000000001</c:v>
                </c:pt>
                <c:pt idx="2586">
                  <c:v>129.35</c:v>
                </c:pt>
                <c:pt idx="2587">
                  <c:v>129.4</c:v>
                </c:pt>
                <c:pt idx="2588">
                  <c:v>129.44999999999999</c:v>
                </c:pt>
                <c:pt idx="2589">
                  <c:v>129.5</c:v>
                </c:pt>
                <c:pt idx="2590">
                  <c:v>129.55000000000001</c:v>
                </c:pt>
                <c:pt idx="2591">
                  <c:v>129.6</c:v>
                </c:pt>
                <c:pt idx="2592">
                  <c:v>129.65</c:v>
                </c:pt>
                <c:pt idx="2593">
                  <c:v>129.69999999999999</c:v>
                </c:pt>
                <c:pt idx="2594">
                  <c:v>129.75</c:v>
                </c:pt>
                <c:pt idx="2595">
                  <c:v>129.80000000000001</c:v>
                </c:pt>
                <c:pt idx="2596">
                  <c:v>129.85</c:v>
                </c:pt>
                <c:pt idx="2597">
                  <c:v>129.9</c:v>
                </c:pt>
                <c:pt idx="2598">
                  <c:v>129.94999999999999</c:v>
                </c:pt>
                <c:pt idx="2599">
                  <c:v>130</c:v>
                </c:pt>
                <c:pt idx="2600">
                  <c:v>130.05000000000001</c:v>
                </c:pt>
                <c:pt idx="2601">
                  <c:v>130.1</c:v>
                </c:pt>
                <c:pt idx="2602">
                  <c:v>130.15</c:v>
                </c:pt>
                <c:pt idx="2603">
                  <c:v>130.19999999999999</c:v>
                </c:pt>
                <c:pt idx="2604">
                  <c:v>130.25</c:v>
                </c:pt>
                <c:pt idx="2605">
                  <c:v>130.30000000000001</c:v>
                </c:pt>
                <c:pt idx="2606">
                  <c:v>130.35</c:v>
                </c:pt>
                <c:pt idx="2607">
                  <c:v>130.4</c:v>
                </c:pt>
                <c:pt idx="2608">
                  <c:v>130.44999999999999</c:v>
                </c:pt>
                <c:pt idx="2609">
                  <c:v>130.5</c:v>
                </c:pt>
                <c:pt idx="2610">
                  <c:v>130.55000000000001</c:v>
                </c:pt>
                <c:pt idx="2611">
                  <c:v>130.6</c:v>
                </c:pt>
                <c:pt idx="2612">
                  <c:v>130.65</c:v>
                </c:pt>
                <c:pt idx="2613">
                  <c:v>130.69999999999999</c:v>
                </c:pt>
                <c:pt idx="2614">
                  <c:v>130.75</c:v>
                </c:pt>
                <c:pt idx="2615">
                  <c:v>130.80000000000001</c:v>
                </c:pt>
                <c:pt idx="2616">
                  <c:v>130.85</c:v>
                </c:pt>
                <c:pt idx="2617">
                  <c:v>130.9</c:v>
                </c:pt>
                <c:pt idx="2618">
                  <c:v>130.94999999999999</c:v>
                </c:pt>
                <c:pt idx="2619">
                  <c:v>131</c:v>
                </c:pt>
                <c:pt idx="2620">
                  <c:v>131.05000000000001</c:v>
                </c:pt>
                <c:pt idx="2621">
                  <c:v>131.1</c:v>
                </c:pt>
                <c:pt idx="2622">
                  <c:v>131.15</c:v>
                </c:pt>
                <c:pt idx="2623">
                  <c:v>131.19999999999999</c:v>
                </c:pt>
                <c:pt idx="2624">
                  <c:v>131.25</c:v>
                </c:pt>
                <c:pt idx="2625">
                  <c:v>131.30000000000001</c:v>
                </c:pt>
                <c:pt idx="2626">
                  <c:v>131.35</c:v>
                </c:pt>
                <c:pt idx="2627">
                  <c:v>131.4</c:v>
                </c:pt>
                <c:pt idx="2628">
                  <c:v>131.44999999999999</c:v>
                </c:pt>
                <c:pt idx="2629">
                  <c:v>131.5</c:v>
                </c:pt>
                <c:pt idx="2630">
                  <c:v>131.55000000000001</c:v>
                </c:pt>
                <c:pt idx="2631">
                  <c:v>131.6</c:v>
                </c:pt>
                <c:pt idx="2632">
                  <c:v>131.65</c:v>
                </c:pt>
                <c:pt idx="2633">
                  <c:v>131.69999999999999</c:v>
                </c:pt>
                <c:pt idx="2634">
                  <c:v>131.75</c:v>
                </c:pt>
                <c:pt idx="2635">
                  <c:v>131.80000000000001</c:v>
                </c:pt>
                <c:pt idx="2636">
                  <c:v>131.85</c:v>
                </c:pt>
                <c:pt idx="2637">
                  <c:v>131.9</c:v>
                </c:pt>
                <c:pt idx="2638">
                  <c:v>131.94999999999999</c:v>
                </c:pt>
                <c:pt idx="2639">
                  <c:v>132</c:v>
                </c:pt>
                <c:pt idx="2640">
                  <c:v>132.05000000000001</c:v>
                </c:pt>
                <c:pt idx="2641">
                  <c:v>132.1</c:v>
                </c:pt>
                <c:pt idx="2642">
                  <c:v>132.15</c:v>
                </c:pt>
                <c:pt idx="2643">
                  <c:v>132.19999999999999</c:v>
                </c:pt>
                <c:pt idx="2644">
                  <c:v>132.25</c:v>
                </c:pt>
                <c:pt idx="2645">
                  <c:v>132.30000000000001</c:v>
                </c:pt>
                <c:pt idx="2646">
                  <c:v>132.35</c:v>
                </c:pt>
                <c:pt idx="2647">
                  <c:v>132.4</c:v>
                </c:pt>
                <c:pt idx="2648">
                  <c:v>132.44999999999999</c:v>
                </c:pt>
                <c:pt idx="2649">
                  <c:v>132.5</c:v>
                </c:pt>
                <c:pt idx="2650">
                  <c:v>132.55000000000001</c:v>
                </c:pt>
                <c:pt idx="2651">
                  <c:v>132.6</c:v>
                </c:pt>
                <c:pt idx="2652">
                  <c:v>132.65</c:v>
                </c:pt>
                <c:pt idx="2653">
                  <c:v>132.69999999999999</c:v>
                </c:pt>
                <c:pt idx="2654">
                  <c:v>132.75</c:v>
                </c:pt>
                <c:pt idx="2655">
                  <c:v>132.80000000000001</c:v>
                </c:pt>
                <c:pt idx="2656">
                  <c:v>132.85</c:v>
                </c:pt>
                <c:pt idx="2657">
                  <c:v>132.9</c:v>
                </c:pt>
                <c:pt idx="2658">
                  <c:v>132.94999999999999</c:v>
                </c:pt>
                <c:pt idx="2659">
                  <c:v>133</c:v>
                </c:pt>
                <c:pt idx="2660">
                  <c:v>133.05000000000001</c:v>
                </c:pt>
                <c:pt idx="2661">
                  <c:v>133.1</c:v>
                </c:pt>
                <c:pt idx="2662">
                  <c:v>133.15</c:v>
                </c:pt>
                <c:pt idx="2663">
                  <c:v>133.19999999999999</c:v>
                </c:pt>
                <c:pt idx="2664">
                  <c:v>133.25</c:v>
                </c:pt>
                <c:pt idx="2665">
                  <c:v>133.30000000000001</c:v>
                </c:pt>
                <c:pt idx="2666">
                  <c:v>133.35</c:v>
                </c:pt>
                <c:pt idx="2667">
                  <c:v>133.4</c:v>
                </c:pt>
                <c:pt idx="2668">
                  <c:v>133.44999999999999</c:v>
                </c:pt>
                <c:pt idx="2669">
                  <c:v>133.5</c:v>
                </c:pt>
                <c:pt idx="2670">
                  <c:v>133.55000000000001</c:v>
                </c:pt>
                <c:pt idx="2671">
                  <c:v>133.6</c:v>
                </c:pt>
                <c:pt idx="2672">
                  <c:v>133.65</c:v>
                </c:pt>
                <c:pt idx="2673">
                  <c:v>133.69999999999999</c:v>
                </c:pt>
                <c:pt idx="2674">
                  <c:v>133.75</c:v>
                </c:pt>
                <c:pt idx="2675">
                  <c:v>133.80000000000001</c:v>
                </c:pt>
                <c:pt idx="2676">
                  <c:v>133.85</c:v>
                </c:pt>
                <c:pt idx="2677">
                  <c:v>133.9</c:v>
                </c:pt>
                <c:pt idx="2678">
                  <c:v>133.94999999999999</c:v>
                </c:pt>
                <c:pt idx="2679">
                  <c:v>134</c:v>
                </c:pt>
                <c:pt idx="2680">
                  <c:v>134.05000000000001</c:v>
                </c:pt>
                <c:pt idx="2681">
                  <c:v>134.1</c:v>
                </c:pt>
                <c:pt idx="2682">
                  <c:v>134.15</c:v>
                </c:pt>
                <c:pt idx="2683">
                  <c:v>134.19999999999999</c:v>
                </c:pt>
                <c:pt idx="2684">
                  <c:v>134.25</c:v>
                </c:pt>
                <c:pt idx="2685">
                  <c:v>134.30000000000001</c:v>
                </c:pt>
                <c:pt idx="2686">
                  <c:v>134.35</c:v>
                </c:pt>
                <c:pt idx="2687">
                  <c:v>134.4</c:v>
                </c:pt>
                <c:pt idx="2688">
                  <c:v>134.44999999999999</c:v>
                </c:pt>
                <c:pt idx="2689">
                  <c:v>134.5</c:v>
                </c:pt>
                <c:pt idx="2690">
                  <c:v>134.55000000000001</c:v>
                </c:pt>
                <c:pt idx="2691">
                  <c:v>134.6</c:v>
                </c:pt>
                <c:pt idx="2692">
                  <c:v>134.65</c:v>
                </c:pt>
                <c:pt idx="2693">
                  <c:v>134.69999999999999</c:v>
                </c:pt>
                <c:pt idx="2694">
                  <c:v>134.75</c:v>
                </c:pt>
                <c:pt idx="2695">
                  <c:v>134.80000000000001</c:v>
                </c:pt>
                <c:pt idx="2696">
                  <c:v>134.85</c:v>
                </c:pt>
                <c:pt idx="2697">
                  <c:v>134.9</c:v>
                </c:pt>
                <c:pt idx="2698">
                  <c:v>134.94999999999999</c:v>
                </c:pt>
                <c:pt idx="2699">
                  <c:v>135</c:v>
                </c:pt>
                <c:pt idx="2700">
                  <c:v>135.05000000000001</c:v>
                </c:pt>
                <c:pt idx="2701">
                  <c:v>135.1</c:v>
                </c:pt>
                <c:pt idx="2702">
                  <c:v>135.15</c:v>
                </c:pt>
                <c:pt idx="2703">
                  <c:v>135.19999999999999</c:v>
                </c:pt>
                <c:pt idx="2704">
                  <c:v>135.25</c:v>
                </c:pt>
                <c:pt idx="2705">
                  <c:v>135.30000000000001</c:v>
                </c:pt>
                <c:pt idx="2706">
                  <c:v>135.35</c:v>
                </c:pt>
                <c:pt idx="2707">
                  <c:v>135.4</c:v>
                </c:pt>
                <c:pt idx="2708">
                  <c:v>135.44999999999999</c:v>
                </c:pt>
                <c:pt idx="2709">
                  <c:v>135.5</c:v>
                </c:pt>
                <c:pt idx="2710">
                  <c:v>135.55000000000001</c:v>
                </c:pt>
                <c:pt idx="2711">
                  <c:v>135.6</c:v>
                </c:pt>
                <c:pt idx="2712">
                  <c:v>135.65</c:v>
                </c:pt>
                <c:pt idx="2713">
                  <c:v>135.69999999999999</c:v>
                </c:pt>
                <c:pt idx="2714">
                  <c:v>135.75</c:v>
                </c:pt>
                <c:pt idx="2715">
                  <c:v>135.80000000000001</c:v>
                </c:pt>
                <c:pt idx="2716">
                  <c:v>135.85</c:v>
                </c:pt>
                <c:pt idx="2717">
                  <c:v>135.9</c:v>
                </c:pt>
                <c:pt idx="2718">
                  <c:v>135.94999999999999</c:v>
                </c:pt>
                <c:pt idx="2719">
                  <c:v>136</c:v>
                </c:pt>
                <c:pt idx="2720">
                  <c:v>136.05000000000001</c:v>
                </c:pt>
                <c:pt idx="2721">
                  <c:v>136.1</c:v>
                </c:pt>
                <c:pt idx="2722">
                  <c:v>136.15</c:v>
                </c:pt>
                <c:pt idx="2723">
                  <c:v>136.19999999999999</c:v>
                </c:pt>
                <c:pt idx="2724">
                  <c:v>136.25</c:v>
                </c:pt>
                <c:pt idx="2725">
                  <c:v>136.30000000000001</c:v>
                </c:pt>
                <c:pt idx="2726">
                  <c:v>136.35</c:v>
                </c:pt>
                <c:pt idx="2727">
                  <c:v>136.4</c:v>
                </c:pt>
                <c:pt idx="2728">
                  <c:v>136.44999999999999</c:v>
                </c:pt>
                <c:pt idx="2729">
                  <c:v>136.5</c:v>
                </c:pt>
                <c:pt idx="2730">
                  <c:v>136.55000000000001</c:v>
                </c:pt>
                <c:pt idx="2731">
                  <c:v>136.6</c:v>
                </c:pt>
                <c:pt idx="2732">
                  <c:v>136.65</c:v>
                </c:pt>
                <c:pt idx="2733">
                  <c:v>136.69999999999999</c:v>
                </c:pt>
                <c:pt idx="2734">
                  <c:v>136.75</c:v>
                </c:pt>
                <c:pt idx="2735">
                  <c:v>136.80000000000001</c:v>
                </c:pt>
                <c:pt idx="2736">
                  <c:v>136.85</c:v>
                </c:pt>
                <c:pt idx="2737">
                  <c:v>136.9</c:v>
                </c:pt>
                <c:pt idx="2738">
                  <c:v>136.94999999999999</c:v>
                </c:pt>
                <c:pt idx="2739">
                  <c:v>137</c:v>
                </c:pt>
                <c:pt idx="2740">
                  <c:v>137.05000000000001</c:v>
                </c:pt>
                <c:pt idx="2741">
                  <c:v>137.1</c:v>
                </c:pt>
                <c:pt idx="2742">
                  <c:v>137.15</c:v>
                </c:pt>
                <c:pt idx="2743">
                  <c:v>137.19999999999999</c:v>
                </c:pt>
                <c:pt idx="2744">
                  <c:v>137.25</c:v>
                </c:pt>
                <c:pt idx="2745">
                  <c:v>137.30000000000001</c:v>
                </c:pt>
                <c:pt idx="2746">
                  <c:v>137.35</c:v>
                </c:pt>
                <c:pt idx="2747">
                  <c:v>137.4</c:v>
                </c:pt>
                <c:pt idx="2748">
                  <c:v>137.44999999999999</c:v>
                </c:pt>
                <c:pt idx="2749">
                  <c:v>137.5</c:v>
                </c:pt>
                <c:pt idx="2750">
                  <c:v>137.55000000000001</c:v>
                </c:pt>
                <c:pt idx="2751">
                  <c:v>137.6</c:v>
                </c:pt>
                <c:pt idx="2752">
                  <c:v>137.65</c:v>
                </c:pt>
                <c:pt idx="2753">
                  <c:v>137.69999999999999</c:v>
                </c:pt>
                <c:pt idx="2754">
                  <c:v>137.75</c:v>
                </c:pt>
                <c:pt idx="2755">
                  <c:v>137.80000000000001</c:v>
                </c:pt>
                <c:pt idx="2756">
                  <c:v>137.85</c:v>
                </c:pt>
                <c:pt idx="2757">
                  <c:v>137.9</c:v>
                </c:pt>
                <c:pt idx="2758">
                  <c:v>137.94999999999999</c:v>
                </c:pt>
                <c:pt idx="2759">
                  <c:v>138</c:v>
                </c:pt>
                <c:pt idx="2760">
                  <c:v>138.05000000000001</c:v>
                </c:pt>
                <c:pt idx="2761">
                  <c:v>138.1</c:v>
                </c:pt>
                <c:pt idx="2762">
                  <c:v>138.15</c:v>
                </c:pt>
                <c:pt idx="2763">
                  <c:v>138.19999999999999</c:v>
                </c:pt>
                <c:pt idx="2764">
                  <c:v>138.25</c:v>
                </c:pt>
                <c:pt idx="2765">
                  <c:v>138.30000000000001</c:v>
                </c:pt>
                <c:pt idx="2766">
                  <c:v>138.35</c:v>
                </c:pt>
                <c:pt idx="2767">
                  <c:v>138.4</c:v>
                </c:pt>
                <c:pt idx="2768">
                  <c:v>138.44999999999999</c:v>
                </c:pt>
                <c:pt idx="2769">
                  <c:v>138.5</c:v>
                </c:pt>
                <c:pt idx="2770">
                  <c:v>138.55000000000001</c:v>
                </c:pt>
                <c:pt idx="2771">
                  <c:v>138.6</c:v>
                </c:pt>
                <c:pt idx="2772">
                  <c:v>138.65</c:v>
                </c:pt>
                <c:pt idx="2773">
                  <c:v>138.69999999999999</c:v>
                </c:pt>
                <c:pt idx="2774">
                  <c:v>138.75</c:v>
                </c:pt>
                <c:pt idx="2775">
                  <c:v>138.80000000000001</c:v>
                </c:pt>
                <c:pt idx="2776">
                  <c:v>138.85</c:v>
                </c:pt>
                <c:pt idx="2777">
                  <c:v>138.9</c:v>
                </c:pt>
                <c:pt idx="2778">
                  <c:v>138.94999999999999</c:v>
                </c:pt>
                <c:pt idx="2779">
                  <c:v>139</c:v>
                </c:pt>
                <c:pt idx="2780">
                  <c:v>139.05000000000001</c:v>
                </c:pt>
                <c:pt idx="2781">
                  <c:v>139.1</c:v>
                </c:pt>
                <c:pt idx="2782">
                  <c:v>139.15</c:v>
                </c:pt>
                <c:pt idx="2783">
                  <c:v>139.19999999999999</c:v>
                </c:pt>
                <c:pt idx="2784">
                  <c:v>139.25</c:v>
                </c:pt>
                <c:pt idx="2785">
                  <c:v>139.30000000000001</c:v>
                </c:pt>
                <c:pt idx="2786">
                  <c:v>139.35</c:v>
                </c:pt>
                <c:pt idx="2787">
                  <c:v>139.4</c:v>
                </c:pt>
                <c:pt idx="2788">
                  <c:v>139.44999999999999</c:v>
                </c:pt>
                <c:pt idx="2789">
                  <c:v>139.5</c:v>
                </c:pt>
                <c:pt idx="2790">
                  <c:v>139.55000000000001</c:v>
                </c:pt>
                <c:pt idx="2791">
                  <c:v>139.6</c:v>
                </c:pt>
                <c:pt idx="2792">
                  <c:v>139.65</c:v>
                </c:pt>
                <c:pt idx="2793">
                  <c:v>139.69999999999999</c:v>
                </c:pt>
                <c:pt idx="2794">
                  <c:v>139.75</c:v>
                </c:pt>
                <c:pt idx="2795">
                  <c:v>139.80000000000001</c:v>
                </c:pt>
                <c:pt idx="2796">
                  <c:v>139.85</c:v>
                </c:pt>
                <c:pt idx="2797">
                  <c:v>139.9</c:v>
                </c:pt>
                <c:pt idx="2798">
                  <c:v>139.94999999999999</c:v>
                </c:pt>
                <c:pt idx="2799">
                  <c:v>140</c:v>
                </c:pt>
                <c:pt idx="2800">
                  <c:v>140.05000000000001</c:v>
                </c:pt>
                <c:pt idx="2801">
                  <c:v>140.1</c:v>
                </c:pt>
                <c:pt idx="2802">
                  <c:v>140.15</c:v>
                </c:pt>
                <c:pt idx="2803">
                  <c:v>140.19999999999999</c:v>
                </c:pt>
                <c:pt idx="2804">
                  <c:v>140.25</c:v>
                </c:pt>
                <c:pt idx="2805">
                  <c:v>140.30000000000001</c:v>
                </c:pt>
                <c:pt idx="2806">
                  <c:v>140.35</c:v>
                </c:pt>
                <c:pt idx="2807">
                  <c:v>140.4</c:v>
                </c:pt>
                <c:pt idx="2808">
                  <c:v>140.44999999999999</c:v>
                </c:pt>
                <c:pt idx="2809">
                  <c:v>140.5</c:v>
                </c:pt>
                <c:pt idx="2810">
                  <c:v>140.55000000000001</c:v>
                </c:pt>
                <c:pt idx="2811">
                  <c:v>140.6</c:v>
                </c:pt>
                <c:pt idx="2812">
                  <c:v>140.65</c:v>
                </c:pt>
                <c:pt idx="2813">
                  <c:v>140.69999999999999</c:v>
                </c:pt>
                <c:pt idx="2814">
                  <c:v>140.75</c:v>
                </c:pt>
                <c:pt idx="2815">
                  <c:v>140.80000000000001</c:v>
                </c:pt>
                <c:pt idx="2816">
                  <c:v>140.85</c:v>
                </c:pt>
                <c:pt idx="2817">
                  <c:v>140.9</c:v>
                </c:pt>
                <c:pt idx="2818">
                  <c:v>140.94999999999999</c:v>
                </c:pt>
                <c:pt idx="2819">
                  <c:v>141</c:v>
                </c:pt>
                <c:pt idx="2820">
                  <c:v>141.05000000000001</c:v>
                </c:pt>
                <c:pt idx="2821">
                  <c:v>141.1</c:v>
                </c:pt>
                <c:pt idx="2822">
                  <c:v>141.15</c:v>
                </c:pt>
                <c:pt idx="2823">
                  <c:v>141.19999999999999</c:v>
                </c:pt>
                <c:pt idx="2824">
                  <c:v>141.25</c:v>
                </c:pt>
                <c:pt idx="2825">
                  <c:v>141.30000000000001</c:v>
                </c:pt>
                <c:pt idx="2826">
                  <c:v>141.35</c:v>
                </c:pt>
                <c:pt idx="2827">
                  <c:v>141.4</c:v>
                </c:pt>
                <c:pt idx="2828">
                  <c:v>141.44999999999999</c:v>
                </c:pt>
                <c:pt idx="2829">
                  <c:v>141.5</c:v>
                </c:pt>
                <c:pt idx="2830">
                  <c:v>141.55000000000001</c:v>
                </c:pt>
                <c:pt idx="2831">
                  <c:v>141.6</c:v>
                </c:pt>
                <c:pt idx="2832">
                  <c:v>141.65</c:v>
                </c:pt>
                <c:pt idx="2833">
                  <c:v>141.69999999999999</c:v>
                </c:pt>
                <c:pt idx="2834">
                  <c:v>141.75</c:v>
                </c:pt>
                <c:pt idx="2835">
                  <c:v>141.80000000000001</c:v>
                </c:pt>
                <c:pt idx="2836">
                  <c:v>141.85</c:v>
                </c:pt>
                <c:pt idx="2837">
                  <c:v>141.9</c:v>
                </c:pt>
                <c:pt idx="2838">
                  <c:v>141.94999999999999</c:v>
                </c:pt>
                <c:pt idx="2839">
                  <c:v>142</c:v>
                </c:pt>
                <c:pt idx="2840">
                  <c:v>142.05000000000001</c:v>
                </c:pt>
                <c:pt idx="2841">
                  <c:v>142.1</c:v>
                </c:pt>
                <c:pt idx="2842">
                  <c:v>142.15</c:v>
                </c:pt>
                <c:pt idx="2843">
                  <c:v>142.19999999999999</c:v>
                </c:pt>
                <c:pt idx="2844">
                  <c:v>142.25</c:v>
                </c:pt>
                <c:pt idx="2845">
                  <c:v>142.30000000000001</c:v>
                </c:pt>
                <c:pt idx="2846">
                  <c:v>142.35</c:v>
                </c:pt>
                <c:pt idx="2847">
                  <c:v>142.4</c:v>
                </c:pt>
                <c:pt idx="2848">
                  <c:v>142.44999999999999</c:v>
                </c:pt>
                <c:pt idx="2849">
                  <c:v>142.5</c:v>
                </c:pt>
                <c:pt idx="2850">
                  <c:v>142.55000000000001</c:v>
                </c:pt>
                <c:pt idx="2851">
                  <c:v>142.6</c:v>
                </c:pt>
                <c:pt idx="2852">
                  <c:v>142.65</c:v>
                </c:pt>
                <c:pt idx="2853">
                  <c:v>142.69999999999999</c:v>
                </c:pt>
                <c:pt idx="2854">
                  <c:v>142.75</c:v>
                </c:pt>
                <c:pt idx="2855">
                  <c:v>142.80000000000001</c:v>
                </c:pt>
                <c:pt idx="2856">
                  <c:v>142.85</c:v>
                </c:pt>
                <c:pt idx="2857">
                  <c:v>142.9</c:v>
                </c:pt>
                <c:pt idx="2858">
                  <c:v>142.94999999999999</c:v>
                </c:pt>
                <c:pt idx="2859">
                  <c:v>143</c:v>
                </c:pt>
                <c:pt idx="2860">
                  <c:v>143.05000000000001</c:v>
                </c:pt>
                <c:pt idx="2861">
                  <c:v>143.1</c:v>
                </c:pt>
                <c:pt idx="2862">
                  <c:v>143.15</c:v>
                </c:pt>
                <c:pt idx="2863">
                  <c:v>143.19999999999999</c:v>
                </c:pt>
                <c:pt idx="2864">
                  <c:v>143.25</c:v>
                </c:pt>
                <c:pt idx="2865">
                  <c:v>143.30000000000001</c:v>
                </c:pt>
                <c:pt idx="2866">
                  <c:v>143.35</c:v>
                </c:pt>
                <c:pt idx="2867">
                  <c:v>143.4</c:v>
                </c:pt>
                <c:pt idx="2868">
                  <c:v>143.44999999999999</c:v>
                </c:pt>
                <c:pt idx="2869">
                  <c:v>143.5</c:v>
                </c:pt>
                <c:pt idx="2870">
                  <c:v>143.55000000000001</c:v>
                </c:pt>
                <c:pt idx="2871">
                  <c:v>143.6</c:v>
                </c:pt>
                <c:pt idx="2872">
                  <c:v>143.65</c:v>
                </c:pt>
                <c:pt idx="2873">
                  <c:v>143.69999999999999</c:v>
                </c:pt>
                <c:pt idx="2874">
                  <c:v>143.75</c:v>
                </c:pt>
                <c:pt idx="2875">
                  <c:v>143.80000000000001</c:v>
                </c:pt>
                <c:pt idx="2876">
                  <c:v>143.85</c:v>
                </c:pt>
                <c:pt idx="2877">
                  <c:v>143.9</c:v>
                </c:pt>
                <c:pt idx="2878">
                  <c:v>143.94999999999999</c:v>
                </c:pt>
                <c:pt idx="2879">
                  <c:v>144</c:v>
                </c:pt>
                <c:pt idx="2880">
                  <c:v>144.05000000000001</c:v>
                </c:pt>
                <c:pt idx="2881">
                  <c:v>144.1</c:v>
                </c:pt>
                <c:pt idx="2882">
                  <c:v>144.15</c:v>
                </c:pt>
                <c:pt idx="2883">
                  <c:v>144.19999999999999</c:v>
                </c:pt>
                <c:pt idx="2884">
                  <c:v>144.25</c:v>
                </c:pt>
                <c:pt idx="2885">
                  <c:v>144.30000000000001</c:v>
                </c:pt>
                <c:pt idx="2886">
                  <c:v>144.35</c:v>
                </c:pt>
                <c:pt idx="2887">
                  <c:v>144.4</c:v>
                </c:pt>
                <c:pt idx="2888">
                  <c:v>144.44999999999999</c:v>
                </c:pt>
                <c:pt idx="2889">
                  <c:v>144.5</c:v>
                </c:pt>
                <c:pt idx="2890">
                  <c:v>144.55000000000001</c:v>
                </c:pt>
                <c:pt idx="2891">
                  <c:v>144.6</c:v>
                </c:pt>
                <c:pt idx="2892">
                  <c:v>144.65</c:v>
                </c:pt>
                <c:pt idx="2893">
                  <c:v>144.69999999999999</c:v>
                </c:pt>
                <c:pt idx="2894">
                  <c:v>144.75</c:v>
                </c:pt>
                <c:pt idx="2895">
                  <c:v>144.80000000000001</c:v>
                </c:pt>
                <c:pt idx="2896">
                  <c:v>144.85</c:v>
                </c:pt>
                <c:pt idx="2897">
                  <c:v>144.9</c:v>
                </c:pt>
                <c:pt idx="2898">
                  <c:v>144.94999999999999</c:v>
                </c:pt>
                <c:pt idx="2899">
                  <c:v>145</c:v>
                </c:pt>
                <c:pt idx="2900">
                  <c:v>145.05000000000001</c:v>
                </c:pt>
                <c:pt idx="2901">
                  <c:v>145.1</c:v>
                </c:pt>
                <c:pt idx="2902">
                  <c:v>145.15</c:v>
                </c:pt>
                <c:pt idx="2903">
                  <c:v>145.19999999999999</c:v>
                </c:pt>
                <c:pt idx="2904">
                  <c:v>145.25</c:v>
                </c:pt>
                <c:pt idx="2905">
                  <c:v>145.30000000000001</c:v>
                </c:pt>
                <c:pt idx="2906">
                  <c:v>145.35</c:v>
                </c:pt>
                <c:pt idx="2907">
                  <c:v>145.4</c:v>
                </c:pt>
                <c:pt idx="2908">
                  <c:v>145.44999999999999</c:v>
                </c:pt>
                <c:pt idx="2909">
                  <c:v>145.5</c:v>
                </c:pt>
                <c:pt idx="2910">
                  <c:v>145.55000000000001</c:v>
                </c:pt>
                <c:pt idx="2911">
                  <c:v>145.6</c:v>
                </c:pt>
                <c:pt idx="2912">
                  <c:v>145.65</c:v>
                </c:pt>
                <c:pt idx="2913">
                  <c:v>145.69999999999999</c:v>
                </c:pt>
                <c:pt idx="2914">
                  <c:v>145.75</c:v>
                </c:pt>
                <c:pt idx="2915">
                  <c:v>145.80000000000001</c:v>
                </c:pt>
                <c:pt idx="2916">
                  <c:v>145.85</c:v>
                </c:pt>
                <c:pt idx="2917">
                  <c:v>145.9</c:v>
                </c:pt>
                <c:pt idx="2918">
                  <c:v>145.94999999999999</c:v>
                </c:pt>
                <c:pt idx="2919">
                  <c:v>146</c:v>
                </c:pt>
                <c:pt idx="2920">
                  <c:v>146.05000000000001</c:v>
                </c:pt>
                <c:pt idx="2921">
                  <c:v>146.1</c:v>
                </c:pt>
                <c:pt idx="2922">
                  <c:v>146.15</c:v>
                </c:pt>
                <c:pt idx="2923">
                  <c:v>146.19999999999999</c:v>
                </c:pt>
                <c:pt idx="2924">
                  <c:v>146.25</c:v>
                </c:pt>
                <c:pt idx="2925">
                  <c:v>146.30000000000001</c:v>
                </c:pt>
                <c:pt idx="2926">
                  <c:v>146.35</c:v>
                </c:pt>
                <c:pt idx="2927">
                  <c:v>146.4</c:v>
                </c:pt>
                <c:pt idx="2928">
                  <c:v>146.44999999999999</c:v>
                </c:pt>
                <c:pt idx="2929">
                  <c:v>146.5</c:v>
                </c:pt>
                <c:pt idx="2930">
                  <c:v>146.55000000000001</c:v>
                </c:pt>
                <c:pt idx="2931">
                  <c:v>146.6</c:v>
                </c:pt>
                <c:pt idx="2932">
                  <c:v>146.65</c:v>
                </c:pt>
                <c:pt idx="2933">
                  <c:v>146.69999999999999</c:v>
                </c:pt>
                <c:pt idx="2934">
                  <c:v>146.75</c:v>
                </c:pt>
                <c:pt idx="2935">
                  <c:v>146.80000000000001</c:v>
                </c:pt>
                <c:pt idx="2936">
                  <c:v>146.85</c:v>
                </c:pt>
                <c:pt idx="2937">
                  <c:v>146.9</c:v>
                </c:pt>
                <c:pt idx="2938">
                  <c:v>146.94999999999999</c:v>
                </c:pt>
                <c:pt idx="2939">
                  <c:v>147</c:v>
                </c:pt>
                <c:pt idx="2940">
                  <c:v>147.05000000000001</c:v>
                </c:pt>
                <c:pt idx="2941">
                  <c:v>147.1</c:v>
                </c:pt>
                <c:pt idx="2942">
                  <c:v>147.15</c:v>
                </c:pt>
                <c:pt idx="2943">
                  <c:v>147.19999999999999</c:v>
                </c:pt>
                <c:pt idx="2944">
                  <c:v>147.25</c:v>
                </c:pt>
                <c:pt idx="2945">
                  <c:v>147.30000000000001</c:v>
                </c:pt>
                <c:pt idx="2946">
                  <c:v>147.35</c:v>
                </c:pt>
                <c:pt idx="2947">
                  <c:v>147.4</c:v>
                </c:pt>
                <c:pt idx="2948">
                  <c:v>147.44999999999999</c:v>
                </c:pt>
                <c:pt idx="2949">
                  <c:v>147.5</c:v>
                </c:pt>
                <c:pt idx="2950">
                  <c:v>147.55000000000001</c:v>
                </c:pt>
                <c:pt idx="2951">
                  <c:v>147.6</c:v>
                </c:pt>
                <c:pt idx="2952">
                  <c:v>147.65</c:v>
                </c:pt>
                <c:pt idx="2953">
                  <c:v>147.69999999999999</c:v>
                </c:pt>
                <c:pt idx="2954">
                  <c:v>147.75</c:v>
                </c:pt>
                <c:pt idx="2955">
                  <c:v>147.80000000000001</c:v>
                </c:pt>
                <c:pt idx="2956">
                  <c:v>147.85</c:v>
                </c:pt>
                <c:pt idx="2957">
                  <c:v>147.9</c:v>
                </c:pt>
                <c:pt idx="2958">
                  <c:v>147.94999999999999</c:v>
                </c:pt>
                <c:pt idx="2959">
                  <c:v>148</c:v>
                </c:pt>
                <c:pt idx="2960">
                  <c:v>148.05000000000001</c:v>
                </c:pt>
                <c:pt idx="2961">
                  <c:v>148.1</c:v>
                </c:pt>
                <c:pt idx="2962">
                  <c:v>148.15</c:v>
                </c:pt>
                <c:pt idx="2963">
                  <c:v>148.19999999999999</c:v>
                </c:pt>
                <c:pt idx="2964">
                  <c:v>148.25</c:v>
                </c:pt>
                <c:pt idx="2965">
                  <c:v>148.30000000000001</c:v>
                </c:pt>
                <c:pt idx="2966">
                  <c:v>148.35</c:v>
                </c:pt>
                <c:pt idx="2967">
                  <c:v>148.4</c:v>
                </c:pt>
                <c:pt idx="2968">
                  <c:v>148.44999999999999</c:v>
                </c:pt>
                <c:pt idx="2969">
                  <c:v>148.5</c:v>
                </c:pt>
                <c:pt idx="2970">
                  <c:v>148.55000000000001</c:v>
                </c:pt>
                <c:pt idx="2971">
                  <c:v>148.6</c:v>
                </c:pt>
                <c:pt idx="2972">
                  <c:v>148.65</c:v>
                </c:pt>
                <c:pt idx="2973">
                  <c:v>148.69999999999999</c:v>
                </c:pt>
                <c:pt idx="2974">
                  <c:v>148.75</c:v>
                </c:pt>
                <c:pt idx="2975">
                  <c:v>148.80000000000001</c:v>
                </c:pt>
                <c:pt idx="2976">
                  <c:v>148.85</c:v>
                </c:pt>
                <c:pt idx="2977">
                  <c:v>148.9</c:v>
                </c:pt>
                <c:pt idx="2978">
                  <c:v>148.94999999999999</c:v>
                </c:pt>
                <c:pt idx="2979">
                  <c:v>149</c:v>
                </c:pt>
                <c:pt idx="2980">
                  <c:v>149.05000000000001</c:v>
                </c:pt>
                <c:pt idx="2981">
                  <c:v>149.1</c:v>
                </c:pt>
                <c:pt idx="2982">
                  <c:v>149.15</c:v>
                </c:pt>
                <c:pt idx="2983">
                  <c:v>149.19999999999999</c:v>
                </c:pt>
                <c:pt idx="2984">
                  <c:v>149.25</c:v>
                </c:pt>
                <c:pt idx="2985">
                  <c:v>149.30000000000001</c:v>
                </c:pt>
                <c:pt idx="2986">
                  <c:v>149.35</c:v>
                </c:pt>
                <c:pt idx="2987">
                  <c:v>149.4</c:v>
                </c:pt>
                <c:pt idx="2988">
                  <c:v>149.44999999999999</c:v>
                </c:pt>
                <c:pt idx="2989">
                  <c:v>149.5</c:v>
                </c:pt>
                <c:pt idx="2990">
                  <c:v>149.55000000000001</c:v>
                </c:pt>
                <c:pt idx="2991">
                  <c:v>149.6</c:v>
                </c:pt>
                <c:pt idx="2992">
                  <c:v>149.65</c:v>
                </c:pt>
                <c:pt idx="2993">
                  <c:v>149.69999999999999</c:v>
                </c:pt>
                <c:pt idx="2994">
                  <c:v>149.75</c:v>
                </c:pt>
                <c:pt idx="2995">
                  <c:v>149.80000000000001</c:v>
                </c:pt>
                <c:pt idx="2996">
                  <c:v>149.85</c:v>
                </c:pt>
                <c:pt idx="2997">
                  <c:v>149.9</c:v>
                </c:pt>
                <c:pt idx="2998">
                  <c:v>149.94999999999999</c:v>
                </c:pt>
                <c:pt idx="2999">
                  <c:v>150</c:v>
                </c:pt>
                <c:pt idx="3000">
                  <c:v>150.05000000000001</c:v>
                </c:pt>
                <c:pt idx="3001">
                  <c:v>150.1</c:v>
                </c:pt>
                <c:pt idx="3002">
                  <c:v>150.15</c:v>
                </c:pt>
                <c:pt idx="3003">
                  <c:v>150.19999999999999</c:v>
                </c:pt>
                <c:pt idx="3004">
                  <c:v>150.25</c:v>
                </c:pt>
                <c:pt idx="3005">
                  <c:v>150.30000000000001</c:v>
                </c:pt>
                <c:pt idx="3006">
                  <c:v>150.35</c:v>
                </c:pt>
                <c:pt idx="3007">
                  <c:v>150.4</c:v>
                </c:pt>
                <c:pt idx="3008">
                  <c:v>150.44999999999999</c:v>
                </c:pt>
                <c:pt idx="3009">
                  <c:v>150.5</c:v>
                </c:pt>
                <c:pt idx="3010">
                  <c:v>150.55000000000001</c:v>
                </c:pt>
                <c:pt idx="3011">
                  <c:v>150.6</c:v>
                </c:pt>
                <c:pt idx="3012">
                  <c:v>150.65</c:v>
                </c:pt>
                <c:pt idx="3013">
                  <c:v>150.69999999999999</c:v>
                </c:pt>
                <c:pt idx="3014">
                  <c:v>150.75</c:v>
                </c:pt>
                <c:pt idx="3015">
                  <c:v>150.80000000000001</c:v>
                </c:pt>
                <c:pt idx="3016">
                  <c:v>150.85</c:v>
                </c:pt>
                <c:pt idx="3017">
                  <c:v>150.9</c:v>
                </c:pt>
                <c:pt idx="3018">
                  <c:v>150.94999999999999</c:v>
                </c:pt>
                <c:pt idx="3019">
                  <c:v>151</c:v>
                </c:pt>
                <c:pt idx="3020">
                  <c:v>151.05000000000001</c:v>
                </c:pt>
                <c:pt idx="3021">
                  <c:v>151.1</c:v>
                </c:pt>
                <c:pt idx="3022">
                  <c:v>151.15</c:v>
                </c:pt>
                <c:pt idx="3023">
                  <c:v>151.19999999999999</c:v>
                </c:pt>
                <c:pt idx="3024">
                  <c:v>151.25</c:v>
                </c:pt>
                <c:pt idx="3025">
                  <c:v>151.30000000000001</c:v>
                </c:pt>
                <c:pt idx="3026">
                  <c:v>151.35</c:v>
                </c:pt>
                <c:pt idx="3027">
                  <c:v>151.4</c:v>
                </c:pt>
                <c:pt idx="3028">
                  <c:v>151.44999999999999</c:v>
                </c:pt>
                <c:pt idx="3029">
                  <c:v>151.5</c:v>
                </c:pt>
                <c:pt idx="3030">
                  <c:v>151.55000000000001</c:v>
                </c:pt>
                <c:pt idx="3031">
                  <c:v>151.6</c:v>
                </c:pt>
                <c:pt idx="3032">
                  <c:v>151.65</c:v>
                </c:pt>
                <c:pt idx="3033">
                  <c:v>151.69999999999999</c:v>
                </c:pt>
                <c:pt idx="3034">
                  <c:v>151.75</c:v>
                </c:pt>
                <c:pt idx="3035">
                  <c:v>151.80000000000001</c:v>
                </c:pt>
                <c:pt idx="3036">
                  <c:v>151.85</c:v>
                </c:pt>
                <c:pt idx="3037">
                  <c:v>151.9</c:v>
                </c:pt>
                <c:pt idx="3038">
                  <c:v>151.94999999999999</c:v>
                </c:pt>
                <c:pt idx="3039">
                  <c:v>152</c:v>
                </c:pt>
                <c:pt idx="3040">
                  <c:v>152.05000000000001</c:v>
                </c:pt>
                <c:pt idx="3041">
                  <c:v>152.1</c:v>
                </c:pt>
                <c:pt idx="3042">
                  <c:v>152.15</c:v>
                </c:pt>
                <c:pt idx="3043">
                  <c:v>152.19999999999999</c:v>
                </c:pt>
                <c:pt idx="3044">
                  <c:v>152.25</c:v>
                </c:pt>
                <c:pt idx="3045">
                  <c:v>152.30000000000001</c:v>
                </c:pt>
                <c:pt idx="3046">
                  <c:v>152.35</c:v>
                </c:pt>
                <c:pt idx="3047">
                  <c:v>152.4</c:v>
                </c:pt>
                <c:pt idx="3048">
                  <c:v>152.44999999999999</c:v>
                </c:pt>
                <c:pt idx="3049">
                  <c:v>152.5</c:v>
                </c:pt>
                <c:pt idx="3050">
                  <c:v>152.55000000000001</c:v>
                </c:pt>
                <c:pt idx="3051">
                  <c:v>152.6</c:v>
                </c:pt>
                <c:pt idx="3052">
                  <c:v>152.65</c:v>
                </c:pt>
                <c:pt idx="3053">
                  <c:v>152.69999999999999</c:v>
                </c:pt>
                <c:pt idx="3054">
                  <c:v>152.75</c:v>
                </c:pt>
                <c:pt idx="3055">
                  <c:v>152.80000000000001</c:v>
                </c:pt>
                <c:pt idx="3056">
                  <c:v>152.85</c:v>
                </c:pt>
                <c:pt idx="3057">
                  <c:v>152.9</c:v>
                </c:pt>
                <c:pt idx="3058">
                  <c:v>152.94999999999999</c:v>
                </c:pt>
                <c:pt idx="3059">
                  <c:v>153</c:v>
                </c:pt>
                <c:pt idx="3060">
                  <c:v>153.05000000000001</c:v>
                </c:pt>
                <c:pt idx="3061">
                  <c:v>153.1</c:v>
                </c:pt>
                <c:pt idx="3062">
                  <c:v>153.15</c:v>
                </c:pt>
                <c:pt idx="3063">
                  <c:v>153.19999999999999</c:v>
                </c:pt>
                <c:pt idx="3064">
                  <c:v>153.25</c:v>
                </c:pt>
                <c:pt idx="3065">
                  <c:v>153.30000000000001</c:v>
                </c:pt>
                <c:pt idx="3066">
                  <c:v>153.35</c:v>
                </c:pt>
                <c:pt idx="3067">
                  <c:v>153.4</c:v>
                </c:pt>
                <c:pt idx="3068">
                  <c:v>153.44999999999999</c:v>
                </c:pt>
                <c:pt idx="3069">
                  <c:v>153.5</c:v>
                </c:pt>
                <c:pt idx="3070">
                  <c:v>153.55000000000001</c:v>
                </c:pt>
                <c:pt idx="3071">
                  <c:v>153.6</c:v>
                </c:pt>
                <c:pt idx="3072">
                  <c:v>153.65</c:v>
                </c:pt>
                <c:pt idx="3073">
                  <c:v>153.69999999999999</c:v>
                </c:pt>
                <c:pt idx="3074">
                  <c:v>153.75</c:v>
                </c:pt>
                <c:pt idx="3075">
                  <c:v>153.80000000000001</c:v>
                </c:pt>
                <c:pt idx="3076">
                  <c:v>153.85</c:v>
                </c:pt>
                <c:pt idx="3077">
                  <c:v>153.9</c:v>
                </c:pt>
                <c:pt idx="3078">
                  <c:v>153.94999999999999</c:v>
                </c:pt>
                <c:pt idx="3079">
                  <c:v>154</c:v>
                </c:pt>
                <c:pt idx="3080">
                  <c:v>154.05000000000001</c:v>
                </c:pt>
                <c:pt idx="3081">
                  <c:v>154.1</c:v>
                </c:pt>
                <c:pt idx="3082">
                  <c:v>154.15</c:v>
                </c:pt>
                <c:pt idx="3083">
                  <c:v>154.19999999999999</c:v>
                </c:pt>
                <c:pt idx="3084">
                  <c:v>154.25</c:v>
                </c:pt>
                <c:pt idx="3085">
                  <c:v>154.30000000000001</c:v>
                </c:pt>
                <c:pt idx="3086">
                  <c:v>154.35</c:v>
                </c:pt>
                <c:pt idx="3087">
                  <c:v>154.4</c:v>
                </c:pt>
                <c:pt idx="3088">
                  <c:v>154.44999999999999</c:v>
                </c:pt>
                <c:pt idx="3089">
                  <c:v>154.5</c:v>
                </c:pt>
                <c:pt idx="3090">
                  <c:v>154.55000000000001</c:v>
                </c:pt>
                <c:pt idx="3091">
                  <c:v>154.6</c:v>
                </c:pt>
                <c:pt idx="3092">
                  <c:v>154.65</c:v>
                </c:pt>
                <c:pt idx="3093">
                  <c:v>154.69999999999999</c:v>
                </c:pt>
                <c:pt idx="3094">
                  <c:v>154.75</c:v>
                </c:pt>
                <c:pt idx="3095">
                  <c:v>154.80000000000001</c:v>
                </c:pt>
                <c:pt idx="3096">
                  <c:v>154.85</c:v>
                </c:pt>
                <c:pt idx="3097">
                  <c:v>154.9</c:v>
                </c:pt>
                <c:pt idx="3098">
                  <c:v>154.94999999999999</c:v>
                </c:pt>
                <c:pt idx="3099">
                  <c:v>155</c:v>
                </c:pt>
                <c:pt idx="3100">
                  <c:v>155.05000000000001</c:v>
                </c:pt>
                <c:pt idx="3101">
                  <c:v>155.1</c:v>
                </c:pt>
                <c:pt idx="3102">
                  <c:v>155.15</c:v>
                </c:pt>
                <c:pt idx="3103">
                  <c:v>155.19999999999999</c:v>
                </c:pt>
                <c:pt idx="3104">
                  <c:v>155.25</c:v>
                </c:pt>
                <c:pt idx="3105">
                  <c:v>155.30000000000001</c:v>
                </c:pt>
                <c:pt idx="3106">
                  <c:v>155.35</c:v>
                </c:pt>
                <c:pt idx="3107">
                  <c:v>155.4</c:v>
                </c:pt>
                <c:pt idx="3108">
                  <c:v>155.44999999999999</c:v>
                </c:pt>
                <c:pt idx="3109">
                  <c:v>155.5</c:v>
                </c:pt>
                <c:pt idx="3110">
                  <c:v>155.55000000000001</c:v>
                </c:pt>
                <c:pt idx="3111">
                  <c:v>155.6</c:v>
                </c:pt>
                <c:pt idx="3112">
                  <c:v>155.65</c:v>
                </c:pt>
                <c:pt idx="3113">
                  <c:v>155.69999999999999</c:v>
                </c:pt>
                <c:pt idx="3114">
                  <c:v>155.75</c:v>
                </c:pt>
                <c:pt idx="3115">
                  <c:v>155.80000000000001</c:v>
                </c:pt>
                <c:pt idx="3116">
                  <c:v>155.85</c:v>
                </c:pt>
                <c:pt idx="3117">
                  <c:v>155.9</c:v>
                </c:pt>
                <c:pt idx="3118">
                  <c:v>155.94999999999999</c:v>
                </c:pt>
                <c:pt idx="3119">
                  <c:v>156</c:v>
                </c:pt>
                <c:pt idx="3120">
                  <c:v>156.05000000000001</c:v>
                </c:pt>
                <c:pt idx="3121">
                  <c:v>156.1</c:v>
                </c:pt>
                <c:pt idx="3122">
                  <c:v>156.15</c:v>
                </c:pt>
                <c:pt idx="3123">
                  <c:v>156.19999999999999</c:v>
                </c:pt>
                <c:pt idx="3124">
                  <c:v>156.25</c:v>
                </c:pt>
                <c:pt idx="3125">
                  <c:v>156.30000000000001</c:v>
                </c:pt>
                <c:pt idx="3126">
                  <c:v>156.35</c:v>
                </c:pt>
                <c:pt idx="3127">
                  <c:v>156.4</c:v>
                </c:pt>
                <c:pt idx="3128">
                  <c:v>156.44999999999999</c:v>
                </c:pt>
                <c:pt idx="3129">
                  <c:v>156.5</c:v>
                </c:pt>
                <c:pt idx="3130">
                  <c:v>156.55000000000001</c:v>
                </c:pt>
                <c:pt idx="3131">
                  <c:v>156.6</c:v>
                </c:pt>
                <c:pt idx="3132">
                  <c:v>156.65</c:v>
                </c:pt>
                <c:pt idx="3133">
                  <c:v>156.69999999999999</c:v>
                </c:pt>
                <c:pt idx="3134">
                  <c:v>156.75</c:v>
                </c:pt>
                <c:pt idx="3135">
                  <c:v>156.80000000000001</c:v>
                </c:pt>
                <c:pt idx="3136">
                  <c:v>156.85</c:v>
                </c:pt>
                <c:pt idx="3137">
                  <c:v>156.9</c:v>
                </c:pt>
                <c:pt idx="3138">
                  <c:v>156.94999999999999</c:v>
                </c:pt>
                <c:pt idx="3139">
                  <c:v>157</c:v>
                </c:pt>
                <c:pt idx="3140">
                  <c:v>157.05000000000001</c:v>
                </c:pt>
                <c:pt idx="3141">
                  <c:v>157.1</c:v>
                </c:pt>
                <c:pt idx="3142">
                  <c:v>157.15</c:v>
                </c:pt>
                <c:pt idx="3143">
                  <c:v>157.19999999999999</c:v>
                </c:pt>
                <c:pt idx="3144">
                  <c:v>157.25</c:v>
                </c:pt>
                <c:pt idx="3145">
                  <c:v>157.30000000000001</c:v>
                </c:pt>
                <c:pt idx="3146">
                  <c:v>157.35</c:v>
                </c:pt>
                <c:pt idx="3147">
                  <c:v>157.4</c:v>
                </c:pt>
                <c:pt idx="3148">
                  <c:v>157.44999999999999</c:v>
                </c:pt>
                <c:pt idx="3149">
                  <c:v>157.5</c:v>
                </c:pt>
                <c:pt idx="3150">
                  <c:v>157.55000000000001</c:v>
                </c:pt>
                <c:pt idx="3151">
                  <c:v>157.6</c:v>
                </c:pt>
                <c:pt idx="3152">
                  <c:v>157.65</c:v>
                </c:pt>
                <c:pt idx="3153">
                  <c:v>157.69999999999999</c:v>
                </c:pt>
                <c:pt idx="3154">
                  <c:v>157.75</c:v>
                </c:pt>
                <c:pt idx="3155">
                  <c:v>157.80000000000001</c:v>
                </c:pt>
                <c:pt idx="3156">
                  <c:v>157.85</c:v>
                </c:pt>
                <c:pt idx="3157">
                  <c:v>157.9</c:v>
                </c:pt>
                <c:pt idx="3158">
                  <c:v>157.94999999999999</c:v>
                </c:pt>
                <c:pt idx="3159">
                  <c:v>158</c:v>
                </c:pt>
                <c:pt idx="3160">
                  <c:v>158.05000000000001</c:v>
                </c:pt>
                <c:pt idx="3161">
                  <c:v>158.1</c:v>
                </c:pt>
                <c:pt idx="3162">
                  <c:v>158.15</c:v>
                </c:pt>
                <c:pt idx="3163">
                  <c:v>158.19999999999999</c:v>
                </c:pt>
                <c:pt idx="3164">
                  <c:v>158.25</c:v>
                </c:pt>
                <c:pt idx="3165">
                  <c:v>158.30000000000001</c:v>
                </c:pt>
                <c:pt idx="3166">
                  <c:v>158.35</c:v>
                </c:pt>
                <c:pt idx="3167">
                  <c:v>158.4</c:v>
                </c:pt>
                <c:pt idx="3168">
                  <c:v>158.44999999999999</c:v>
                </c:pt>
                <c:pt idx="3169">
                  <c:v>158.5</c:v>
                </c:pt>
                <c:pt idx="3170">
                  <c:v>158.55000000000001</c:v>
                </c:pt>
                <c:pt idx="3171">
                  <c:v>158.6</c:v>
                </c:pt>
                <c:pt idx="3172">
                  <c:v>158.65</c:v>
                </c:pt>
                <c:pt idx="3173">
                  <c:v>158.69999999999999</c:v>
                </c:pt>
                <c:pt idx="3174">
                  <c:v>158.75</c:v>
                </c:pt>
                <c:pt idx="3175">
                  <c:v>158.80000000000001</c:v>
                </c:pt>
                <c:pt idx="3176">
                  <c:v>158.85</c:v>
                </c:pt>
                <c:pt idx="3177">
                  <c:v>158.9</c:v>
                </c:pt>
                <c:pt idx="3178">
                  <c:v>158.94999999999999</c:v>
                </c:pt>
                <c:pt idx="3179">
                  <c:v>159</c:v>
                </c:pt>
                <c:pt idx="3180">
                  <c:v>159.05000000000001</c:v>
                </c:pt>
                <c:pt idx="3181">
                  <c:v>159.1</c:v>
                </c:pt>
                <c:pt idx="3182">
                  <c:v>159.15</c:v>
                </c:pt>
                <c:pt idx="3183">
                  <c:v>159.19999999999999</c:v>
                </c:pt>
                <c:pt idx="3184">
                  <c:v>159.25</c:v>
                </c:pt>
                <c:pt idx="3185">
                  <c:v>159.30000000000001</c:v>
                </c:pt>
                <c:pt idx="3186">
                  <c:v>159.35</c:v>
                </c:pt>
                <c:pt idx="3187">
                  <c:v>159.4</c:v>
                </c:pt>
                <c:pt idx="3188">
                  <c:v>159.44999999999999</c:v>
                </c:pt>
                <c:pt idx="3189">
                  <c:v>159.5</c:v>
                </c:pt>
                <c:pt idx="3190">
                  <c:v>159.55000000000001</c:v>
                </c:pt>
                <c:pt idx="3191">
                  <c:v>159.6</c:v>
                </c:pt>
                <c:pt idx="3192">
                  <c:v>159.65</c:v>
                </c:pt>
                <c:pt idx="3193">
                  <c:v>159.69999999999999</c:v>
                </c:pt>
                <c:pt idx="3194">
                  <c:v>159.75</c:v>
                </c:pt>
                <c:pt idx="3195">
                  <c:v>159.80000000000001</c:v>
                </c:pt>
                <c:pt idx="3196">
                  <c:v>159.85</c:v>
                </c:pt>
                <c:pt idx="3197">
                  <c:v>159.9</c:v>
                </c:pt>
                <c:pt idx="3198">
                  <c:v>159.94999999999999</c:v>
                </c:pt>
                <c:pt idx="3199">
                  <c:v>160</c:v>
                </c:pt>
                <c:pt idx="3200">
                  <c:v>160.05000000000001</c:v>
                </c:pt>
                <c:pt idx="3201">
                  <c:v>160.1</c:v>
                </c:pt>
                <c:pt idx="3202">
                  <c:v>160.15</c:v>
                </c:pt>
                <c:pt idx="3203">
                  <c:v>160.19999999999999</c:v>
                </c:pt>
                <c:pt idx="3204">
                  <c:v>160.25</c:v>
                </c:pt>
                <c:pt idx="3205">
                  <c:v>160.30000000000001</c:v>
                </c:pt>
                <c:pt idx="3206">
                  <c:v>160.35</c:v>
                </c:pt>
                <c:pt idx="3207">
                  <c:v>160.4</c:v>
                </c:pt>
                <c:pt idx="3208">
                  <c:v>160.44999999999999</c:v>
                </c:pt>
                <c:pt idx="3209">
                  <c:v>160.5</c:v>
                </c:pt>
                <c:pt idx="3210">
                  <c:v>160.55000000000001</c:v>
                </c:pt>
                <c:pt idx="3211">
                  <c:v>160.6</c:v>
                </c:pt>
                <c:pt idx="3212">
                  <c:v>160.65</c:v>
                </c:pt>
                <c:pt idx="3213">
                  <c:v>160.69999999999999</c:v>
                </c:pt>
                <c:pt idx="3214">
                  <c:v>160.75</c:v>
                </c:pt>
                <c:pt idx="3215">
                  <c:v>160.80000000000001</c:v>
                </c:pt>
                <c:pt idx="3216">
                  <c:v>160.85</c:v>
                </c:pt>
                <c:pt idx="3217">
                  <c:v>160.9</c:v>
                </c:pt>
                <c:pt idx="3218">
                  <c:v>160.94999999999999</c:v>
                </c:pt>
                <c:pt idx="3219">
                  <c:v>161</c:v>
                </c:pt>
                <c:pt idx="3220">
                  <c:v>161.05000000000001</c:v>
                </c:pt>
                <c:pt idx="3221">
                  <c:v>161.1</c:v>
                </c:pt>
                <c:pt idx="3222">
                  <c:v>161.15</c:v>
                </c:pt>
                <c:pt idx="3223">
                  <c:v>161.19999999999999</c:v>
                </c:pt>
                <c:pt idx="3224">
                  <c:v>161.25</c:v>
                </c:pt>
                <c:pt idx="3225">
                  <c:v>161.30000000000001</c:v>
                </c:pt>
                <c:pt idx="3226">
                  <c:v>161.35</c:v>
                </c:pt>
                <c:pt idx="3227">
                  <c:v>161.4</c:v>
                </c:pt>
                <c:pt idx="3228">
                  <c:v>161.44999999999999</c:v>
                </c:pt>
                <c:pt idx="3229">
                  <c:v>161.5</c:v>
                </c:pt>
                <c:pt idx="3230">
                  <c:v>161.55000000000001</c:v>
                </c:pt>
                <c:pt idx="3231">
                  <c:v>161.6</c:v>
                </c:pt>
                <c:pt idx="3232">
                  <c:v>161.65</c:v>
                </c:pt>
                <c:pt idx="3233">
                  <c:v>161.69999999999999</c:v>
                </c:pt>
                <c:pt idx="3234">
                  <c:v>161.75</c:v>
                </c:pt>
                <c:pt idx="3235">
                  <c:v>161.80000000000001</c:v>
                </c:pt>
                <c:pt idx="3236">
                  <c:v>161.85</c:v>
                </c:pt>
                <c:pt idx="3237">
                  <c:v>161.9</c:v>
                </c:pt>
                <c:pt idx="3238">
                  <c:v>161.94999999999999</c:v>
                </c:pt>
                <c:pt idx="3239">
                  <c:v>162</c:v>
                </c:pt>
                <c:pt idx="3240">
                  <c:v>162.05000000000001</c:v>
                </c:pt>
                <c:pt idx="3241">
                  <c:v>162.1</c:v>
                </c:pt>
                <c:pt idx="3242">
                  <c:v>162.15</c:v>
                </c:pt>
                <c:pt idx="3243">
                  <c:v>162.19999999999999</c:v>
                </c:pt>
                <c:pt idx="3244">
                  <c:v>162.25</c:v>
                </c:pt>
                <c:pt idx="3245">
                  <c:v>162.30000000000001</c:v>
                </c:pt>
                <c:pt idx="3246">
                  <c:v>162.35</c:v>
                </c:pt>
                <c:pt idx="3247">
                  <c:v>162.4</c:v>
                </c:pt>
                <c:pt idx="3248">
                  <c:v>162.44999999999999</c:v>
                </c:pt>
                <c:pt idx="3249">
                  <c:v>162.5</c:v>
                </c:pt>
                <c:pt idx="3250">
                  <c:v>162.55000000000001</c:v>
                </c:pt>
                <c:pt idx="3251">
                  <c:v>162.6</c:v>
                </c:pt>
                <c:pt idx="3252">
                  <c:v>162.65</c:v>
                </c:pt>
                <c:pt idx="3253">
                  <c:v>162.69999999999999</c:v>
                </c:pt>
                <c:pt idx="3254">
                  <c:v>162.75</c:v>
                </c:pt>
                <c:pt idx="3255">
                  <c:v>162.80000000000001</c:v>
                </c:pt>
                <c:pt idx="3256">
                  <c:v>162.85</c:v>
                </c:pt>
                <c:pt idx="3257">
                  <c:v>162.9</c:v>
                </c:pt>
                <c:pt idx="3258">
                  <c:v>162.94999999999999</c:v>
                </c:pt>
                <c:pt idx="3259">
                  <c:v>163</c:v>
                </c:pt>
                <c:pt idx="3260">
                  <c:v>163.05000000000001</c:v>
                </c:pt>
                <c:pt idx="3261">
                  <c:v>163.1</c:v>
                </c:pt>
                <c:pt idx="3262">
                  <c:v>163.15</c:v>
                </c:pt>
                <c:pt idx="3263">
                  <c:v>163.19999999999999</c:v>
                </c:pt>
                <c:pt idx="3264">
                  <c:v>163.25</c:v>
                </c:pt>
                <c:pt idx="3265">
                  <c:v>163.30000000000001</c:v>
                </c:pt>
                <c:pt idx="3266">
                  <c:v>163.35</c:v>
                </c:pt>
                <c:pt idx="3267">
                  <c:v>163.4</c:v>
                </c:pt>
                <c:pt idx="3268">
                  <c:v>163.44999999999999</c:v>
                </c:pt>
                <c:pt idx="3269">
                  <c:v>163.5</c:v>
                </c:pt>
                <c:pt idx="3270">
                  <c:v>163.55000000000001</c:v>
                </c:pt>
                <c:pt idx="3271">
                  <c:v>163.6</c:v>
                </c:pt>
                <c:pt idx="3272">
                  <c:v>163.65</c:v>
                </c:pt>
                <c:pt idx="3273">
                  <c:v>163.69999999999999</c:v>
                </c:pt>
                <c:pt idx="3274">
                  <c:v>163.75</c:v>
                </c:pt>
                <c:pt idx="3275">
                  <c:v>163.80000000000001</c:v>
                </c:pt>
                <c:pt idx="3276">
                  <c:v>163.85</c:v>
                </c:pt>
                <c:pt idx="3277">
                  <c:v>163.9</c:v>
                </c:pt>
                <c:pt idx="3278">
                  <c:v>163.95</c:v>
                </c:pt>
                <c:pt idx="3279">
                  <c:v>164</c:v>
                </c:pt>
                <c:pt idx="3280">
                  <c:v>164.05</c:v>
                </c:pt>
                <c:pt idx="3281">
                  <c:v>164.1</c:v>
                </c:pt>
                <c:pt idx="3282">
                  <c:v>164.15</c:v>
                </c:pt>
                <c:pt idx="3283">
                  <c:v>164.2</c:v>
                </c:pt>
                <c:pt idx="3284">
                  <c:v>164.25</c:v>
                </c:pt>
                <c:pt idx="3285">
                  <c:v>164.3</c:v>
                </c:pt>
                <c:pt idx="3286">
                  <c:v>164.35</c:v>
                </c:pt>
                <c:pt idx="3287">
                  <c:v>164.4</c:v>
                </c:pt>
                <c:pt idx="3288">
                  <c:v>164.45</c:v>
                </c:pt>
                <c:pt idx="3289">
                  <c:v>164.5</c:v>
                </c:pt>
                <c:pt idx="3290">
                  <c:v>164.55</c:v>
                </c:pt>
                <c:pt idx="3291">
                  <c:v>164.6</c:v>
                </c:pt>
                <c:pt idx="3292">
                  <c:v>164.65</c:v>
                </c:pt>
                <c:pt idx="3293">
                  <c:v>164.7</c:v>
                </c:pt>
                <c:pt idx="3294">
                  <c:v>164.75</c:v>
                </c:pt>
                <c:pt idx="3295">
                  <c:v>164.8</c:v>
                </c:pt>
                <c:pt idx="3296">
                  <c:v>164.85</c:v>
                </c:pt>
                <c:pt idx="3297">
                  <c:v>164.9</c:v>
                </c:pt>
                <c:pt idx="3298">
                  <c:v>164.95</c:v>
                </c:pt>
                <c:pt idx="3299">
                  <c:v>165</c:v>
                </c:pt>
                <c:pt idx="3300">
                  <c:v>165.05</c:v>
                </c:pt>
                <c:pt idx="3301">
                  <c:v>165.1</c:v>
                </c:pt>
                <c:pt idx="3302">
                  <c:v>165.15</c:v>
                </c:pt>
                <c:pt idx="3303">
                  <c:v>165.2</c:v>
                </c:pt>
                <c:pt idx="3304">
                  <c:v>165.25</c:v>
                </c:pt>
                <c:pt idx="3305">
                  <c:v>165.3</c:v>
                </c:pt>
                <c:pt idx="3306">
                  <c:v>165.35</c:v>
                </c:pt>
                <c:pt idx="3307">
                  <c:v>165.4</c:v>
                </c:pt>
                <c:pt idx="3308">
                  <c:v>165.45</c:v>
                </c:pt>
                <c:pt idx="3309">
                  <c:v>165.5</c:v>
                </c:pt>
                <c:pt idx="3310">
                  <c:v>165.55</c:v>
                </c:pt>
                <c:pt idx="3311">
                  <c:v>165.6</c:v>
                </c:pt>
                <c:pt idx="3312">
                  <c:v>165.65</c:v>
                </c:pt>
                <c:pt idx="3313">
                  <c:v>165.7</c:v>
                </c:pt>
                <c:pt idx="3314">
                  <c:v>165.75</c:v>
                </c:pt>
                <c:pt idx="3315">
                  <c:v>165.8</c:v>
                </c:pt>
                <c:pt idx="3316">
                  <c:v>165.85</c:v>
                </c:pt>
                <c:pt idx="3317">
                  <c:v>165.9</c:v>
                </c:pt>
                <c:pt idx="3318">
                  <c:v>165.95</c:v>
                </c:pt>
                <c:pt idx="3319">
                  <c:v>166</c:v>
                </c:pt>
                <c:pt idx="3320">
                  <c:v>166.05</c:v>
                </c:pt>
                <c:pt idx="3321">
                  <c:v>166.1</c:v>
                </c:pt>
                <c:pt idx="3322">
                  <c:v>166.15</c:v>
                </c:pt>
                <c:pt idx="3323">
                  <c:v>166.2</c:v>
                </c:pt>
                <c:pt idx="3324">
                  <c:v>166.25</c:v>
                </c:pt>
                <c:pt idx="3325">
                  <c:v>166.3</c:v>
                </c:pt>
                <c:pt idx="3326">
                  <c:v>166.35</c:v>
                </c:pt>
                <c:pt idx="3327">
                  <c:v>166.4</c:v>
                </c:pt>
                <c:pt idx="3328">
                  <c:v>166.45</c:v>
                </c:pt>
                <c:pt idx="3329">
                  <c:v>166.5</c:v>
                </c:pt>
                <c:pt idx="3330">
                  <c:v>166.55</c:v>
                </c:pt>
                <c:pt idx="3331">
                  <c:v>166.6</c:v>
                </c:pt>
                <c:pt idx="3332">
                  <c:v>166.65</c:v>
                </c:pt>
                <c:pt idx="3333">
                  <c:v>166.7</c:v>
                </c:pt>
                <c:pt idx="3334">
                  <c:v>166.75</c:v>
                </c:pt>
                <c:pt idx="3335">
                  <c:v>166.8</c:v>
                </c:pt>
                <c:pt idx="3336">
                  <c:v>166.85</c:v>
                </c:pt>
                <c:pt idx="3337">
                  <c:v>166.9</c:v>
                </c:pt>
                <c:pt idx="3338">
                  <c:v>166.95</c:v>
                </c:pt>
                <c:pt idx="3339">
                  <c:v>167</c:v>
                </c:pt>
                <c:pt idx="3340">
                  <c:v>167.05</c:v>
                </c:pt>
                <c:pt idx="3341">
                  <c:v>167.1</c:v>
                </c:pt>
                <c:pt idx="3342">
                  <c:v>167.15</c:v>
                </c:pt>
                <c:pt idx="3343">
                  <c:v>167.2</c:v>
                </c:pt>
                <c:pt idx="3344">
                  <c:v>167.25</c:v>
                </c:pt>
                <c:pt idx="3345">
                  <c:v>167.3</c:v>
                </c:pt>
                <c:pt idx="3346">
                  <c:v>167.35</c:v>
                </c:pt>
                <c:pt idx="3347">
                  <c:v>167.4</c:v>
                </c:pt>
                <c:pt idx="3348">
                  <c:v>167.45</c:v>
                </c:pt>
                <c:pt idx="3349">
                  <c:v>167.5</c:v>
                </c:pt>
                <c:pt idx="3350">
                  <c:v>167.55</c:v>
                </c:pt>
                <c:pt idx="3351">
                  <c:v>167.6</c:v>
                </c:pt>
                <c:pt idx="3352">
                  <c:v>167.65</c:v>
                </c:pt>
                <c:pt idx="3353">
                  <c:v>167.7</c:v>
                </c:pt>
                <c:pt idx="3354">
                  <c:v>167.75</c:v>
                </c:pt>
                <c:pt idx="3355">
                  <c:v>167.8</c:v>
                </c:pt>
                <c:pt idx="3356">
                  <c:v>167.85</c:v>
                </c:pt>
                <c:pt idx="3357">
                  <c:v>167.9</c:v>
                </c:pt>
                <c:pt idx="3358">
                  <c:v>167.95</c:v>
                </c:pt>
                <c:pt idx="3359">
                  <c:v>168</c:v>
                </c:pt>
                <c:pt idx="3360">
                  <c:v>168.05</c:v>
                </c:pt>
                <c:pt idx="3361">
                  <c:v>168.1</c:v>
                </c:pt>
                <c:pt idx="3362">
                  <c:v>168.15</c:v>
                </c:pt>
                <c:pt idx="3363">
                  <c:v>168.2</c:v>
                </c:pt>
                <c:pt idx="3364">
                  <c:v>168.25</c:v>
                </c:pt>
                <c:pt idx="3365">
                  <c:v>168.3</c:v>
                </c:pt>
                <c:pt idx="3366">
                  <c:v>168.35</c:v>
                </c:pt>
                <c:pt idx="3367">
                  <c:v>168.4</c:v>
                </c:pt>
                <c:pt idx="3368">
                  <c:v>168.45</c:v>
                </c:pt>
                <c:pt idx="3369">
                  <c:v>168.5</c:v>
                </c:pt>
                <c:pt idx="3370">
                  <c:v>168.55</c:v>
                </c:pt>
                <c:pt idx="3371">
                  <c:v>168.6</c:v>
                </c:pt>
                <c:pt idx="3372">
                  <c:v>168.65</c:v>
                </c:pt>
                <c:pt idx="3373">
                  <c:v>168.7</c:v>
                </c:pt>
                <c:pt idx="3374">
                  <c:v>168.75</c:v>
                </c:pt>
                <c:pt idx="3375">
                  <c:v>168.8</c:v>
                </c:pt>
                <c:pt idx="3376">
                  <c:v>168.85</c:v>
                </c:pt>
                <c:pt idx="3377">
                  <c:v>168.9</c:v>
                </c:pt>
                <c:pt idx="3378">
                  <c:v>168.95</c:v>
                </c:pt>
                <c:pt idx="3379">
                  <c:v>169</c:v>
                </c:pt>
                <c:pt idx="3380">
                  <c:v>169.05</c:v>
                </c:pt>
                <c:pt idx="3381">
                  <c:v>169.1</c:v>
                </c:pt>
                <c:pt idx="3382">
                  <c:v>169.15</c:v>
                </c:pt>
                <c:pt idx="3383">
                  <c:v>169.2</c:v>
                </c:pt>
                <c:pt idx="3384">
                  <c:v>169.25</c:v>
                </c:pt>
                <c:pt idx="3385">
                  <c:v>169.3</c:v>
                </c:pt>
                <c:pt idx="3386">
                  <c:v>169.35</c:v>
                </c:pt>
                <c:pt idx="3387">
                  <c:v>169.4</c:v>
                </c:pt>
                <c:pt idx="3388">
                  <c:v>169.45</c:v>
                </c:pt>
                <c:pt idx="3389">
                  <c:v>169.5</c:v>
                </c:pt>
                <c:pt idx="3390">
                  <c:v>169.55</c:v>
                </c:pt>
                <c:pt idx="3391">
                  <c:v>169.6</c:v>
                </c:pt>
                <c:pt idx="3392">
                  <c:v>169.65</c:v>
                </c:pt>
                <c:pt idx="3393">
                  <c:v>169.7</c:v>
                </c:pt>
                <c:pt idx="3394">
                  <c:v>169.75</c:v>
                </c:pt>
                <c:pt idx="3395">
                  <c:v>169.8</c:v>
                </c:pt>
                <c:pt idx="3396">
                  <c:v>169.85</c:v>
                </c:pt>
                <c:pt idx="3397">
                  <c:v>169.9</c:v>
                </c:pt>
                <c:pt idx="3398">
                  <c:v>169.95</c:v>
                </c:pt>
                <c:pt idx="3399">
                  <c:v>170</c:v>
                </c:pt>
                <c:pt idx="3400">
                  <c:v>170.05</c:v>
                </c:pt>
                <c:pt idx="3401">
                  <c:v>170.1</c:v>
                </c:pt>
                <c:pt idx="3402">
                  <c:v>170.15</c:v>
                </c:pt>
                <c:pt idx="3403">
                  <c:v>170.2</c:v>
                </c:pt>
                <c:pt idx="3404">
                  <c:v>170.25</c:v>
                </c:pt>
                <c:pt idx="3405">
                  <c:v>170.3</c:v>
                </c:pt>
                <c:pt idx="3406">
                  <c:v>170.35</c:v>
                </c:pt>
                <c:pt idx="3407">
                  <c:v>170.4</c:v>
                </c:pt>
                <c:pt idx="3408">
                  <c:v>170.45</c:v>
                </c:pt>
                <c:pt idx="3409">
                  <c:v>170.5</c:v>
                </c:pt>
                <c:pt idx="3410">
                  <c:v>170.55</c:v>
                </c:pt>
                <c:pt idx="3411">
                  <c:v>170.6</c:v>
                </c:pt>
                <c:pt idx="3412">
                  <c:v>170.65</c:v>
                </c:pt>
                <c:pt idx="3413">
                  <c:v>170.7</c:v>
                </c:pt>
                <c:pt idx="3414">
                  <c:v>170.75</c:v>
                </c:pt>
                <c:pt idx="3415">
                  <c:v>170.8</c:v>
                </c:pt>
                <c:pt idx="3416">
                  <c:v>170.85</c:v>
                </c:pt>
                <c:pt idx="3417">
                  <c:v>170.9</c:v>
                </c:pt>
                <c:pt idx="3418">
                  <c:v>170.95</c:v>
                </c:pt>
                <c:pt idx="3419">
                  <c:v>171</c:v>
                </c:pt>
                <c:pt idx="3420">
                  <c:v>171.05</c:v>
                </c:pt>
                <c:pt idx="3421">
                  <c:v>171.1</c:v>
                </c:pt>
                <c:pt idx="3422">
                  <c:v>171.15</c:v>
                </c:pt>
                <c:pt idx="3423">
                  <c:v>171.2</c:v>
                </c:pt>
                <c:pt idx="3424">
                  <c:v>171.25</c:v>
                </c:pt>
                <c:pt idx="3425">
                  <c:v>171.3</c:v>
                </c:pt>
                <c:pt idx="3426">
                  <c:v>171.35</c:v>
                </c:pt>
                <c:pt idx="3427">
                  <c:v>171.4</c:v>
                </c:pt>
                <c:pt idx="3428">
                  <c:v>171.45</c:v>
                </c:pt>
                <c:pt idx="3429">
                  <c:v>171.5</c:v>
                </c:pt>
                <c:pt idx="3430">
                  <c:v>171.55</c:v>
                </c:pt>
                <c:pt idx="3431">
                  <c:v>171.6</c:v>
                </c:pt>
                <c:pt idx="3432">
                  <c:v>171.65</c:v>
                </c:pt>
                <c:pt idx="3433">
                  <c:v>171.7</c:v>
                </c:pt>
                <c:pt idx="3434">
                  <c:v>171.75</c:v>
                </c:pt>
                <c:pt idx="3435">
                  <c:v>171.8</c:v>
                </c:pt>
                <c:pt idx="3436">
                  <c:v>171.85</c:v>
                </c:pt>
                <c:pt idx="3437">
                  <c:v>171.9</c:v>
                </c:pt>
                <c:pt idx="3438">
                  <c:v>171.95</c:v>
                </c:pt>
                <c:pt idx="3439">
                  <c:v>172</c:v>
                </c:pt>
                <c:pt idx="3440">
                  <c:v>172.05</c:v>
                </c:pt>
                <c:pt idx="3441">
                  <c:v>172.1</c:v>
                </c:pt>
                <c:pt idx="3442">
                  <c:v>172.15</c:v>
                </c:pt>
                <c:pt idx="3443">
                  <c:v>172.2</c:v>
                </c:pt>
                <c:pt idx="3444">
                  <c:v>172.25</c:v>
                </c:pt>
                <c:pt idx="3445">
                  <c:v>172.3</c:v>
                </c:pt>
                <c:pt idx="3446">
                  <c:v>172.35</c:v>
                </c:pt>
                <c:pt idx="3447">
                  <c:v>172.4</c:v>
                </c:pt>
                <c:pt idx="3448">
                  <c:v>172.45</c:v>
                </c:pt>
                <c:pt idx="3449">
                  <c:v>172.5</c:v>
                </c:pt>
                <c:pt idx="3450">
                  <c:v>172.55</c:v>
                </c:pt>
                <c:pt idx="3451">
                  <c:v>172.6</c:v>
                </c:pt>
                <c:pt idx="3452">
                  <c:v>172.65</c:v>
                </c:pt>
                <c:pt idx="3453">
                  <c:v>172.7</c:v>
                </c:pt>
                <c:pt idx="3454">
                  <c:v>172.75</c:v>
                </c:pt>
                <c:pt idx="3455">
                  <c:v>172.8</c:v>
                </c:pt>
                <c:pt idx="3456">
                  <c:v>172.85</c:v>
                </c:pt>
                <c:pt idx="3457">
                  <c:v>172.9</c:v>
                </c:pt>
                <c:pt idx="3458">
                  <c:v>172.95</c:v>
                </c:pt>
                <c:pt idx="3459">
                  <c:v>173</c:v>
                </c:pt>
                <c:pt idx="3460">
                  <c:v>173.05</c:v>
                </c:pt>
                <c:pt idx="3461">
                  <c:v>173.1</c:v>
                </c:pt>
                <c:pt idx="3462">
                  <c:v>173.15</c:v>
                </c:pt>
                <c:pt idx="3463">
                  <c:v>173.2</c:v>
                </c:pt>
                <c:pt idx="3464">
                  <c:v>173.25</c:v>
                </c:pt>
                <c:pt idx="3465">
                  <c:v>173.3</c:v>
                </c:pt>
                <c:pt idx="3466">
                  <c:v>173.35</c:v>
                </c:pt>
                <c:pt idx="3467">
                  <c:v>173.4</c:v>
                </c:pt>
                <c:pt idx="3468">
                  <c:v>173.45</c:v>
                </c:pt>
                <c:pt idx="3469">
                  <c:v>173.5</c:v>
                </c:pt>
                <c:pt idx="3470">
                  <c:v>173.55</c:v>
                </c:pt>
                <c:pt idx="3471">
                  <c:v>173.6</c:v>
                </c:pt>
                <c:pt idx="3472">
                  <c:v>173.65</c:v>
                </c:pt>
                <c:pt idx="3473">
                  <c:v>173.7</c:v>
                </c:pt>
                <c:pt idx="3474">
                  <c:v>173.75</c:v>
                </c:pt>
                <c:pt idx="3475">
                  <c:v>173.8</c:v>
                </c:pt>
                <c:pt idx="3476">
                  <c:v>173.85</c:v>
                </c:pt>
                <c:pt idx="3477">
                  <c:v>173.9</c:v>
                </c:pt>
                <c:pt idx="3478">
                  <c:v>173.95</c:v>
                </c:pt>
                <c:pt idx="3479">
                  <c:v>174</c:v>
                </c:pt>
                <c:pt idx="3480">
                  <c:v>174.05</c:v>
                </c:pt>
                <c:pt idx="3481">
                  <c:v>174.1</c:v>
                </c:pt>
                <c:pt idx="3482">
                  <c:v>174.15</c:v>
                </c:pt>
                <c:pt idx="3483">
                  <c:v>174.2</c:v>
                </c:pt>
                <c:pt idx="3484">
                  <c:v>174.25</c:v>
                </c:pt>
                <c:pt idx="3485">
                  <c:v>174.3</c:v>
                </c:pt>
                <c:pt idx="3486">
                  <c:v>174.35</c:v>
                </c:pt>
                <c:pt idx="3487">
                  <c:v>174.4</c:v>
                </c:pt>
                <c:pt idx="3488">
                  <c:v>174.45</c:v>
                </c:pt>
                <c:pt idx="3489">
                  <c:v>174.5</c:v>
                </c:pt>
                <c:pt idx="3490">
                  <c:v>174.55</c:v>
                </c:pt>
                <c:pt idx="3491">
                  <c:v>174.6</c:v>
                </c:pt>
                <c:pt idx="3492">
                  <c:v>174.65</c:v>
                </c:pt>
                <c:pt idx="3493">
                  <c:v>174.7</c:v>
                </c:pt>
                <c:pt idx="3494">
                  <c:v>174.75</c:v>
                </c:pt>
                <c:pt idx="3495">
                  <c:v>174.8</c:v>
                </c:pt>
                <c:pt idx="3496">
                  <c:v>174.85</c:v>
                </c:pt>
                <c:pt idx="3497">
                  <c:v>174.9</c:v>
                </c:pt>
                <c:pt idx="3498">
                  <c:v>174.95</c:v>
                </c:pt>
                <c:pt idx="3499">
                  <c:v>175</c:v>
                </c:pt>
                <c:pt idx="3500">
                  <c:v>175.05</c:v>
                </c:pt>
                <c:pt idx="3501">
                  <c:v>175.1</c:v>
                </c:pt>
                <c:pt idx="3502">
                  <c:v>175.15</c:v>
                </c:pt>
                <c:pt idx="3503">
                  <c:v>175.2</c:v>
                </c:pt>
                <c:pt idx="3504">
                  <c:v>175.25</c:v>
                </c:pt>
                <c:pt idx="3505">
                  <c:v>175.3</c:v>
                </c:pt>
                <c:pt idx="3506">
                  <c:v>175.35</c:v>
                </c:pt>
                <c:pt idx="3507">
                  <c:v>175.4</c:v>
                </c:pt>
                <c:pt idx="3508">
                  <c:v>175.45</c:v>
                </c:pt>
                <c:pt idx="3509">
                  <c:v>175.5</c:v>
                </c:pt>
                <c:pt idx="3510">
                  <c:v>175.55</c:v>
                </c:pt>
                <c:pt idx="3511">
                  <c:v>175.6</c:v>
                </c:pt>
                <c:pt idx="3512">
                  <c:v>175.65</c:v>
                </c:pt>
                <c:pt idx="3513">
                  <c:v>175.7</c:v>
                </c:pt>
                <c:pt idx="3514">
                  <c:v>175.75</c:v>
                </c:pt>
                <c:pt idx="3515">
                  <c:v>175.8</c:v>
                </c:pt>
                <c:pt idx="3516">
                  <c:v>175.85</c:v>
                </c:pt>
                <c:pt idx="3517">
                  <c:v>175.9</c:v>
                </c:pt>
                <c:pt idx="3518">
                  <c:v>175.95</c:v>
                </c:pt>
                <c:pt idx="3519">
                  <c:v>176</c:v>
                </c:pt>
                <c:pt idx="3520">
                  <c:v>176.05</c:v>
                </c:pt>
                <c:pt idx="3521">
                  <c:v>176.1</c:v>
                </c:pt>
                <c:pt idx="3522">
                  <c:v>176.15</c:v>
                </c:pt>
                <c:pt idx="3523">
                  <c:v>176.2</c:v>
                </c:pt>
                <c:pt idx="3524">
                  <c:v>176.25</c:v>
                </c:pt>
                <c:pt idx="3525">
                  <c:v>176.3</c:v>
                </c:pt>
                <c:pt idx="3526">
                  <c:v>176.35</c:v>
                </c:pt>
                <c:pt idx="3527">
                  <c:v>176.4</c:v>
                </c:pt>
                <c:pt idx="3528">
                  <c:v>176.45</c:v>
                </c:pt>
                <c:pt idx="3529">
                  <c:v>176.5</c:v>
                </c:pt>
                <c:pt idx="3530">
                  <c:v>176.55</c:v>
                </c:pt>
                <c:pt idx="3531">
                  <c:v>176.6</c:v>
                </c:pt>
                <c:pt idx="3532">
                  <c:v>176.65</c:v>
                </c:pt>
                <c:pt idx="3533">
                  <c:v>176.7</c:v>
                </c:pt>
                <c:pt idx="3534">
                  <c:v>176.75</c:v>
                </c:pt>
                <c:pt idx="3535">
                  <c:v>176.8</c:v>
                </c:pt>
                <c:pt idx="3536">
                  <c:v>176.85</c:v>
                </c:pt>
                <c:pt idx="3537">
                  <c:v>176.9</c:v>
                </c:pt>
                <c:pt idx="3538">
                  <c:v>176.95</c:v>
                </c:pt>
                <c:pt idx="3539">
                  <c:v>177</c:v>
                </c:pt>
                <c:pt idx="3540">
                  <c:v>177.05</c:v>
                </c:pt>
                <c:pt idx="3541">
                  <c:v>177.1</c:v>
                </c:pt>
                <c:pt idx="3542">
                  <c:v>177.15</c:v>
                </c:pt>
                <c:pt idx="3543">
                  <c:v>177.2</c:v>
                </c:pt>
                <c:pt idx="3544">
                  <c:v>177.25</c:v>
                </c:pt>
                <c:pt idx="3545">
                  <c:v>177.3</c:v>
                </c:pt>
                <c:pt idx="3546">
                  <c:v>177.35</c:v>
                </c:pt>
                <c:pt idx="3547">
                  <c:v>177.4</c:v>
                </c:pt>
                <c:pt idx="3548">
                  <c:v>177.45</c:v>
                </c:pt>
                <c:pt idx="3549">
                  <c:v>177.5</c:v>
                </c:pt>
                <c:pt idx="3550">
                  <c:v>177.55</c:v>
                </c:pt>
                <c:pt idx="3551">
                  <c:v>177.6</c:v>
                </c:pt>
                <c:pt idx="3552">
                  <c:v>177.65</c:v>
                </c:pt>
                <c:pt idx="3553">
                  <c:v>177.7</c:v>
                </c:pt>
                <c:pt idx="3554">
                  <c:v>177.75</c:v>
                </c:pt>
                <c:pt idx="3555">
                  <c:v>177.8</c:v>
                </c:pt>
                <c:pt idx="3556">
                  <c:v>177.85</c:v>
                </c:pt>
                <c:pt idx="3557">
                  <c:v>177.9</c:v>
                </c:pt>
                <c:pt idx="3558">
                  <c:v>177.95</c:v>
                </c:pt>
                <c:pt idx="3559">
                  <c:v>178</c:v>
                </c:pt>
                <c:pt idx="3560">
                  <c:v>178.05</c:v>
                </c:pt>
                <c:pt idx="3561">
                  <c:v>178.1</c:v>
                </c:pt>
                <c:pt idx="3562">
                  <c:v>178.15</c:v>
                </c:pt>
                <c:pt idx="3563">
                  <c:v>178.2</c:v>
                </c:pt>
                <c:pt idx="3564">
                  <c:v>178.25</c:v>
                </c:pt>
                <c:pt idx="3565">
                  <c:v>178.3</c:v>
                </c:pt>
                <c:pt idx="3566">
                  <c:v>178.35</c:v>
                </c:pt>
                <c:pt idx="3567">
                  <c:v>178.4</c:v>
                </c:pt>
                <c:pt idx="3568">
                  <c:v>178.45</c:v>
                </c:pt>
                <c:pt idx="3569">
                  <c:v>178.5</c:v>
                </c:pt>
                <c:pt idx="3570">
                  <c:v>178.55</c:v>
                </c:pt>
                <c:pt idx="3571">
                  <c:v>178.6</c:v>
                </c:pt>
                <c:pt idx="3572">
                  <c:v>178.65</c:v>
                </c:pt>
                <c:pt idx="3573">
                  <c:v>178.7</c:v>
                </c:pt>
                <c:pt idx="3574">
                  <c:v>178.75</c:v>
                </c:pt>
                <c:pt idx="3575">
                  <c:v>178.8</c:v>
                </c:pt>
                <c:pt idx="3576">
                  <c:v>178.85</c:v>
                </c:pt>
                <c:pt idx="3577">
                  <c:v>178.9</c:v>
                </c:pt>
                <c:pt idx="3578">
                  <c:v>178.95</c:v>
                </c:pt>
                <c:pt idx="3579">
                  <c:v>179</c:v>
                </c:pt>
                <c:pt idx="3580">
                  <c:v>179.05</c:v>
                </c:pt>
                <c:pt idx="3581">
                  <c:v>179.1</c:v>
                </c:pt>
                <c:pt idx="3582">
                  <c:v>179.15</c:v>
                </c:pt>
                <c:pt idx="3583">
                  <c:v>179.2</c:v>
                </c:pt>
                <c:pt idx="3584">
                  <c:v>179.25</c:v>
                </c:pt>
                <c:pt idx="3585">
                  <c:v>179.3</c:v>
                </c:pt>
                <c:pt idx="3586">
                  <c:v>179.35</c:v>
                </c:pt>
                <c:pt idx="3587">
                  <c:v>179.4</c:v>
                </c:pt>
                <c:pt idx="3588">
                  <c:v>179.45</c:v>
                </c:pt>
                <c:pt idx="3589">
                  <c:v>179.5</c:v>
                </c:pt>
                <c:pt idx="3590">
                  <c:v>179.55</c:v>
                </c:pt>
                <c:pt idx="3591">
                  <c:v>179.6</c:v>
                </c:pt>
                <c:pt idx="3592">
                  <c:v>179.65</c:v>
                </c:pt>
                <c:pt idx="3593">
                  <c:v>179.7</c:v>
                </c:pt>
                <c:pt idx="3594">
                  <c:v>179.75</c:v>
                </c:pt>
                <c:pt idx="3595">
                  <c:v>179.8</c:v>
                </c:pt>
                <c:pt idx="3596">
                  <c:v>179.85</c:v>
                </c:pt>
                <c:pt idx="3597">
                  <c:v>179.9</c:v>
                </c:pt>
                <c:pt idx="3598">
                  <c:v>179.95</c:v>
                </c:pt>
                <c:pt idx="3599">
                  <c:v>180</c:v>
                </c:pt>
                <c:pt idx="3600">
                  <c:v>180.05</c:v>
                </c:pt>
                <c:pt idx="3601">
                  <c:v>180.1</c:v>
                </c:pt>
                <c:pt idx="3602">
                  <c:v>180.15</c:v>
                </c:pt>
                <c:pt idx="3603">
                  <c:v>180.2</c:v>
                </c:pt>
                <c:pt idx="3604">
                  <c:v>180.25</c:v>
                </c:pt>
                <c:pt idx="3605">
                  <c:v>180.3</c:v>
                </c:pt>
                <c:pt idx="3606">
                  <c:v>180.35</c:v>
                </c:pt>
                <c:pt idx="3607">
                  <c:v>180.4</c:v>
                </c:pt>
                <c:pt idx="3608">
                  <c:v>180.45</c:v>
                </c:pt>
                <c:pt idx="3609">
                  <c:v>180.5</c:v>
                </c:pt>
                <c:pt idx="3610">
                  <c:v>180.55</c:v>
                </c:pt>
                <c:pt idx="3611">
                  <c:v>180.6</c:v>
                </c:pt>
                <c:pt idx="3612">
                  <c:v>180.65</c:v>
                </c:pt>
                <c:pt idx="3613">
                  <c:v>180.7</c:v>
                </c:pt>
                <c:pt idx="3614">
                  <c:v>180.75</c:v>
                </c:pt>
                <c:pt idx="3615">
                  <c:v>180.8</c:v>
                </c:pt>
                <c:pt idx="3616">
                  <c:v>180.85</c:v>
                </c:pt>
                <c:pt idx="3617">
                  <c:v>180.9</c:v>
                </c:pt>
                <c:pt idx="3618">
                  <c:v>180.95</c:v>
                </c:pt>
                <c:pt idx="3619">
                  <c:v>181</c:v>
                </c:pt>
                <c:pt idx="3620">
                  <c:v>181.05</c:v>
                </c:pt>
                <c:pt idx="3621">
                  <c:v>181.1</c:v>
                </c:pt>
                <c:pt idx="3622">
                  <c:v>181.15</c:v>
                </c:pt>
                <c:pt idx="3623">
                  <c:v>181.2</c:v>
                </c:pt>
                <c:pt idx="3624">
                  <c:v>181.25</c:v>
                </c:pt>
                <c:pt idx="3625">
                  <c:v>181.3</c:v>
                </c:pt>
                <c:pt idx="3626">
                  <c:v>181.35</c:v>
                </c:pt>
                <c:pt idx="3627">
                  <c:v>181.4</c:v>
                </c:pt>
                <c:pt idx="3628">
                  <c:v>181.45</c:v>
                </c:pt>
                <c:pt idx="3629">
                  <c:v>181.5</c:v>
                </c:pt>
                <c:pt idx="3630">
                  <c:v>181.55</c:v>
                </c:pt>
                <c:pt idx="3631">
                  <c:v>181.6</c:v>
                </c:pt>
                <c:pt idx="3632">
                  <c:v>181.65</c:v>
                </c:pt>
                <c:pt idx="3633">
                  <c:v>181.7</c:v>
                </c:pt>
                <c:pt idx="3634">
                  <c:v>181.75</c:v>
                </c:pt>
                <c:pt idx="3635">
                  <c:v>181.8</c:v>
                </c:pt>
                <c:pt idx="3636">
                  <c:v>181.85</c:v>
                </c:pt>
                <c:pt idx="3637">
                  <c:v>181.9</c:v>
                </c:pt>
                <c:pt idx="3638">
                  <c:v>181.95</c:v>
                </c:pt>
                <c:pt idx="3639">
                  <c:v>182</c:v>
                </c:pt>
                <c:pt idx="3640">
                  <c:v>182.05</c:v>
                </c:pt>
                <c:pt idx="3641">
                  <c:v>182.1</c:v>
                </c:pt>
                <c:pt idx="3642">
                  <c:v>182.15</c:v>
                </c:pt>
                <c:pt idx="3643">
                  <c:v>182.2</c:v>
                </c:pt>
                <c:pt idx="3644">
                  <c:v>182.25</c:v>
                </c:pt>
                <c:pt idx="3645">
                  <c:v>182.3</c:v>
                </c:pt>
                <c:pt idx="3646">
                  <c:v>182.35</c:v>
                </c:pt>
                <c:pt idx="3647">
                  <c:v>182.4</c:v>
                </c:pt>
                <c:pt idx="3648">
                  <c:v>182.45</c:v>
                </c:pt>
                <c:pt idx="3649">
                  <c:v>182.5</c:v>
                </c:pt>
                <c:pt idx="3650">
                  <c:v>182.55</c:v>
                </c:pt>
                <c:pt idx="3651">
                  <c:v>182.6</c:v>
                </c:pt>
                <c:pt idx="3652">
                  <c:v>182.65</c:v>
                </c:pt>
                <c:pt idx="3653">
                  <c:v>182.7</c:v>
                </c:pt>
                <c:pt idx="3654">
                  <c:v>182.75</c:v>
                </c:pt>
                <c:pt idx="3655">
                  <c:v>182.8</c:v>
                </c:pt>
                <c:pt idx="3656">
                  <c:v>182.85</c:v>
                </c:pt>
                <c:pt idx="3657">
                  <c:v>182.9</c:v>
                </c:pt>
                <c:pt idx="3658">
                  <c:v>182.95</c:v>
                </c:pt>
                <c:pt idx="3659">
                  <c:v>183</c:v>
                </c:pt>
                <c:pt idx="3660">
                  <c:v>183.05</c:v>
                </c:pt>
                <c:pt idx="3661">
                  <c:v>183.1</c:v>
                </c:pt>
                <c:pt idx="3662">
                  <c:v>183.15</c:v>
                </c:pt>
                <c:pt idx="3663">
                  <c:v>183.2</c:v>
                </c:pt>
                <c:pt idx="3664">
                  <c:v>183.25</c:v>
                </c:pt>
                <c:pt idx="3665">
                  <c:v>183.3</c:v>
                </c:pt>
                <c:pt idx="3666">
                  <c:v>183.35</c:v>
                </c:pt>
                <c:pt idx="3667">
                  <c:v>183.4</c:v>
                </c:pt>
                <c:pt idx="3668">
                  <c:v>183.45</c:v>
                </c:pt>
                <c:pt idx="3669">
                  <c:v>183.5</c:v>
                </c:pt>
                <c:pt idx="3670">
                  <c:v>183.55</c:v>
                </c:pt>
                <c:pt idx="3671">
                  <c:v>183.6</c:v>
                </c:pt>
                <c:pt idx="3672">
                  <c:v>183.65</c:v>
                </c:pt>
                <c:pt idx="3673">
                  <c:v>183.7</c:v>
                </c:pt>
                <c:pt idx="3674">
                  <c:v>183.75</c:v>
                </c:pt>
                <c:pt idx="3675">
                  <c:v>183.8</c:v>
                </c:pt>
                <c:pt idx="3676">
                  <c:v>183.85</c:v>
                </c:pt>
                <c:pt idx="3677">
                  <c:v>183.9</c:v>
                </c:pt>
                <c:pt idx="3678">
                  <c:v>183.95</c:v>
                </c:pt>
                <c:pt idx="3679">
                  <c:v>184</c:v>
                </c:pt>
                <c:pt idx="3680">
                  <c:v>184.05</c:v>
                </c:pt>
                <c:pt idx="3681">
                  <c:v>184.1</c:v>
                </c:pt>
                <c:pt idx="3682">
                  <c:v>184.15</c:v>
                </c:pt>
                <c:pt idx="3683">
                  <c:v>184.2</c:v>
                </c:pt>
                <c:pt idx="3684">
                  <c:v>184.25</c:v>
                </c:pt>
                <c:pt idx="3685">
                  <c:v>184.3</c:v>
                </c:pt>
                <c:pt idx="3686">
                  <c:v>184.35</c:v>
                </c:pt>
                <c:pt idx="3687">
                  <c:v>184.4</c:v>
                </c:pt>
                <c:pt idx="3688">
                  <c:v>184.45</c:v>
                </c:pt>
                <c:pt idx="3689">
                  <c:v>184.5</c:v>
                </c:pt>
                <c:pt idx="3690">
                  <c:v>184.55</c:v>
                </c:pt>
                <c:pt idx="3691">
                  <c:v>184.6</c:v>
                </c:pt>
                <c:pt idx="3692">
                  <c:v>184.65</c:v>
                </c:pt>
                <c:pt idx="3693">
                  <c:v>184.7</c:v>
                </c:pt>
                <c:pt idx="3694">
                  <c:v>184.75</c:v>
                </c:pt>
                <c:pt idx="3695">
                  <c:v>184.8</c:v>
                </c:pt>
                <c:pt idx="3696">
                  <c:v>184.85</c:v>
                </c:pt>
                <c:pt idx="3697">
                  <c:v>184.9</c:v>
                </c:pt>
                <c:pt idx="3698">
                  <c:v>184.95</c:v>
                </c:pt>
                <c:pt idx="3699">
                  <c:v>185</c:v>
                </c:pt>
                <c:pt idx="3700">
                  <c:v>185.05</c:v>
                </c:pt>
                <c:pt idx="3701">
                  <c:v>185.1</c:v>
                </c:pt>
                <c:pt idx="3702">
                  <c:v>185.15</c:v>
                </c:pt>
                <c:pt idx="3703">
                  <c:v>185.2</c:v>
                </c:pt>
                <c:pt idx="3704">
                  <c:v>185.25</c:v>
                </c:pt>
                <c:pt idx="3705">
                  <c:v>185.3</c:v>
                </c:pt>
                <c:pt idx="3706">
                  <c:v>185.35</c:v>
                </c:pt>
                <c:pt idx="3707">
                  <c:v>185.4</c:v>
                </c:pt>
                <c:pt idx="3708">
                  <c:v>185.45</c:v>
                </c:pt>
                <c:pt idx="3709">
                  <c:v>185.5</c:v>
                </c:pt>
                <c:pt idx="3710">
                  <c:v>185.55</c:v>
                </c:pt>
                <c:pt idx="3711">
                  <c:v>185.6</c:v>
                </c:pt>
                <c:pt idx="3712">
                  <c:v>185.65</c:v>
                </c:pt>
                <c:pt idx="3713">
                  <c:v>185.7</c:v>
                </c:pt>
                <c:pt idx="3714">
                  <c:v>185.75</c:v>
                </c:pt>
                <c:pt idx="3715">
                  <c:v>185.8</c:v>
                </c:pt>
                <c:pt idx="3716">
                  <c:v>185.85</c:v>
                </c:pt>
                <c:pt idx="3717">
                  <c:v>185.9</c:v>
                </c:pt>
                <c:pt idx="3718">
                  <c:v>185.95</c:v>
                </c:pt>
                <c:pt idx="3719">
                  <c:v>186</c:v>
                </c:pt>
                <c:pt idx="3720">
                  <c:v>186.05</c:v>
                </c:pt>
                <c:pt idx="3721">
                  <c:v>186.1</c:v>
                </c:pt>
                <c:pt idx="3722">
                  <c:v>186.15</c:v>
                </c:pt>
                <c:pt idx="3723">
                  <c:v>186.2</c:v>
                </c:pt>
                <c:pt idx="3724">
                  <c:v>186.25</c:v>
                </c:pt>
                <c:pt idx="3725">
                  <c:v>186.3</c:v>
                </c:pt>
                <c:pt idx="3726">
                  <c:v>186.35</c:v>
                </c:pt>
                <c:pt idx="3727">
                  <c:v>186.4</c:v>
                </c:pt>
                <c:pt idx="3728">
                  <c:v>186.45</c:v>
                </c:pt>
                <c:pt idx="3729">
                  <c:v>186.5</c:v>
                </c:pt>
                <c:pt idx="3730">
                  <c:v>186.55</c:v>
                </c:pt>
                <c:pt idx="3731">
                  <c:v>186.6</c:v>
                </c:pt>
                <c:pt idx="3732">
                  <c:v>186.65</c:v>
                </c:pt>
                <c:pt idx="3733">
                  <c:v>186.7</c:v>
                </c:pt>
                <c:pt idx="3734">
                  <c:v>186.75</c:v>
                </c:pt>
                <c:pt idx="3735">
                  <c:v>186.8</c:v>
                </c:pt>
                <c:pt idx="3736">
                  <c:v>186.85</c:v>
                </c:pt>
                <c:pt idx="3737">
                  <c:v>186.9</c:v>
                </c:pt>
                <c:pt idx="3738">
                  <c:v>186.95</c:v>
                </c:pt>
                <c:pt idx="3739">
                  <c:v>187</c:v>
                </c:pt>
                <c:pt idx="3740">
                  <c:v>187.05</c:v>
                </c:pt>
                <c:pt idx="3741">
                  <c:v>187.1</c:v>
                </c:pt>
                <c:pt idx="3742">
                  <c:v>187.15</c:v>
                </c:pt>
                <c:pt idx="3743">
                  <c:v>187.2</c:v>
                </c:pt>
                <c:pt idx="3744">
                  <c:v>187.25</c:v>
                </c:pt>
                <c:pt idx="3745">
                  <c:v>187.3</c:v>
                </c:pt>
                <c:pt idx="3746">
                  <c:v>187.35</c:v>
                </c:pt>
                <c:pt idx="3747">
                  <c:v>187.4</c:v>
                </c:pt>
                <c:pt idx="3748">
                  <c:v>187.45</c:v>
                </c:pt>
                <c:pt idx="3749">
                  <c:v>187.5</c:v>
                </c:pt>
                <c:pt idx="3750">
                  <c:v>187.55</c:v>
                </c:pt>
                <c:pt idx="3751">
                  <c:v>187.6</c:v>
                </c:pt>
                <c:pt idx="3752">
                  <c:v>187.65</c:v>
                </c:pt>
                <c:pt idx="3753">
                  <c:v>187.7</c:v>
                </c:pt>
                <c:pt idx="3754">
                  <c:v>187.75</c:v>
                </c:pt>
                <c:pt idx="3755">
                  <c:v>187.8</c:v>
                </c:pt>
                <c:pt idx="3756">
                  <c:v>187.85</c:v>
                </c:pt>
                <c:pt idx="3757">
                  <c:v>187.9</c:v>
                </c:pt>
                <c:pt idx="3758">
                  <c:v>187.95</c:v>
                </c:pt>
                <c:pt idx="3759">
                  <c:v>188</c:v>
                </c:pt>
                <c:pt idx="3760">
                  <c:v>188.05</c:v>
                </c:pt>
                <c:pt idx="3761">
                  <c:v>188.1</c:v>
                </c:pt>
                <c:pt idx="3762">
                  <c:v>188.15</c:v>
                </c:pt>
                <c:pt idx="3763">
                  <c:v>188.2</c:v>
                </c:pt>
                <c:pt idx="3764">
                  <c:v>188.25</c:v>
                </c:pt>
                <c:pt idx="3765">
                  <c:v>188.3</c:v>
                </c:pt>
                <c:pt idx="3766">
                  <c:v>188.35</c:v>
                </c:pt>
                <c:pt idx="3767">
                  <c:v>188.4</c:v>
                </c:pt>
                <c:pt idx="3768">
                  <c:v>188.45</c:v>
                </c:pt>
                <c:pt idx="3769">
                  <c:v>188.5</c:v>
                </c:pt>
                <c:pt idx="3770">
                  <c:v>188.55</c:v>
                </c:pt>
                <c:pt idx="3771">
                  <c:v>188.6</c:v>
                </c:pt>
                <c:pt idx="3772">
                  <c:v>188.65</c:v>
                </c:pt>
                <c:pt idx="3773">
                  <c:v>188.7</c:v>
                </c:pt>
                <c:pt idx="3774">
                  <c:v>188.75</c:v>
                </c:pt>
                <c:pt idx="3775">
                  <c:v>188.8</c:v>
                </c:pt>
                <c:pt idx="3776">
                  <c:v>188.85</c:v>
                </c:pt>
                <c:pt idx="3777">
                  <c:v>188.9</c:v>
                </c:pt>
                <c:pt idx="3778">
                  <c:v>188.95</c:v>
                </c:pt>
                <c:pt idx="3779">
                  <c:v>189</c:v>
                </c:pt>
                <c:pt idx="3780">
                  <c:v>189.05</c:v>
                </c:pt>
                <c:pt idx="3781">
                  <c:v>189.1</c:v>
                </c:pt>
                <c:pt idx="3782">
                  <c:v>189.15</c:v>
                </c:pt>
                <c:pt idx="3783">
                  <c:v>189.2</c:v>
                </c:pt>
                <c:pt idx="3784">
                  <c:v>189.25</c:v>
                </c:pt>
                <c:pt idx="3785">
                  <c:v>189.3</c:v>
                </c:pt>
                <c:pt idx="3786">
                  <c:v>189.35</c:v>
                </c:pt>
                <c:pt idx="3787">
                  <c:v>189.4</c:v>
                </c:pt>
                <c:pt idx="3788">
                  <c:v>189.45</c:v>
                </c:pt>
                <c:pt idx="3789">
                  <c:v>189.5</c:v>
                </c:pt>
                <c:pt idx="3790">
                  <c:v>189.55</c:v>
                </c:pt>
                <c:pt idx="3791">
                  <c:v>189.6</c:v>
                </c:pt>
                <c:pt idx="3792">
                  <c:v>189.65</c:v>
                </c:pt>
                <c:pt idx="3793">
                  <c:v>189.7</c:v>
                </c:pt>
                <c:pt idx="3794">
                  <c:v>189.75</c:v>
                </c:pt>
                <c:pt idx="3795">
                  <c:v>189.8</c:v>
                </c:pt>
                <c:pt idx="3796">
                  <c:v>189.85</c:v>
                </c:pt>
                <c:pt idx="3797">
                  <c:v>189.9</c:v>
                </c:pt>
                <c:pt idx="3798">
                  <c:v>189.95</c:v>
                </c:pt>
                <c:pt idx="3799">
                  <c:v>190</c:v>
                </c:pt>
                <c:pt idx="3800">
                  <c:v>190.05</c:v>
                </c:pt>
                <c:pt idx="3801">
                  <c:v>190.1</c:v>
                </c:pt>
                <c:pt idx="3802">
                  <c:v>190.15</c:v>
                </c:pt>
                <c:pt idx="3803">
                  <c:v>190.2</c:v>
                </c:pt>
                <c:pt idx="3804">
                  <c:v>190.25</c:v>
                </c:pt>
                <c:pt idx="3805">
                  <c:v>190.3</c:v>
                </c:pt>
                <c:pt idx="3806">
                  <c:v>190.35</c:v>
                </c:pt>
                <c:pt idx="3807">
                  <c:v>190.4</c:v>
                </c:pt>
                <c:pt idx="3808">
                  <c:v>190.45</c:v>
                </c:pt>
                <c:pt idx="3809">
                  <c:v>190.5</c:v>
                </c:pt>
                <c:pt idx="3810">
                  <c:v>190.55</c:v>
                </c:pt>
                <c:pt idx="3811">
                  <c:v>190.6</c:v>
                </c:pt>
                <c:pt idx="3812">
                  <c:v>190.65</c:v>
                </c:pt>
                <c:pt idx="3813">
                  <c:v>190.7</c:v>
                </c:pt>
                <c:pt idx="3814">
                  <c:v>190.75</c:v>
                </c:pt>
                <c:pt idx="3815">
                  <c:v>190.8</c:v>
                </c:pt>
                <c:pt idx="3816">
                  <c:v>190.85</c:v>
                </c:pt>
                <c:pt idx="3817">
                  <c:v>190.9</c:v>
                </c:pt>
                <c:pt idx="3818">
                  <c:v>190.95</c:v>
                </c:pt>
                <c:pt idx="3819">
                  <c:v>191</c:v>
                </c:pt>
                <c:pt idx="3820">
                  <c:v>191.05</c:v>
                </c:pt>
                <c:pt idx="3821">
                  <c:v>191.1</c:v>
                </c:pt>
                <c:pt idx="3822">
                  <c:v>191.15</c:v>
                </c:pt>
                <c:pt idx="3823">
                  <c:v>191.2</c:v>
                </c:pt>
                <c:pt idx="3824">
                  <c:v>191.25</c:v>
                </c:pt>
                <c:pt idx="3825">
                  <c:v>191.3</c:v>
                </c:pt>
                <c:pt idx="3826">
                  <c:v>191.35</c:v>
                </c:pt>
                <c:pt idx="3827">
                  <c:v>191.4</c:v>
                </c:pt>
                <c:pt idx="3828">
                  <c:v>191.45</c:v>
                </c:pt>
                <c:pt idx="3829">
                  <c:v>191.5</c:v>
                </c:pt>
                <c:pt idx="3830">
                  <c:v>191.55</c:v>
                </c:pt>
                <c:pt idx="3831">
                  <c:v>191.6</c:v>
                </c:pt>
                <c:pt idx="3832">
                  <c:v>191.65</c:v>
                </c:pt>
                <c:pt idx="3833">
                  <c:v>191.7</c:v>
                </c:pt>
                <c:pt idx="3834">
                  <c:v>191.75</c:v>
                </c:pt>
                <c:pt idx="3835">
                  <c:v>191.8</c:v>
                </c:pt>
                <c:pt idx="3836">
                  <c:v>191.85</c:v>
                </c:pt>
                <c:pt idx="3837">
                  <c:v>191.9</c:v>
                </c:pt>
                <c:pt idx="3838">
                  <c:v>191.95</c:v>
                </c:pt>
                <c:pt idx="3839">
                  <c:v>192</c:v>
                </c:pt>
                <c:pt idx="3840">
                  <c:v>192.05</c:v>
                </c:pt>
                <c:pt idx="3841">
                  <c:v>192.1</c:v>
                </c:pt>
                <c:pt idx="3842">
                  <c:v>192.15</c:v>
                </c:pt>
                <c:pt idx="3843">
                  <c:v>192.2</c:v>
                </c:pt>
                <c:pt idx="3844">
                  <c:v>192.25</c:v>
                </c:pt>
                <c:pt idx="3845">
                  <c:v>192.3</c:v>
                </c:pt>
                <c:pt idx="3846">
                  <c:v>192.35</c:v>
                </c:pt>
                <c:pt idx="3847">
                  <c:v>192.4</c:v>
                </c:pt>
                <c:pt idx="3848">
                  <c:v>192.45</c:v>
                </c:pt>
                <c:pt idx="3849">
                  <c:v>192.5</c:v>
                </c:pt>
                <c:pt idx="3850">
                  <c:v>192.55</c:v>
                </c:pt>
                <c:pt idx="3851">
                  <c:v>192.6</c:v>
                </c:pt>
                <c:pt idx="3852">
                  <c:v>192.65</c:v>
                </c:pt>
                <c:pt idx="3853">
                  <c:v>192.7</c:v>
                </c:pt>
                <c:pt idx="3854">
                  <c:v>192.75</c:v>
                </c:pt>
                <c:pt idx="3855">
                  <c:v>192.8</c:v>
                </c:pt>
                <c:pt idx="3856">
                  <c:v>192.85</c:v>
                </c:pt>
                <c:pt idx="3857">
                  <c:v>192.9</c:v>
                </c:pt>
                <c:pt idx="3858">
                  <c:v>192.95</c:v>
                </c:pt>
                <c:pt idx="3859">
                  <c:v>193</c:v>
                </c:pt>
                <c:pt idx="3860">
                  <c:v>193.05</c:v>
                </c:pt>
                <c:pt idx="3861">
                  <c:v>193.1</c:v>
                </c:pt>
                <c:pt idx="3862">
                  <c:v>193.15</c:v>
                </c:pt>
                <c:pt idx="3863">
                  <c:v>193.2</c:v>
                </c:pt>
                <c:pt idx="3864">
                  <c:v>193.25</c:v>
                </c:pt>
                <c:pt idx="3865">
                  <c:v>193.3</c:v>
                </c:pt>
                <c:pt idx="3866">
                  <c:v>193.35</c:v>
                </c:pt>
                <c:pt idx="3867">
                  <c:v>193.4</c:v>
                </c:pt>
                <c:pt idx="3868">
                  <c:v>193.45</c:v>
                </c:pt>
                <c:pt idx="3869">
                  <c:v>193.5</c:v>
                </c:pt>
                <c:pt idx="3870">
                  <c:v>193.55</c:v>
                </c:pt>
                <c:pt idx="3871">
                  <c:v>193.6</c:v>
                </c:pt>
                <c:pt idx="3872">
                  <c:v>193.65</c:v>
                </c:pt>
                <c:pt idx="3873">
                  <c:v>193.7</c:v>
                </c:pt>
                <c:pt idx="3874">
                  <c:v>193.75</c:v>
                </c:pt>
                <c:pt idx="3875">
                  <c:v>193.8</c:v>
                </c:pt>
                <c:pt idx="3876">
                  <c:v>193.85</c:v>
                </c:pt>
                <c:pt idx="3877">
                  <c:v>193.9</c:v>
                </c:pt>
                <c:pt idx="3878">
                  <c:v>193.95</c:v>
                </c:pt>
                <c:pt idx="3879">
                  <c:v>194</c:v>
                </c:pt>
                <c:pt idx="3880">
                  <c:v>194.05</c:v>
                </c:pt>
                <c:pt idx="3881">
                  <c:v>194.1</c:v>
                </c:pt>
                <c:pt idx="3882">
                  <c:v>194.15</c:v>
                </c:pt>
                <c:pt idx="3883">
                  <c:v>194.2</c:v>
                </c:pt>
                <c:pt idx="3884">
                  <c:v>194.25</c:v>
                </c:pt>
                <c:pt idx="3885">
                  <c:v>194.3</c:v>
                </c:pt>
                <c:pt idx="3886">
                  <c:v>194.35</c:v>
                </c:pt>
                <c:pt idx="3887">
                  <c:v>194.4</c:v>
                </c:pt>
                <c:pt idx="3888">
                  <c:v>194.45</c:v>
                </c:pt>
                <c:pt idx="3889">
                  <c:v>194.5</c:v>
                </c:pt>
                <c:pt idx="3890">
                  <c:v>194.55</c:v>
                </c:pt>
                <c:pt idx="3891">
                  <c:v>194.6</c:v>
                </c:pt>
                <c:pt idx="3892">
                  <c:v>194.65</c:v>
                </c:pt>
                <c:pt idx="3893">
                  <c:v>194.7</c:v>
                </c:pt>
                <c:pt idx="3894">
                  <c:v>194.75</c:v>
                </c:pt>
                <c:pt idx="3895">
                  <c:v>194.8</c:v>
                </c:pt>
                <c:pt idx="3896">
                  <c:v>194.85</c:v>
                </c:pt>
                <c:pt idx="3897">
                  <c:v>194.9</c:v>
                </c:pt>
                <c:pt idx="3898">
                  <c:v>194.95</c:v>
                </c:pt>
                <c:pt idx="3899">
                  <c:v>195</c:v>
                </c:pt>
                <c:pt idx="3900">
                  <c:v>195.05</c:v>
                </c:pt>
                <c:pt idx="3901">
                  <c:v>195.1</c:v>
                </c:pt>
                <c:pt idx="3902">
                  <c:v>195.15</c:v>
                </c:pt>
                <c:pt idx="3903">
                  <c:v>195.2</c:v>
                </c:pt>
                <c:pt idx="3904">
                  <c:v>195.25</c:v>
                </c:pt>
                <c:pt idx="3905">
                  <c:v>195.3</c:v>
                </c:pt>
                <c:pt idx="3906">
                  <c:v>195.35</c:v>
                </c:pt>
                <c:pt idx="3907">
                  <c:v>195.4</c:v>
                </c:pt>
                <c:pt idx="3908">
                  <c:v>195.45</c:v>
                </c:pt>
                <c:pt idx="3909">
                  <c:v>195.5</c:v>
                </c:pt>
                <c:pt idx="3910">
                  <c:v>195.55</c:v>
                </c:pt>
                <c:pt idx="3911">
                  <c:v>195.6</c:v>
                </c:pt>
                <c:pt idx="3912">
                  <c:v>195.65</c:v>
                </c:pt>
                <c:pt idx="3913">
                  <c:v>195.7</c:v>
                </c:pt>
                <c:pt idx="3914">
                  <c:v>195.75</c:v>
                </c:pt>
                <c:pt idx="3915">
                  <c:v>195.8</c:v>
                </c:pt>
                <c:pt idx="3916">
                  <c:v>195.85</c:v>
                </c:pt>
                <c:pt idx="3917">
                  <c:v>195.9</c:v>
                </c:pt>
                <c:pt idx="3918">
                  <c:v>195.95</c:v>
                </c:pt>
                <c:pt idx="3919">
                  <c:v>196</c:v>
                </c:pt>
                <c:pt idx="3920">
                  <c:v>196.05</c:v>
                </c:pt>
                <c:pt idx="3921">
                  <c:v>196.1</c:v>
                </c:pt>
                <c:pt idx="3922">
                  <c:v>196.15</c:v>
                </c:pt>
                <c:pt idx="3923">
                  <c:v>196.2</c:v>
                </c:pt>
                <c:pt idx="3924">
                  <c:v>196.25</c:v>
                </c:pt>
                <c:pt idx="3925">
                  <c:v>196.3</c:v>
                </c:pt>
                <c:pt idx="3926">
                  <c:v>196.35</c:v>
                </c:pt>
                <c:pt idx="3927">
                  <c:v>196.4</c:v>
                </c:pt>
                <c:pt idx="3928">
                  <c:v>196.45</c:v>
                </c:pt>
                <c:pt idx="3929">
                  <c:v>196.5</c:v>
                </c:pt>
                <c:pt idx="3930">
                  <c:v>196.55</c:v>
                </c:pt>
                <c:pt idx="3931">
                  <c:v>196.6</c:v>
                </c:pt>
                <c:pt idx="3932">
                  <c:v>196.65</c:v>
                </c:pt>
                <c:pt idx="3933">
                  <c:v>196.7</c:v>
                </c:pt>
                <c:pt idx="3934">
                  <c:v>196.75</c:v>
                </c:pt>
                <c:pt idx="3935">
                  <c:v>196.8</c:v>
                </c:pt>
                <c:pt idx="3936">
                  <c:v>196.85</c:v>
                </c:pt>
                <c:pt idx="3937">
                  <c:v>196.9</c:v>
                </c:pt>
                <c:pt idx="3938">
                  <c:v>196.95</c:v>
                </c:pt>
                <c:pt idx="3939">
                  <c:v>197</c:v>
                </c:pt>
                <c:pt idx="3940">
                  <c:v>197.05</c:v>
                </c:pt>
                <c:pt idx="3941">
                  <c:v>197.1</c:v>
                </c:pt>
                <c:pt idx="3942">
                  <c:v>197.15</c:v>
                </c:pt>
                <c:pt idx="3943">
                  <c:v>197.2</c:v>
                </c:pt>
                <c:pt idx="3944">
                  <c:v>197.25</c:v>
                </c:pt>
                <c:pt idx="3945">
                  <c:v>197.3</c:v>
                </c:pt>
                <c:pt idx="3946">
                  <c:v>197.35</c:v>
                </c:pt>
                <c:pt idx="3947">
                  <c:v>197.4</c:v>
                </c:pt>
                <c:pt idx="3948">
                  <c:v>197.45</c:v>
                </c:pt>
                <c:pt idx="3949">
                  <c:v>197.5</c:v>
                </c:pt>
                <c:pt idx="3950">
                  <c:v>197.55</c:v>
                </c:pt>
                <c:pt idx="3951">
                  <c:v>197.6</c:v>
                </c:pt>
                <c:pt idx="3952">
                  <c:v>197.65</c:v>
                </c:pt>
                <c:pt idx="3953">
                  <c:v>197.7</c:v>
                </c:pt>
                <c:pt idx="3954">
                  <c:v>197.75</c:v>
                </c:pt>
                <c:pt idx="3955">
                  <c:v>197.8</c:v>
                </c:pt>
                <c:pt idx="3956">
                  <c:v>197.85</c:v>
                </c:pt>
                <c:pt idx="3957">
                  <c:v>197.9</c:v>
                </c:pt>
                <c:pt idx="3958">
                  <c:v>197.95</c:v>
                </c:pt>
                <c:pt idx="3959">
                  <c:v>198</c:v>
                </c:pt>
                <c:pt idx="3960">
                  <c:v>198.05</c:v>
                </c:pt>
                <c:pt idx="3961">
                  <c:v>198.1</c:v>
                </c:pt>
                <c:pt idx="3962">
                  <c:v>198.15</c:v>
                </c:pt>
                <c:pt idx="3963">
                  <c:v>198.2</c:v>
                </c:pt>
                <c:pt idx="3964">
                  <c:v>198.25</c:v>
                </c:pt>
                <c:pt idx="3965">
                  <c:v>198.3</c:v>
                </c:pt>
                <c:pt idx="3966">
                  <c:v>198.35</c:v>
                </c:pt>
                <c:pt idx="3967">
                  <c:v>198.4</c:v>
                </c:pt>
                <c:pt idx="3968">
                  <c:v>198.45</c:v>
                </c:pt>
                <c:pt idx="3969">
                  <c:v>198.5</c:v>
                </c:pt>
                <c:pt idx="3970">
                  <c:v>198.55</c:v>
                </c:pt>
                <c:pt idx="3971">
                  <c:v>198.6</c:v>
                </c:pt>
                <c:pt idx="3972">
                  <c:v>198.65</c:v>
                </c:pt>
                <c:pt idx="3973">
                  <c:v>198.7</c:v>
                </c:pt>
                <c:pt idx="3974">
                  <c:v>198.75</c:v>
                </c:pt>
                <c:pt idx="3975">
                  <c:v>198.8</c:v>
                </c:pt>
                <c:pt idx="3976">
                  <c:v>198.85</c:v>
                </c:pt>
                <c:pt idx="3977">
                  <c:v>198.9</c:v>
                </c:pt>
                <c:pt idx="3978">
                  <c:v>198.95</c:v>
                </c:pt>
                <c:pt idx="3979">
                  <c:v>199</c:v>
                </c:pt>
                <c:pt idx="3980">
                  <c:v>199.05</c:v>
                </c:pt>
                <c:pt idx="3981">
                  <c:v>199.1</c:v>
                </c:pt>
                <c:pt idx="3982">
                  <c:v>199.15</c:v>
                </c:pt>
                <c:pt idx="3983">
                  <c:v>199.2</c:v>
                </c:pt>
                <c:pt idx="3984">
                  <c:v>199.25</c:v>
                </c:pt>
                <c:pt idx="3985">
                  <c:v>199.3</c:v>
                </c:pt>
                <c:pt idx="3986">
                  <c:v>199.35</c:v>
                </c:pt>
                <c:pt idx="3987">
                  <c:v>199.4</c:v>
                </c:pt>
                <c:pt idx="3988">
                  <c:v>199.45</c:v>
                </c:pt>
                <c:pt idx="3989">
                  <c:v>199.5</c:v>
                </c:pt>
                <c:pt idx="3990">
                  <c:v>199.55</c:v>
                </c:pt>
                <c:pt idx="3991">
                  <c:v>199.6</c:v>
                </c:pt>
                <c:pt idx="3992">
                  <c:v>199.65</c:v>
                </c:pt>
                <c:pt idx="3993">
                  <c:v>199.7</c:v>
                </c:pt>
                <c:pt idx="3994">
                  <c:v>199.75</c:v>
                </c:pt>
                <c:pt idx="3995">
                  <c:v>199.8</c:v>
                </c:pt>
                <c:pt idx="3996">
                  <c:v>199.85</c:v>
                </c:pt>
                <c:pt idx="3997">
                  <c:v>199.9</c:v>
                </c:pt>
                <c:pt idx="3998">
                  <c:v>199.95</c:v>
                </c:pt>
                <c:pt idx="3999">
                  <c:v>200</c:v>
                </c:pt>
                <c:pt idx="4000">
                  <c:v>200.05</c:v>
                </c:pt>
                <c:pt idx="4001">
                  <c:v>200.1</c:v>
                </c:pt>
                <c:pt idx="4002">
                  <c:v>200.15</c:v>
                </c:pt>
                <c:pt idx="4003">
                  <c:v>200.2</c:v>
                </c:pt>
                <c:pt idx="4004">
                  <c:v>200.25</c:v>
                </c:pt>
                <c:pt idx="4005">
                  <c:v>200.3</c:v>
                </c:pt>
                <c:pt idx="4006">
                  <c:v>200.35</c:v>
                </c:pt>
                <c:pt idx="4007">
                  <c:v>200.4</c:v>
                </c:pt>
                <c:pt idx="4008">
                  <c:v>200.45</c:v>
                </c:pt>
                <c:pt idx="4009">
                  <c:v>200.5</c:v>
                </c:pt>
                <c:pt idx="4010">
                  <c:v>200.55</c:v>
                </c:pt>
                <c:pt idx="4011">
                  <c:v>200.6</c:v>
                </c:pt>
                <c:pt idx="4012">
                  <c:v>200.65</c:v>
                </c:pt>
                <c:pt idx="4013">
                  <c:v>200.7</c:v>
                </c:pt>
                <c:pt idx="4014">
                  <c:v>200.75</c:v>
                </c:pt>
                <c:pt idx="4015">
                  <c:v>200.8</c:v>
                </c:pt>
                <c:pt idx="4016">
                  <c:v>200.85</c:v>
                </c:pt>
                <c:pt idx="4017">
                  <c:v>200.9</c:v>
                </c:pt>
                <c:pt idx="4018">
                  <c:v>200.95</c:v>
                </c:pt>
                <c:pt idx="4019">
                  <c:v>201</c:v>
                </c:pt>
                <c:pt idx="4020">
                  <c:v>201.05</c:v>
                </c:pt>
                <c:pt idx="4021">
                  <c:v>201.1</c:v>
                </c:pt>
                <c:pt idx="4022">
                  <c:v>201.15</c:v>
                </c:pt>
                <c:pt idx="4023">
                  <c:v>201.2</c:v>
                </c:pt>
                <c:pt idx="4024">
                  <c:v>201.25</c:v>
                </c:pt>
                <c:pt idx="4025">
                  <c:v>201.3</c:v>
                </c:pt>
                <c:pt idx="4026">
                  <c:v>201.35</c:v>
                </c:pt>
                <c:pt idx="4027">
                  <c:v>201.4</c:v>
                </c:pt>
                <c:pt idx="4028">
                  <c:v>201.45</c:v>
                </c:pt>
                <c:pt idx="4029">
                  <c:v>201.5</c:v>
                </c:pt>
                <c:pt idx="4030">
                  <c:v>201.55</c:v>
                </c:pt>
                <c:pt idx="4031">
                  <c:v>201.6</c:v>
                </c:pt>
                <c:pt idx="4032">
                  <c:v>201.65</c:v>
                </c:pt>
                <c:pt idx="4033">
                  <c:v>201.7</c:v>
                </c:pt>
                <c:pt idx="4034">
                  <c:v>201.75</c:v>
                </c:pt>
                <c:pt idx="4035">
                  <c:v>201.8</c:v>
                </c:pt>
                <c:pt idx="4036">
                  <c:v>201.85</c:v>
                </c:pt>
                <c:pt idx="4037">
                  <c:v>201.9</c:v>
                </c:pt>
                <c:pt idx="4038">
                  <c:v>201.95</c:v>
                </c:pt>
                <c:pt idx="4039">
                  <c:v>202</c:v>
                </c:pt>
                <c:pt idx="4040">
                  <c:v>202.05</c:v>
                </c:pt>
                <c:pt idx="4041">
                  <c:v>202.1</c:v>
                </c:pt>
                <c:pt idx="4042">
                  <c:v>202.15</c:v>
                </c:pt>
                <c:pt idx="4043">
                  <c:v>202.2</c:v>
                </c:pt>
                <c:pt idx="4044">
                  <c:v>202.25</c:v>
                </c:pt>
                <c:pt idx="4045">
                  <c:v>202.3</c:v>
                </c:pt>
                <c:pt idx="4046">
                  <c:v>202.35</c:v>
                </c:pt>
                <c:pt idx="4047">
                  <c:v>202.4</c:v>
                </c:pt>
                <c:pt idx="4048">
                  <c:v>202.45</c:v>
                </c:pt>
                <c:pt idx="4049">
                  <c:v>202.5</c:v>
                </c:pt>
                <c:pt idx="4050">
                  <c:v>202.55</c:v>
                </c:pt>
                <c:pt idx="4051">
                  <c:v>202.6</c:v>
                </c:pt>
                <c:pt idx="4052">
                  <c:v>202.65</c:v>
                </c:pt>
                <c:pt idx="4053">
                  <c:v>202.7</c:v>
                </c:pt>
                <c:pt idx="4054">
                  <c:v>202.75</c:v>
                </c:pt>
                <c:pt idx="4055">
                  <c:v>202.8</c:v>
                </c:pt>
                <c:pt idx="4056">
                  <c:v>202.85</c:v>
                </c:pt>
                <c:pt idx="4057">
                  <c:v>202.9</c:v>
                </c:pt>
                <c:pt idx="4058">
                  <c:v>202.95</c:v>
                </c:pt>
                <c:pt idx="4059">
                  <c:v>203</c:v>
                </c:pt>
                <c:pt idx="4060">
                  <c:v>203.05</c:v>
                </c:pt>
                <c:pt idx="4061">
                  <c:v>203.1</c:v>
                </c:pt>
                <c:pt idx="4062">
                  <c:v>203.15</c:v>
                </c:pt>
                <c:pt idx="4063">
                  <c:v>203.2</c:v>
                </c:pt>
                <c:pt idx="4064">
                  <c:v>203.25</c:v>
                </c:pt>
                <c:pt idx="4065">
                  <c:v>203.3</c:v>
                </c:pt>
                <c:pt idx="4066">
                  <c:v>203.35</c:v>
                </c:pt>
                <c:pt idx="4067">
                  <c:v>203.4</c:v>
                </c:pt>
                <c:pt idx="4068">
                  <c:v>203.45</c:v>
                </c:pt>
                <c:pt idx="4069">
                  <c:v>203.5</c:v>
                </c:pt>
                <c:pt idx="4070">
                  <c:v>203.55</c:v>
                </c:pt>
                <c:pt idx="4071">
                  <c:v>203.6</c:v>
                </c:pt>
                <c:pt idx="4072">
                  <c:v>203.65</c:v>
                </c:pt>
                <c:pt idx="4073">
                  <c:v>203.7</c:v>
                </c:pt>
                <c:pt idx="4074">
                  <c:v>203.75</c:v>
                </c:pt>
                <c:pt idx="4075">
                  <c:v>203.8</c:v>
                </c:pt>
                <c:pt idx="4076">
                  <c:v>203.85</c:v>
                </c:pt>
                <c:pt idx="4077">
                  <c:v>203.9</c:v>
                </c:pt>
                <c:pt idx="4078">
                  <c:v>203.95</c:v>
                </c:pt>
                <c:pt idx="4079">
                  <c:v>204</c:v>
                </c:pt>
                <c:pt idx="4080">
                  <c:v>204.05</c:v>
                </c:pt>
                <c:pt idx="4081">
                  <c:v>204.1</c:v>
                </c:pt>
                <c:pt idx="4082">
                  <c:v>204.15</c:v>
                </c:pt>
                <c:pt idx="4083">
                  <c:v>204.2</c:v>
                </c:pt>
                <c:pt idx="4084">
                  <c:v>204.25</c:v>
                </c:pt>
                <c:pt idx="4085">
                  <c:v>204.3</c:v>
                </c:pt>
                <c:pt idx="4086">
                  <c:v>204.35</c:v>
                </c:pt>
                <c:pt idx="4087">
                  <c:v>204.4</c:v>
                </c:pt>
                <c:pt idx="4088">
                  <c:v>204.45</c:v>
                </c:pt>
                <c:pt idx="4089">
                  <c:v>204.5</c:v>
                </c:pt>
                <c:pt idx="4090">
                  <c:v>204.55</c:v>
                </c:pt>
                <c:pt idx="4091">
                  <c:v>204.6</c:v>
                </c:pt>
                <c:pt idx="4092">
                  <c:v>204.65</c:v>
                </c:pt>
                <c:pt idx="4093">
                  <c:v>204.7</c:v>
                </c:pt>
                <c:pt idx="4094">
                  <c:v>204.75</c:v>
                </c:pt>
                <c:pt idx="4095">
                  <c:v>204.8</c:v>
                </c:pt>
                <c:pt idx="4096">
                  <c:v>204.85</c:v>
                </c:pt>
                <c:pt idx="4097">
                  <c:v>204.9</c:v>
                </c:pt>
                <c:pt idx="4098">
                  <c:v>204.95</c:v>
                </c:pt>
                <c:pt idx="4099">
                  <c:v>205</c:v>
                </c:pt>
                <c:pt idx="4100">
                  <c:v>205.05</c:v>
                </c:pt>
                <c:pt idx="4101">
                  <c:v>205.1</c:v>
                </c:pt>
                <c:pt idx="4102">
                  <c:v>205.15</c:v>
                </c:pt>
                <c:pt idx="4103">
                  <c:v>205.2</c:v>
                </c:pt>
                <c:pt idx="4104">
                  <c:v>205.25</c:v>
                </c:pt>
                <c:pt idx="4105">
                  <c:v>205.3</c:v>
                </c:pt>
                <c:pt idx="4106">
                  <c:v>205.35</c:v>
                </c:pt>
                <c:pt idx="4107">
                  <c:v>205.4</c:v>
                </c:pt>
                <c:pt idx="4108">
                  <c:v>205.45</c:v>
                </c:pt>
                <c:pt idx="4109">
                  <c:v>205.5</c:v>
                </c:pt>
                <c:pt idx="4110">
                  <c:v>205.55</c:v>
                </c:pt>
                <c:pt idx="4111">
                  <c:v>205.6</c:v>
                </c:pt>
                <c:pt idx="4112">
                  <c:v>205.65</c:v>
                </c:pt>
                <c:pt idx="4113">
                  <c:v>205.7</c:v>
                </c:pt>
                <c:pt idx="4114">
                  <c:v>205.75</c:v>
                </c:pt>
                <c:pt idx="4115">
                  <c:v>205.8</c:v>
                </c:pt>
                <c:pt idx="4116">
                  <c:v>205.85</c:v>
                </c:pt>
                <c:pt idx="4117">
                  <c:v>205.9</c:v>
                </c:pt>
                <c:pt idx="4118">
                  <c:v>205.95</c:v>
                </c:pt>
                <c:pt idx="4119">
                  <c:v>206</c:v>
                </c:pt>
                <c:pt idx="4120">
                  <c:v>206.05</c:v>
                </c:pt>
                <c:pt idx="4121">
                  <c:v>206.1</c:v>
                </c:pt>
                <c:pt idx="4122">
                  <c:v>206.15</c:v>
                </c:pt>
                <c:pt idx="4123">
                  <c:v>206.2</c:v>
                </c:pt>
                <c:pt idx="4124">
                  <c:v>206.25</c:v>
                </c:pt>
                <c:pt idx="4125">
                  <c:v>206.3</c:v>
                </c:pt>
                <c:pt idx="4126">
                  <c:v>206.35</c:v>
                </c:pt>
                <c:pt idx="4127">
                  <c:v>206.4</c:v>
                </c:pt>
                <c:pt idx="4128">
                  <c:v>206.45</c:v>
                </c:pt>
                <c:pt idx="4129">
                  <c:v>206.5</c:v>
                </c:pt>
                <c:pt idx="4130">
                  <c:v>206.55</c:v>
                </c:pt>
                <c:pt idx="4131">
                  <c:v>206.6</c:v>
                </c:pt>
                <c:pt idx="4132">
                  <c:v>206.65</c:v>
                </c:pt>
                <c:pt idx="4133">
                  <c:v>206.7</c:v>
                </c:pt>
                <c:pt idx="4134">
                  <c:v>206.75</c:v>
                </c:pt>
                <c:pt idx="4135">
                  <c:v>206.8</c:v>
                </c:pt>
                <c:pt idx="4136">
                  <c:v>206.85</c:v>
                </c:pt>
                <c:pt idx="4137">
                  <c:v>206.9</c:v>
                </c:pt>
                <c:pt idx="4138">
                  <c:v>206.95</c:v>
                </c:pt>
                <c:pt idx="4139">
                  <c:v>207</c:v>
                </c:pt>
                <c:pt idx="4140">
                  <c:v>207.05</c:v>
                </c:pt>
                <c:pt idx="4141">
                  <c:v>207.1</c:v>
                </c:pt>
                <c:pt idx="4142">
                  <c:v>207.15</c:v>
                </c:pt>
                <c:pt idx="4143">
                  <c:v>207.2</c:v>
                </c:pt>
                <c:pt idx="4144">
                  <c:v>207.25</c:v>
                </c:pt>
                <c:pt idx="4145">
                  <c:v>207.3</c:v>
                </c:pt>
                <c:pt idx="4146">
                  <c:v>207.35</c:v>
                </c:pt>
                <c:pt idx="4147">
                  <c:v>207.4</c:v>
                </c:pt>
                <c:pt idx="4148">
                  <c:v>207.45</c:v>
                </c:pt>
                <c:pt idx="4149">
                  <c:v>207.5</c:v>
                </c:pt>
                <c:pt idx="4150">
                  <c:v>207.55</c:v>
                </c:pt>
                <c:pt idx="4151">
                  <c:v>207.6</c:v>
                </c:pt>
                <c:pt idx="4152">
                  <c:v>207.65</c:v>
                </c:pt>
                <c:pt idx="4153">
                  <c:v>207.7</c:v>
                </c:pt>
                <c:pt idx="4154">
                  <c:v>207.75</c:v>
                </c:pt>
                <c:pt idx="4155">
                  <c:v>207.8</c:v>
                </c:pt>
                <c:pt idx="4156">
                  <c:v>207.85</c:v>
                </c:pt>
                <c:pt idx="4157">
                  <c:v>207.9</c:v>
                </c:pt>
                <c:pt idx="4158">
                  <c:v>207.95</c:v>
                </c:pt>
                <c:pt idx="4159">
                  <c:v>208</c:v>
                </c:pt>
                <c:pt idx="4160">
                  <c:v>208.05</c:v>
                </c:pt>
                <c:pt idx="4161">
                  <c:v>208.1</c:v>
                </c:pt>
                <c:pt idx="4162">
                  <c:v>208.15</c:v>
                </c:pt>
                <c:pt idx="4163">
                  <c:v>208.2</c:v>
                </c:pt>
                <c:pt idx="4164">
                  <c:v>208.25</c:v>
                </c:pt>
                <c:pt idx="4165">
                  <c:v>208.3</c:v>
                </c:pt>
                <c:pt idx="4166">
                  <c:v>208.35</c:v>
                </c:pt>
                <c:pt idx="4167">
                  <c:v>208.4</c:v>
                </c:pt>
                <c:pt idx="4168">
                  <c:v>208.45</c:v>
                </c:pt>
                <c:pt idx="4169">
                  <c:v>208.5</c:v>
                </c:pt>
                <c:pt idx="4170">
                  <c:v>208.55</c:v>
                </c:pt>
                <c:pt idx="4171">
                  <c:v>208.6</c:v>
                </c:pt>
                <c:pt idx="4172">
                  <c:v>208.65</c:v>
                </c:pt>
                <c:pt idx="4173">
                  <c:v>208.7</c:v>
                </c:pt>
                <c:pt idx="4174">
                  <c:v>208.75</c:v>
                </c:pt>
                <c:pt idx="4175">
                  <c:v>208.8</c:v>
                </c:pt>
                <c:pt idx="4176">
                  <c:v>208.85</c:v>
                </c:pt>
                <c:pt idx="4177">
                  <c:v>208.9</c:v>
                </c:pt>
                <c:pt idx="4178">
                  <c:v>208.95</c:v>
                </c:pt>
                <c:pt idx="4179">
                  <c:v>209</c:v>
                </c:pt>
                <c:pt idx="4180">
                  <c:v>209.05</c:v>
                </c:pt>
                <c:pt idx="4181">
                  <c:v>209.1</c:v>
                </c:pt>
                <c:pt idx="4182">
                  <c:v>209.15</c:v>
                </c:pt>
                <c:pt idx="4183">
                  <c:v>209.2</c:v>
                </c:pt>
                <c:pt idx="4184">
                  <c:v>209.25</c:v>
                </c:pt>
                <c:pt idx="4185">
                  <c:v>209.3</c:v>
                </c:pt>
                <c:pt idx="4186">
                  <c:v>209.35</c:v>
                </c:pt>
                <c:pt idx="4187">
                  <c:v>209.4</c:v>
                </c:pt>
                <c:pt idx="4188">
                  <c:v>209.45</c:v>
                </c:pt>
                <c:pt idx="4189">
                  <c:v>209.5</c:v>
                </c:pt>
                <c:pt idx="4190">
                  <c:v>209.55</c:v>
                </c:pt>
                <c:pt idx="4191">
                  <c:v>209.6</c:v>
                </c:pt>
                <c:pt idx="4192">
                  <c:v>209.65</c:v>
                </c:pt>
                <c:pt idx="4193">
                  <c:v>209.7</c:v>
                </c:pt>
                <c:pt idx="4194">
                  <c:v>209.75</c:v>
                </c:pt>
                <c:pt idx="4195">
                  <c:v>209.8</c:v>
                </c:pt>
                <c:pt idx="4196">
                  <c:v>209.85</c:v>
                </c:pt>
                <c:pt idx="4197">
                  <c:v>209.9</c:v>
                </c:pt>
                <c:pt idx="4198">
                  <c:v>209.95</c:v>
                </c:pt>
                <c:pt idx="4199">
                  <c:v>210</c:v>
                </c:pt>
                <c:pt idx="4200">
                  <c:v>210.05</c:v>
                </c:pt>
                <c:pt idx="4201">
                  <c:v>210.1</c:v>
                </c:pt>
                <c:pt idx="4202">
                  <c:v>210.15</c:v>
                </c:pt>
                <c:pt idx="4203">
                  <c:v>210.2</c:v>
                </c:pt>
                <c:pt idx="4204">
                  <c:v>210.25</c:v>
                </c:pt>
                <c:pt idx="4205">
                  <c:v>210.3</c:v>
                </c:pt>
                <c:pt idx="4206">
                  <c:v>210.35</c:v>
                </c:pt>
                <c:pt idx="4207">
                  <c:v>210.4</c:v>
                </c:pt>
                <c:pt idx="4208">
                  <c:v>210.45</c:v>
                </c:pt>
                <c:pt idx="4209">
                  <c:v>210.5</c:v>
                </c:pt>
                <c:pt idx="4210">
                  <c:v>210.55</c:v>
                </c:pt>
                <c:pt idx="4211">
                  <c:v>210.6</c:v>
                </c:pt>
                <c:pt idx="4212">
                  <c:v>210.65</c:v>
                </c:pt>
                <c:pt idx="4213">
                  <c:v>210.7</c:v>
                </c:pt>
                <c:pt idx="4214">
                  <c:v>210.75</c:v>
                </c:pt>
                <c:pt idx="4215">
                  <c:v>210.8</c:v>
                </c:pt>
                <c:pt idx="4216">
                  <c:v>210.85</c:v>
                </c:pt>
                <c:pt idx="4217">
                  <c:v>210.9</c:v>
                </c:pt>
                <c:pt idx="4218">
                  <c:v>210.95</c:v>
                </c:pt>
                <c:pt idx="4219">
                  <c:v>211</c:v>
                </c:pt>
                <c:pt idx="4220">
                  <c:v>211.05</c:v>
                </c:pt>
                <c:pt idx="4221">
                  <c:v>211.1</c:v>
                </c:pt>
                <c:pt idx="4222">
                  <c:v>211.15</c:v>
                </c:pt>
                <c:pt idx="4223">
                  <c:v>211.2</c:v>
                </c:pt>
                <c:pt idx="4224">
                  <c:v>211.25</c:v>
                </c:pt>
                <c:pt idx="4225">
                  <c:v>211.3</c:v>
                </c:pt>
                <c:pt idx="4226">
                  <c:v>211.35</c:v>
                </c:pt>
                <c:pt idx="4227">
                  <c:v>211.4</c:v>
                </c:pt>
                <c:pt idx="4228">
                  <c:v>211.45</c:v>
                </c:pt>
                <c:pt idx="4229">
                  <c:v>211.5</c:v>
                </c:pt>
                <c:pt idx="4230">
                  <c:v>211.55</c:v>
                </c:pt>
                <c:pt idx="4231">
                  <c:v>211.6</c:v>
                </c:pt>
                <c:pt idx="4232">
                  <c:v>211.65</c:v>
                </c:pt>
                <c:pt idx="4233">
                  <c:v>211.7</c:v>
                </c:pt>
                <c:pt idx="4234">
                  <c:v>211.75</c:v>
                </c:pt>
                <c:pt idx="4235">
                  <c:v>211.8</c:v>
                </c:pt>
                <c:pt idx="4236">
                  <c:v>211.85</c:v>
                </c:pt>
                <c:pt idx="4237">
                  <c:v>211.9</c:v>
                </c:pt>
                <c:pt idx="4238">
                  <c:v>211.95</c:v>
                </c:pt>
                <c:pt idx="4239">
                  <c:v>212</c:v>
                </c:pt>
                <c:pt idx="4240">
                  <c:v>212.05</c:v>
                </c:pt>
                <c:pt idx="4241">
                  <c:v>212.1</c:v>
                </c:pt>
                <c:pt idx="4242">
                  <c:v>212.15</c:v>
                </c:pt>
                <c:pt idx="4243">
                  <c:v>212.2</c:v>
                </c:pt>
                <c:pt idx="4244">
                  <c:v>212.25</c:v>
                </c:pt>
                <c:pt idx="4245">
                  <c:v>212.3</c:v>
                </c:pt>
                <c:pt idx="4246">
                  <c:v>212.35</c:v>
                </c:pt>
                <c:pt idx="4247">
                  <c:v>212.4</c:v>
                </c:pt>
                <c:pt idx="4248">
                  <c:v>212.45</c:v>
                </c:pt>
                <c:pt idx="4249">
                  <c:v>212.5</c:v>
                </c:pt>
                <c:pt idx="4250">
                  <c:v>212.55</c:v>
                </c:pt>
                <c:pt idx="4251">
                  <c:v>212.6</c:v>
                </c:pt>
                <c:pt idx="4252">
                  <c:v>212.65</c:v>
                </c:pt>
                <c:pt idx="4253">
                  <c:v>212.7</c:v>
                </c:pt>
                <c:pt idx="4254">
                  <c:v>212.75</c:v>
                </c:pt>
                <c:pt idx="4255">
                  <c:v>212.8</c:v>
                </c:pt>
                <c:pt idx="4256">
                  <c:v>212.85</c:v>
                </c:pt>
                <c:pt idx="4257">
                  <c:v>212.9</c:v>
                </c:pt>
                <c:pt idx="4258">
                  <c:v>212.95</c:v>
                </c:pt>
                <c:pt idx="4259">
                  <c:v>213</c:v>
                </c:pt>
                <c:pt idx="4260">
                  <c:v>213.05</c:v>
                </c:pt>
                <c:pt idx="4261">
                  <c:v>213.1</c:v>
                </c:pt>
                <c:pt idx="4262">
                  <c:v>213.15</c:v>
                </c:pt>
                <c:pt idx="4263">
                  <c:v>213.2</c:v>
                </c:pt>
                <c:pt idx="4264">
                  <c:v>213.25</c:v>
                </c:pt>
                <c:pt idx="4265">
                  <c:v>213.3</c:v>
                </c:pt>
                <c:pt idx="4266">
                  <c:v>213.35</c:v>
                </c:pt>
                <c:pt idx="4267">
                  <c:v>213.4</c:v>
                </c:pt>
                <c:pt idx="4268">
                  <c:v>213.45</c:v>
                </c:pt>
                <c:pt idx="4269">
                  <c:v>213.5</c:v>
                </c:pt>
                <c:pt idx="4270">
                  <c:v>213.55</c:v>
                </c:pt>
                <c:pt idx="4271">
                  <c:v>213.6</c:v>
                </c:pt>
                <c:pt idx="4272">
                  <c:v>213.65</c:v>
                </c:pt>
                <c:pt idx="4273">
                  <c:v>213.7</c:v>
                </c:pt>
                <c:pt idx="4274">
                  <c:v>213.75</c:v>
                </c:pt>
                <c:pt idx="4275">
                  <c:v>213.8</c:v>
                </c:pt>
                <c:pt idx="4276">
                  <c:v>213.85</c:v>
                </c:pt>
                <c:pt idx="4277">
                  <c:v>213.9</c:v>
                </c:pt>
                <c:pt idx="4278">
                  <c:v>213.95</c:v>
                </c:pt>
                <c:pt idx="4279">
                  <c:v>214</c:v>
                </c:pt>
                <c:pt idx="4280">
                  <c:v>214.05</c:v>
                </c:pt>
                <c:pt idx="4281">
                  <c:v>214.1</c:v>
                </c:pt>
                <c:pt idx="4282">
                  <c:v>214.15</c:v>
                </c:pt>
                <c:pt idx="4283">
                  <c:v>214.2</c:v>
                </c:pt>
                <c:pt idx="4284">
                  <c:v>214.25</c:v>
                </c:pt>
                <c:pt idx="4285">
                  <c:v>214.3</c:v>
                </c:pt>
                <c:pt idx="4286">
                  <c:v>214.35</c:v>
                </c:pt>
                <c:pt idx="4287">
                  <c:v>214.4</c:v>
                </c:pt>
                <c:pt idx="4288">
                  <c:v>214.45</c:v>
                </c:pt>
                <c:pt idx="4289">
                  <c:v>214.5</c:v>
                </c:pt>
                <c:pt idx="4290">
                  <c:v>214.55</c:v>
                </c:pt>
                <c:pt idx="4291">
                  <c:v>214.6</c:v>
                </c:pt>
                <c:pt idx="4292">
                  <c:v>214.65</c:v>
                </c:pt>
                <c:pt idx="4293">
                  <c:v>214.7</c:v>
                </c:pt>
                <c:pt idx="4294">
                  <c:v>214.75</c:v>
                </c:pt>
                <c:pt idx="4295">
                  <c:v>214.8</c:v>
                </c:pt>
                <c:pt idx="4296">
                  <c:v>214.85</c:v>
                </c:pt>
                <c:pt idx="4297">
                  <c:v>214.9</c:v>
                </c:pt>
                <c:pt idx="4298">
                  <c:v>214.95</c:v>
                </c:pt>
                <c:pt idx="4299">
                  <c:v>215</c:v>
                </c:pt>
                <c:pt idx="4300">
                  <c:v>215.05</c:v>
                </c:pt>
                <c:pt idx="4301">
                  <c:v>215.1</c:v>
                </c:pt>
                <c:pt idx="4302">
                  <c:v>215.15</c:v>
                </c:pt>
                <c:pt idx="4303">
                  <c:v>215.2</c:v>
                </c:pt>
                <c:pt idx="4304">
                  <c:v>215.25</c:v>
                </c:pt>
                <c:pt idx="4305">
                  <c:v>215.3</c:v>
                </c:pt>
                <c:pt idx="4306">
                  <c:v>215.35</c:v>
                </c:pt>
                <c:pt idx="4307">
                  <c:v>215.4</c:v>
                </c:pt>
                <c:pt idx="4308">
                  <c:v>215.45</c:v>
                </c:pt>
                <c:pt idx="4309">
                  <c:v>215.5</c:v>
                </c:pt>
                <c:pt idx="4310">
                  <c:v>215.55</c:v>
                </c:pt>
                <c:pt idx="4311">
                  <c:v>215.6</c:v>
                </c:pt>
                <c:pt idx="4312">
                  <c:v>215.65</c:v>
                </c:pt>
                <c:pt idx="4313">
                  <c:v>215.7</c:v>
                </c:pt>
                <c:pt idx="4314">
                  <c:v>215.75</c:v>
                </c:pt>
                <c:pt idx="4315">
                  <c:v>215.8</c:v>
                </c:pt>
                <c:pt idx="4316">
                  <c:v>215.85</c:v>
                </c:pt>
                <c:pt idx="4317">
                  <c:v>215.9</c:v>
                </c:pt>
                <c:pt idx="4318">
                  <c:v>215.95</c:v>
                </c:pt>
                <c:pt idx="4319">
                  <c:v>216</c:v>
                </c:pt>
                <c:pt idx="4320">
                  <c:v>216.05</c:v>
                </c:pt>
                <c:pt idx="4321">
                  <c:v>216.1</c:v>
                </c:pt>
                <c:pt idx="4322">
                  <c:v>216.15</c:v>
                </c:pt>
                <c:pt idx="4323">
                  <c:v>216.2</c:v>
                </c:pt>
                <c:pt idx="4324">
                  <c:v>216.25</c:v>
                </c:pt>
                <c:pt idx="4325">
                  <c:v>216.3</c:v>
                </c:pt>
                <c:pt idx="4326">
                  <c:v>216.35</c:v>
                </c:pt>
                <c:pt idx="4327">
                  <c:v>216.4</c:v>
                </c:pt>
                <c:pt idx="4328">
                  <c:v>216.45</c:v>
                </c:pt>
                <c:pt idx="4329">
                  <c:v>216.5</c:v>
                </c:pt>
                <c:pt idx="4330">
                  <c:v>216.55</c:v>
                </c:pt>
                <c:pt idx="4331">
                  <c:v>216.6</c:v>
                </c:pt>
                <c:pt idx="4332">
                  <c:v>216.65</c:v>
                </c:pt>
                <c:pt idx="4333">
                  <c:v>216.7</c:v>
                </c:pt>
                <c:pt idx="4334">
                  <c:v>216.75</c:v>
                </c:pt>
                <c:pt idx="4335">
                  <c:v>216.8</c:v>
                </c:pt>
                <c:pt idx="4336">
                  <c:v>216.85</c:v>
                </c:pt>
                <c:pt idx="4337">
                  <c:v>216.9</c:v>
                </c:pt>
                <c:pt idx="4338">
                  <c:v>216.95</c:v>
                </c:pt>
                <c:pt idx="4339">
                  <c:v>217</c:v>
                </c:pt>
                <c:pt idx="4340">
                  <c:v>217.05</c:v>
                </c:pt>
                <c:pt idx="4341">
                  <c:v>217.1</c:v>
                </c:pt>
                <c:pt idx="4342">
                  <c:v>217.15</c:v>
                </c:pt>
                <c:pt idx="4343">
                  <c:v>217.2</c:v>
                </c:pt>
                <c:pt idx="4344">
                  <c:v>217.25</c:v>
                </c:pt>
                <c:pt idx="4345">
                  <c:v>217.3</c:v>
                </c:pt>
                <c:pt idx="4346">
                  <c:v>217.35</c:v>
                </c:pt>
                <c:pt idx="4347">
                  <c:v>217.4</c:v>
                </c:pt>
                <c:pt idx="4348">
                  <c:v>217.45</c:v>
                </c:pt>
                <c:pt idx="4349">
                  <c:v>217.5</c:v>
                </c:pt>
                <c:pt idx="4350">
                  <c:v>217.55</c:v>
                </c:pt>
                <c:pt idx="4351">
                  <c:v>217.6</c:v>
                </c:pt>
                <c:pt idx="4352">
                  <c:v>217.65</c:v>
                </c:pt>
                <c:pt idx="4353">
                  <c:v>217.7</c:v>
                </c:pt>
                <c:pt idx="4354">
                  <c:v>217.75</c:v>
                </c:pt>
                <c:pt idx="4355">
                  <c:v>217.8</c:v>
                </c:pt>
                <c:pt idx="4356">
                  <c:v>217.85</c:v>
                </c:pt>
                <c:pt idx="4357">
                  <c:v>217.9</c:v>
                </c:pt>
                <c:pt idx="4358">
                  <c:v>217.95</c:v>
                </c:pt>
                <c:pt idx="4359">
                  <c:v>218</c:v>
                </c:pt>
                <c:pt idx="4360">
                  <c:v>218.05</c:v>
                </c:pt>
                <c:pt idx="4361">
                  <c:v>218.1</c:v>
                </c:pt>
                <c:pt idx="4362">
                  <c:v>218.15</c:v>
                </c:pt>
                <c:pt idx="4363">
                  <c:v>218.2</c:v>
                </c:pt>
                <c:pt idx="4364">
                  <c:v>218.25</c:v>
                </c:pt>
                <c:pt idx="4365">
                  <c:v>218.3</c:v>
                </c:pt>
                <c:pt idx="4366">
                  <c:v>218.35</c:v>
                </c:pt>
                <c:pt idx="4367">
                  <c:v>218.4</c:v>
                </c:pt>
                <c:pt idx="4368">
                  <c:v>218.45</c:v>
                </c:pt>
                <c:pt idx="4369">
                  <c:v>218.5</c:v>
                </c:pt>
                <c:pt idx="4370">
                  <c:v>218.55</c:v>
                </c:pt>
                <c:pt idx="4371">
                  <c:v>218.6</c:v>
                </c:pt>
                <c:pt idx="4372">
                  <c:v>218.65</c:v>
                </c:pt>
                <c:pt idx="4373">
                  <c:v>218.7</c:v>
                </c:pt>
                <c:pt idx="4374">
                  <c:v>218.75</c:v>
                </c:pt>
                <c:pt idx="4375">
                  <c:v>218.8</c:v>
                </c:pt>
                <c:pt idx="4376">
                  <c:v>218.85</c:v>
                </c:pt>
                <c:pt idx="4377">
                  <c:v>218.9</c:v>
                </c:pt>
                <c:pt idx="4378">
                  <c:v>218.95</c:v>
                </c:pt>
                <c:pt idx="4379">
                  <c:v>219</c:v>
                </c:pt>
                <c:pt idx="4380">
                  <c:v>219.05</c:v>
                </c:pt>
                <c:pt idx="4381">
                  <c:v>219.1</c:v>
                </c:pt>
                <c:pt idx="4382">
                  <c:v>219.15</c:v>
                </c:pt>
                <c:pt idx="4383">
                  <c:v>219.2</c:v>
                </c:pt>
                <c:pt idx="4384">
                  <c:v>219.25</c:v>
                </c:pt>
                <c:pt idx="4385">
                  <c:v>219.3</c:v>
                </c:pt>
                <c:pt idx="4386">
                  <c:v>219.35</c:v>
                </c:pt>
                <c:pt idx="4387">
                  <c:v>219.4</c:v>
                </c:pt>
                <c:pt idx="4388">
                  <c:v>219.45</c:v>
                </c:pt>
                <c:pt idx="4389">
                  <c:v>219.5</c:v>
                </c:pt>
                <c:pt idx="4390">
                  <c:v>219.55</c:v>
                </c:pt>
                <c:pt idx="4391">
                  <c:v>219.6</c:v>
                </c:pt>
                <c:pt idx="4392">
                  <c:v>219.65</c:v>
                </c:pt>
                <c:pt idx="4393">
                  <c:v>219.7</c:v>
                </c:pt>
                <c:pt idx="4394">
                  <c:v>219.75</c:v>
                </c:pt>
                <c:pt idx="4395">
                  <c:v>219.8</c:v>
                </c:pt>
                <c:pt idx="4396">
                  <c:v>219.85</c:v>
                </c:pt>
                <c:pt idx="4397">
                  <c:v>219.9</c:v>
                </c:pt>
                <c:pt idx="4398">
                  <c:v>219.95</c:v>
                </c:pt>
                <c:pt idx="4399">
                  <c:v>220</c:v>
                </c:pt>
                <c:pt idx="4400">
                  <c:v>220.05</c:v>
                </c:pt>
                <c:pt idx="4401">
                  <c:v>220.1</c:v>
                </c:pt>
                <c:pt idx="4402">
                  <c:v>220.15</c:v>
                </c:pt>
                <c:pt idx="4403">
                  <c:v>220.2</c:v>
                </c:pt>
                <c:pt idx="4404">
                  <c:v>220.25</c:v>
                </c:pt>
                <c:pt idx="4405">
                  <c:v>220.3</c:v>
                </c:pt>
                <c:pt idx="4406">
                  <c:v>220.35</c:v>
                </c:pt>
                <c:pt idx="4407">
                  <c:v>220.4</c:v>
                </c:pt>
                <c:pt idx="4408">
                  <c:v>220.45</c:v>
                </c:pt>
                <c:pt idx="4409">
                  <c:v>220.5</c:v>
                </c:pt>
                <c:pt idx="4410">
                  <c:v>220.55</c:v>
                </c:pt>
                <c:pt idx="4411">
                  <c:v>220.6</c:v>
                </c:pt>
                <c:pt idx="4412">
                  <c:v>220.65</c:v>
                </c:pt>
                <c:pt idx="4413">
                  <c:v>220.7</c:v>
                </c:pt>
                <c:pt idx="4414">
                  <c:v>220.75</c:v>
                </c:pt>
                <c:pt idx="4415">
                  <c:v>220.8</c:v>
                </c:pt>
                <c:pt idx="4416">
                  <c:v>220.85</c:v>
                </c:pt>
                <c:pt idx="4417">
                  <c:v>220.9</c:v>
                </c:pt>
                <c:pt idx="4418">
                  <c:v>220.95</c:v>
                </c:pt>
                <c:pt idx="4419">
                  <c:v>221</c:v>
                </c:pt>
                <c:pt idx="4420">
                  <c:v>221.05</c:v>
                </c:pt>
                <c:pt idx="4421">
                  <c:v>221.1</c:v>
                </c:pt>
                <c:pt idx="4422">
                  <c:v>221.15</c:v>
                </c:pt>
                <c:pt idx="4423">
                  <c:v>221.2</c:v>
                </c:pt>
                <c:pt idx="4424">
                  <c:v>221.25</c:v>
                </c:pt>
                <c:pt idx="4425">
                  <c:v>221.3</c:v>
                </c:pt>
                <c:pt idx="4426">
                  <c:v>221.35</c:v>
                </c:pt>
                <c:pt idx="4427">
                  <c:v>221.4</c:v>
                </c:pt>
                <c:pt idx="4428">
                  <c:v>221.45</c:v>
                </c:pt>
                <c:pt idx="4429">
                  <c:v>221.5</c:v>
                </c:pt>
                <c:pt idx="4430">
                  <c:v>221.55</c:v>
                </c:pt>
                <c:pt idx="4431">
                  <c:v>221.6</c:v>
                </c:pt>
                <c:pt idx="4432">
                  <c:v>221.65</c:v>
                </c:pt>
                <c:pt idx="4433">
                  <c:v>221.7</c:v>
                </c:pt>
                <c:pt idx="4434">
                  <c:v>221.75</c:v>
                </c:pt>
                <c:pt idx="4435">
                  <c:v>221.8</c:v>
                </c:pt>
                <c:pt idx="4436">
                  <c:v>221.85</c:v>
                </c:pt>
                <c:pt idx="4437">
                  <c:v>221.9</c:v>
                </c:pt>
                <c:pt idx="4438">
                  <c:v>221.95</c:v>
                </c:pt>
                <c:pt idx="4439">
                  <c:v>222</c:v>
                </c:pt>
                <c:pt idx="4440">
                  <c:v>222.05</c:v>
                </c:pt>
                <c:pt idx="4441">
                  <c:v>222.1</c:v>
                </c:pt>
                <c:pt idx="4442">
                  <c:v>222.15</c:v>
                </c:pt>
                <c:pt idx="4443">
                  <c:v>222.2</c:v>
                </c:pt>
                <c:pt idx="4444">
                  <c:v>222.25</c:v>
                </c:pt>
                <c:pt idx="4445">
                  <c:v>222.3</c:v>
                </c:pt>
                <c:pt idx="4446">
                  <c:v>222.35</c:v>
                </c:pt>
                <c:pt idx="4447">
                  <c:v>222.4</c:v>
                </c:pt>
                <c:pt idx="4448">
                  <c:v>222.45</c:v>
                </c:pt>
                <c:pt idx="4449">
                  <c:v>222.5</c:v>
                </c:pt>
                <c:pt idx="4450">
                  <c:v>222.55</c:v>
                </c:pt>
                <c:pt idx="4451">
                  <c:v>222.6</c:v>
                </c:pt>
                <c:pt idx="4452">
                  <c:v>222.65</c:v>
                </c:pt>
                <c:pt idx="4453">
                  <c:v>222.7</c:v>
                </c:pt>
                <c:pt idx="4454">
                  <c:v>222.75</c:v>
                </c:pt>
                <c:pt idx="4455">
                  <c:v>222.8</c:v>
                </c:pt>
                <c:pt idx="4456">
                  <c:v>222.85</c:v>
                </c:pt>
                <c:pt idx="4457">
                  <c:v>222.9</c:v>
                </c:pt>
                <c:pt idx="4458">
                  <c:v>222.95</c:v>
                </c:pt>
                <c:pt idx="4459">
                  <c:v>223</c:v>
                </c:pt>
                <c:pt idx="4460">
                  <c:v>223.05</c:v>
                </c:pt>
                <c:pt idx="4461">
                  <c:v>223.1</c:v>
                </c:pt>
                <c:pt idx="4462">
                  <c:v>223.15</c:v>
                </c:pt>
                <c:pt idx="4463">
                  <c:v>223.2</c:v>
                </c:pt>
                <c:pt idx="4464">
                  <c:v>223.25</c:v>
                </c:pt>
                <c:pt idx="4465">
                  <c:v>223.3</c:v>
                </c:pt>
                <c:pt idx="4466">
                  <c:v>223.35</c:v>
                </c:pt>
                <c:pt idx="4467">
                  <c:v>223.4</c:v>
                </c:pt>
                <c:pt idx="4468">
                  <c:v>223.45</c:v>
                </c:pt>
                <c:pt idx="4469">
                  <c:v>223.5</c:v>
                </c:pt>
                <c:pt idx="4470">
                  <c:v>223.55</c:v>
                </c:pt>
                <c:pt idx="4471">
                  <c:v>223.6</c:v>
                </c:pt>
                <c:pt idx="4472">
                  <c:v>223.65</c:v>
                </c:pt>
                <c:pt idx="4473">
                  <c:v>223.7</c:v>
                </c:pt>
                <c:pt idx="4474">
                  <c:v>223.75</c:v>
                </c:pt>
                <c:pt idx="4475">
                  <c:v>223.8</c:v>
                </c:pt>
                <c:pt idx="4476">
                  <c:v>223.85</c:v>
                </c:pt>
                <c:pt idx="4477">
                  <c:v>223.9</c:v>
                </c:pt>
                <c:pt idx="4478">
                  <c:v>223.95</c:v>
                </c:pt>
                <c:pt idx="4479">
                  <c:v>224</c:v>
                </c:pt>
                <c:pt idx="4480">
                  <c:v>224.05</c:v>
                </c:pt>
                <c:pt idx="4481">
                  <c:v>224.1</c:v>
                </c:pt>
                <c:pt idx="4482">
                  <c:v>224.15</c:v>
                </c:pt>
                <c:pt idx="4483">
                  <c:v>224.2</c:v>
                </c:pt>
                <c:pt idx="4484">
                  <c:v>224.25</c:v>
                </c:pt>
                <c:pt idx="4485">
                  <c:v>224.3</c:v>
                </c:pt>
                <c:pt idx="4486">
                  <c:v>224.35</c:v>
                </c:pt>
                <c:pt idx="4487">
                  <c:v>224.4</c:v>
                </c:pt>
                <c:pt idx="4488">
                  <c:v>224.45</c:v>
                </c:pt>
                <c:pt idx="4489">
                  <c:v>224.5</c:v>
                </c:pt>
                <c:pt idx="4490">
                  <c:v>224.55</c:v>
                </c:pt>
                <c:pt idx="4491">
                  <c:v>224.6</c:v>
                </c:pt>
                <c:pt idx="4492">
                  <c:v>224.65</c:v>
                </c:pt>
                <c:pt idx="4493">
                  <c:v>224.7</c:v>
                </c:pt>
                <c:pt idx="4494">
                  <c:v>224.75</c:v>
                </c:pt>
                <c:pt idx="4495">
                  <c:v>224.8</c:v>
                </c:pt>
                <c:pt idx="4496">
                  <c:v>224.85</c:v>
                </c:pt>
                <c:pt idx="4497">
                  <c:v>224.9</c:v>
                </c:pt>
                <c:pt idx="4498">
                  <c:v>224.95</c:v>
                </c:pt>
                <c:pt idx="4499">
                  <c:v>225</c:v>
                </c:pt>
                <c:pt idx="4500">
                  <c:v>225.05</c:v>
                </c:pt>
                <c:pt idx="4501">
                  <c:v>225.1</c:v>
                </c:pt>
                <c:pt idx="4502">
                  <c:v>225.15</c:v>
                </c:pt>
                <c:pt idx="4503">
                  <c:v>225.2</c:v>
                </c:pt>
                <c:pt idx="4504">
                  <c:v>225.25</c:v>
                </c:pt>
                <c:pt idx="4505">
                  <c:v>225.3</c:v>
                </c:pt>
                <c:pt idx="4506">
                  <c:v>225.35</c:v>
                </c:pt>
                <c:pt idx="4507">
                  <c:v>225.4</c:v>
                </c:pt>
                <c:pt idx="4508">
                  <c:v>225.45</c:v>
                </c:pt>
                <c:pt idx="4509">
                  <c:v>225.5</c:v>
                </c:pt>
                <c:pt idx="4510">
                  <c:v>225.55</c:v>
                </c:pt>
                <c:pt idx="4511">
                  <c:v>225.6</c:v>
                </c:pt>
                <c:pt idx="4512">
                  <c:v>225.65</c:v>
                </c:pt>
                <c:pt idx="4513">
                  <c:v>225.7</c:v>
                </c:pt>
                <c:pt idx="4514">
                  <c:v>225.75</c:v>
                </c:pt>
                <c:pt idx="4515">
                  <c:v>225.8</c:v>
                </c:pt>
                <c:pt idx="4516">
                  <c:v>225.85</c:v>
                </c:pt>
                <c:pt idx="4517">
                  <c:v>225.9</c:v>
                </c:pt>
                <c:pt idx="4518">
                  <c:v>225.95</c:v>
                </c:pt>
                <c:pt idx="4519">
                  <c:v>226</c:v>
                </c:pt>
                <c:pt idx="4520">
                  <c:v>226.05</c:v>
                </c:pt>
                <c:pt idx="4521">
                  <c:v>226.1</c:v>
                </c:pt>
                <c:pt idx="4522">
                  <c:v>226.15</c:v>
                </c:pt>
                <c:pt idx="4523">
                  <c:v>226.2</c:v>
                </c:pt>
                <c:pt idx="4524">
                  <c:v>226.25</c:v>
                </c:pt>
                <c:pt idx="4525">
                  <c:v>226.3</c:v>
                </c:pt>
                <c:pt idx="4526">
                  <c:v>226.35</c:v>
                </c:pt>
                <c:pt idx="4527">
                  <c:v>226.4</c:v>
                </c:pt>
                <c:pt idx="4528">
                  <c:v>226.45</c:v>
                </c:pt>
                <c:pt idx="4529">
                  <c:v>226.5</c:v>
                </c:pt>
                <c:pt idx="4530">
                  <c:v>226.55</c:v>
                </c:pt>
                <c:pt idx="4531">
                  <c:v>226.6</c:v>
                </c:pt>
                <c:pt idx="4532">
                  <c:v>226.65</c:v>
                </c:pt>
                <c:pt idx="4533">
                  <c:v>226.7</c:v>
                </c:pt>
                <c:pt idx="4534">
                  <c:v>226.75</c:v>
                </c:pt>
                <c:pt idx="4535">
                  <c:v>226.8</c:v>
                </c:pt>
                <c:pt idx="4536">
                  <c:v>226.85</c:v>
                </c:pt>
                <c:pt idx="4537">
                  <c:v>226.9</c:v>
                </c:pt>
                <c:pt idx="4538">
                  <c:v>226.95</c:v>
                </c:pt>
                <c:pt idx="4539">
                  <c:v>227</c:v>
                </c:pt>
                <c:pt idx="4540">
                  <c:v>227.05</c:v>
                </c:pt>
                <c:pt idx="4541">
                  <c:v>227.1</c:v>
                </c:pt>
                <c:pt idx="4542">
                  <c:v>227.15</c:v>
                </c:pt>
                <c:pt idx="4543">
                  <c:v>227.2</c:v>
                </c:pt>
                <c:pt idx="4544">
                  <c:v>227.25</c:v>
                </c:pt>
                <c:pt idx="4545">
                  <c:v>227.3</c:v>
                </c:pt>
                <c:pt idx="4546">
                  <c:v>227.35</c:v>
                </c:pt>
                <c:pt idx="4547">
                  <c:v>227.4</c:v>
                </c:pt>
                <c:pt idx="4548">
                  <c:v>227.45</c:v>
                </c:pt>
                <c:pt idx="4549">
                  <c:v>227.5</c:v>
                </c:pt>
                <c:pt idx="4550">
                  <c:v>227.55</c:v>
                </c:pt>
                <c:pt idx="4551">
                  <c:v>227.6</c:v>
                </c:pt>
                <c:pt idx="4552">
                  <c:v>227.65</c:v>
                </c:pt>
                <c:pt idx="4553">
                  <c:v>227.7</c:v>
                </c:pt>
                <c:pt idx="4554">
                  <c:v>227.75</c:v>
                </c:pt>
                <c:pt idx="4555">
                  <c:v>227.8</c:v>
                </c:pt>
                <c:pt idx="4556">
                  <c:v>227.85</c:v>
                </c:pt>
                <c:pt idx="4557">
                  <c:v>227.9</c:v>
                </c:pt>
                <c:pt idx="4558">
                  <c:v>227.95</c:v>
                </c:pt>
                <c:pt idx="4559">
                  <c:v>228</c:v>
                </c:pt>
                <c:pt idx="4560">
                  <c:v>228.05</c:v>
                </c:pt>
                <c:pt idx="4561">
                  <c:v>228.1</c:v>
                </c:pt>
                <c:pt idx="4562">
                  <c:v>228.15</c:v>
                </c:pt>
                <c:pt idx="4563">
                  <c:v>228.2</c:v>
                </c:pt>
                <c:pt idx="4564">
                  <c:v>228.25</c:v>
                </c:pt>
                <c:pt idx="4565">
                  <c:v>228.3</c:v>
                </c:pt>
                <c:pt idx="4566">
                  <c:v>228.35</c:v>
                </c:pt>
                <c:pt idx="4567">
                  <c:v>228.4</c:v>
                </c:pt>
                <c:pt idx="4568">
                  <c:v>228.45</c:v>
                </c:pt>
                <c:pt idx="4569">
                  <c:v>228.5</c:v>
                </c:pt>
                <c:pt idx="4570">
                  <c:v>228.55</c:v>
                </c:pt>
                <c:pt idx="4571">
                  <c:v>228.6</c:v>
                </c:pt>
                <c:pt idx="4572">
                  <c:v>228.65</c:v>
                </c:pt>
                <c:pt idx="4573">
                  <c:v>228.7</c:v>
                </c:pt>
                <c:pt idx="4574">
                  <c:v>228.75</c:v>
                </c:pt>
                <c:pt idx="4575">
                  <c:v>228.8</c:v>
                </c:pt>
                <c:pt idx="4576">
                  <c:v>228.85</c:v>
                </c:pt>
                <c:pt idx="4577">
                  <c:v>228.9</c:v>
                </c:pt>
                <c:pt idx="4578">
                  <c:v>228.95</c:v>
                </c:pt>
                <c:pt idx="4579">
                  <c:v>229</c:v>
                </c:pt>
                <c:pt idx="4580">
                  <c:v>229.05</c:v>
                </c:pt>
                <c:pt idx="4581">
                  <c:v>229.1</c:v>
                </c:pt>
                <c:pt idx="4582">
                  <c:v>229.15</c:v>
                </c:pt>
                <c:pt idx="4583">
                  <c:v>229.2</c:v>
                </c:pt>
                <c:pt idx="4584">
                  <c:v>229.25</c:v>
                </c:pt>
                <c:pt idx="4585">
                  <c:v>229.3</c:v>
                </c:pt>
                <c:pt idx="4586">
                  <c:v>229.35</c:v>
                </c:pt>
                <c:pt idx="4587">
                  <c:v>229.4</c:v>
                </c:pt>
                <c:pt idx="4588">
                  <c:v>229.45</c:v>
                </c:pt>
                <c:pt idx="4589">
                  <c:v>229.5</c:v>
                </c:pt>
                <c:pt idx="4590">
                  <c:v>229.55</c:v>
                </c:pt>
                <c:pt idx="4591">
                  <c:v>229.6</c:v>
                </c:pt>
                <c:pt idx="4592">
                  <c:v>229.65</c:v>
                </c:pt>
                <c:pt idx="4593">
                  <c:v>229.7</c:v>
                </c:pt>
                <c:pt idx="4594">
                  <c:v>229.75</c:v>
                </c:pt>
                <c:pt idx="4595">
                  <c:v>229.8</c:v>
                </c:pt>
                <c:pt idx="4596">
                  <c:v>229.85</c:v>
                </c:pt>
                <c:pt idx="4597">
                  <c:v>229.9</c:v>
                </c:pt>
                <c:pt idx="4598">
                  <c:v>229.95</c:v>
                </c:pt>
                <c:pt idx="4599">
                  <c:v>230</c:v>
                </c:pt>
                <c:pt idx="4600">
                  <c:v>230.05</c:v>
                </c:pt>
                <c:pt idx="4601">
                  <c:v>230.1</c:v>
                </c:pt>
                <c:pt idx="4602">
                  <c:v>230.15</c:v>
                </c:pt>
                <c:pt idx="4603">
                  <c:v>230.2</c:v>
                </c:pt>
                <c:pt idx="4604">
                  <c:v>230.25</c:v>
                </c:pt>
                <c:pt idx="4605">
                  <c:v>230.3</c:v>
                </c:pt>
                <c:pt idx="4606">
                  <c:v>230.35</c:v>
                </c:pt>
                <c:pt idx="4607">
                  <c:v>230.4</c:v>
                </c:pt>
                <c:pt idx="4608">
                  <c:v>230.45</c:v>
                </c:pt>
                <c:pt idx="4609">
                  <c:v>230.5</c:v>
                </c:pt>
                <c:pt idx="4610">
                  <c:v>230.55</c:v>
                </c:pt>
                <c:pt idx="4611">
                  <c:v>230.6</c:v>
                </c:pt>
                <c:pt idx="4612">
                  <c:v>230.65</c:v>
                </c:pt>
                <c:pt idx="4613">
                  <c:v>230.7</c:v>
                </c:pt>
                <c:pt idx="4614">
                  <c:v>230.75</c:v>
                </c:pt>
                <c:pt idx="4615">
                  <c:v>230.8</c:v>
                </c:pt>
                <c:pt idx="4616">
                  <c:v>230.85</c:v>
                </c:pt>
                <c:pt idx="4617">
                  <c:v>230.9</c:v>
                </c:pt>
                <c:pt idx="4618">
                  <c:v>230.95</c:v>
                </c:pt>
                <c:pt idx="4619">
                  <c:v>231</c:v>
                </c:pt>
                <c:pt idx="4620">
                  <c:v>231.05</c:v>
                </c:pt>
                <c:pt idx="4621">
                  <c:v>231.1</c:v>
                </c:pt>
                <c:pt idx="4622">
                  <c:v>231.15</c:v>
                </c:pt>
                <c:pt idx="4623">
                  <c:v>231.2</c:v>
                </c:pt>
                <c:pt idx="4624">
                  <c:v>231.25</c:v>
                </c:pt>
                <c:pt idx="4625">
                  <c:v>231.3</c:v>
                </c:pt>
                <c:pt idx="4626">
                  <c:v>231.35</c:v>
                </c:pt>
                <c:pt idx="4627">
                  <c:v>231.4</c:v>
                </c:pt>
                <c:pt idx="4628">
                  <c:v>231.45</c:v>
                </c:pt>
                <c:pt idx="4629">
                  <c:v>231.5</c:v>
                </c:pt>
                <c:pt idx="4630">
                  <c:v>231.55</c:v>
                </c:pt>
                <c:pt idx="4631">
                  <c:v>231.6</c:v>
                </c:pt>
                <c:pt idx="4632">
                  <c:v>231.65</c:v>
                </c:pt>
                <c:pt idx="4633">
                  <c:v>231.7</c:v>
                </c:pt>
                <c:pt idx="4634">
                  <c:v>231.75</c:v>
                </c:pt>
                <c:pt idx="4635">
                  <c:v>231.8</c:v>
                </c:pt>
                <c:pt idx="4636">
                  <c:v>231.85</c:v>
                </c:pt>
                <c:pt idx="4637">
                  <c:v>231.9</c:v>
                </c:pt>
                <c:pt idx="4638">
                  <c:v>231.95</c:v>
                </c:pt>
                <c:pt idx="4639">
                  <c:v>232</c:v>
                </c:pt>
                <c:pt idx="4640">
                  <c:v>232.05</c:v>
                </c:pt>
                <c:pt idx="4641">
                  <c:v>232.1</c:v>
                </c:pt>
                <c:pt idx="4642">
                  <c:v>232.15</c:v>
                </c:pt>
                <c:pt idx="4643">
                  <c:v>232.2</c:v>
                </c:pt>
                <c:pt idx="4644">
                  <c:v>232.25</c:v>
                </c:pt>
                <c:pt idx="4645">
                  <c:v>232.3</c:v>
                </c:pt>
                <c:pt idx="4646">
                  <c:v>232.35</c:v>
                </c:pt>
                <c:pt idx="4647">
                  <c:v>232.4</c:v>
                </c:pt>
                <c:pt idx="4648">
                  <c:v>232.45</c:v>
                </c:pt>
                <c:pt idx="4649">
                  <c:v>232.5</c:v>
                </c:pt>
                <c:pt idx="4650">
                  <c:v>232.55</c:v>
                </c:pt>
                <c:pt idx="4651">
                  <c:v>232.6</c:v>
                </c:pt>
                <c:pt idx="4652">
                  <c:v>232.65</c:v>
                </c:pt>
                <c:pt idx="4653">
                  <c:v>232.7</c:v>
                </c:pt>
                <c:pt idx="4654">
                  <c:v>232.75</c:v>
                </c:pt>
                <c:pt idx="4655">
                  <c:v>232.8</c:v>
                </c:pt>
                <c:pt idx="4656">
                  <c:v>232.85</c:v>
                </c:pt>
                <c:pt idx="4657">
                  <c:v>232.9</c:v>
                </c:pt>
                <c:pt idx="4658">
                  <c:v>232.95</c:v>
                </c:pt>
                <c:pt idx="4659">
                  <c:v>233</c:v>
                </c:pt>
                <c:pt idx="4660">
                  <c:v>233.05</c:v>
                </c:pt>
                <c:pt idx="4661">
                  <c:v>233.1</c:v>
                </c:pt>
                <c:pt idx="4662">
                  <c:v>233.15</c:v>
                </c:pt>
                <c:pt idx="4663">
                  <c:v>233.2</c:v>
                </c:pt>
                <c:pt idx="4664">
                  <c:v>233.25</c:v>
                </c:pt>
                <c:pt idx="4665">
                  <c:v>233.3</c:v>
                </c:pt>
                <c:pt idx="4666">
                  <c:v>233.35</c:v>
                </c:pt>
                <c:pt idx="4667">
                  <c:v>233.4</c:v>
                </c:pt>
                <c:pt idx="4668">
                  <c:v>233.45</c:v>
                </c:pt>
                <c:pt idx="4669">
                  <c:v>233.5</c:v>
                </c:pt>
                <c:pt idx="4670">
                  <c:v>233.55</c:v>
                </c:pt>
                <c:pt idx="4671">
                  <c:v>233.6</c:v>
                </c:pt>
                <c:pt idx="4672">
                  <c:v>233.65</c:v>
                </c:pt>
                <c:pt idx="4673">
                  <c:v>233.7</c:v>
                </c:pt>
                <c:pt idx="4674">
                  <c:v>233.75</c:v>
                </c:pt>
                <c:pt idx="4675">
                  <c:v>233.8</c:v>
                </c:pt>
                <c:pt idx="4676">
                  <c:v>233.85</c:v>
                </c:pt>
                <c:pt idx="4677">
                  <c:v>233.9</c:v>
                </c:pt>
                <c:pt idx="4678">
                  <c:v>233.95</c:v>
                </c:pt>
                <c:pt idx="4679">
                  <c:v>234</c:v>
                </c:pt>
                <c:pt idx="4680">
                  <c:v>234.05</c:v>
                </c:pt>
                <c:pt idx="4681">
                  <c:v>234.1</c:v>
                </c:pt>
                <c:pt idx="4682">
                  <c:v>234.15</c:v>
                </c:pt>
                <c:pt idx="4683">
                  <c:v>234.2</c:v>
                </c:pt>
                <c:pt idx="4684">
                  <c:v>234.25</c:v>
                </c:pt>
                <c:pt idx="4685">
                  <c:v>234.3</c:v>
                </c:pt>
                <c:pt idx="4686">
                  <c:v>234.35</c:v>
                </c:pt>
                <c:pt idx="4687">
                  <c:v>234.4</c:v>
                </c:pt>
                <c:pt idx="4688">
                  <c:v>234.45</c:v>
                </c:pt>
                <c:pt idx="4689">
                  <c:v>234.5</c:v>
                </c:pt>
                <c:pt idx="4690">
                  <c:v>234.55</c:v>
                </c:pt>
                <c:pt idx="4691">
                  <c:v>234.6</c:v>
                </c:pt>
                <c:pt idx="4692">
                  <c:v>234.65</c:v>
                </c:pt>
                <c:pt idx="4693">
                  <c:v>234.7</c:v>
                </c:pt>
                <c:pt idx="4694">
                  <c:v>234.75</c:v>
                </c:pt>
                <c:pt idx="4695">
                  <c:v>234.8</c:v>
                </c:pt>
                <c:pt idx="4696">
                  <c:v>234.85</c:v>
                </c:pt>
                <c:pt idx="4697">
                  <c:v>234.9</c:v>
                </c:pt>
                <c:pt idx="4698">
                  <c:v>234.95</c:v>
                </c:pt>
                <c:pt idx="4699">
                  <c:v>235</c:v>
                </c:pt>
                <c:pt idx="4700">
                  <c:v>235.05</c:v>
                </c:pt>
                <c:pt idx="4701">
                  <c:v>235.1</c:v>
                </c:pt>
                <c:pt idx="4702">
                  <c:v>235.15</c:v>
                </c:pt>
                <c:pt idx="4703">
                  <c:v>235.2</c:v>
                </c:pt>
                <c:pt idx="4704">
                  <c:v>235.25</c:v>
                </c:pt>
                <c:pt idx="4705">
                  <c:v>235.3</c:v>
                </c:pt>
                <c:pt idx="4706">
                  <c:v>235.35</c:v>
                </c:pt>
                <c:pt idx="4707">
                  <c:v>235.4</c:v>
                </c:pt>
                <c:pt idx="4708">
                  <c:v>235.45</c:v>
                </c:pt>
                <c:pt idx="4709">
                  <c:v>235.5</c:v>
                </c:pt>
                <c:pt idx="4710">
                  <c:v>235.55</c:v>
                </c:pt>
                <c:pt idx="4711">
                  <c:v>235.6</c:v>
                </c:pt>
                <c:pt idx="4712">
                  <c:v>235.65</c:v>
                </c:pt>
                <c:pt idx="4713">
                  <c:v>235.7</c:v>
                </c:pt>
                <c:pt idx="4714">
                  <c:v>235.75</c:v>
                </c:pt>
                <c:pt idx="4715">
                  <c:v>235.8</c:v>
                </c:pt>
                <c:pt idx="4716">
                  <c:v>235.85</c:v>
                </c:pt>
                <c:pt idx="4717">
                  <c:v>235.9</c:v>
                </c:pt>
                <c:pt idx="4718">
                  <c:v>235.95</c:v>
                </c:pt>
                <c:pt idx="4719">
                  <c:v>236</c:v>
                </c:pt>
                <c:pt idx="4720">
                  <c:v>236.05</c:v>
                </c:pt>
                <c:pt idx="4721">
                  <c:v>236.1</c:v>
                </c:pt>
                <c:pt idx="4722">
                  <c:v>236.15</c:v>
                </c:pt>
                <c:pt idx="4723">
                  <c:v>236.2</c:v>
                </c:pt>
                <c:pt idx="4724">
                  <c:v>236.25</c:v>
                </c:pt>
                <c:pt idx="4725">
                  <c:v>236.3</c:v>
                </c:pt>
                <c:pt idx="4726">
                  <c:v>236.35</c:v>
                </c:pt>
                <c:pt idx="4727">
                  <c:v>236.4</c:v>
                </c:pt>
                <c:pt idx="4728">
                  <c:v>236.45</c:v>
                </c:pt>
                <c:pt idx="4729">
                  <c:v>236.5</c:v>
                </c:pt>
                <c:pt idx="4730">
                  <c:v>236.55</c:v>
                </c:pt>
                <c:pt idx="4731">
                  <c:v>236.6</c:v>
                </c:pt>
                <c:pt idx="4732">
                  <c:v>236.65</c:v>
                </c:pt>
                <c:pt idx="4733">
                  <c:v>236.7</c:v>
                </c:pt>
                <c:pt idx="4734">
                  <c:v>236.75</c:v>
                </c:pt>
                <c:pt idx="4735">
                  <c:v>236.8</c:v>
                </c:pt>
                <c:pt idx="4736">
                  <c:v>236.85</c:v>
                </c:pt>
                <c:pt idx="4737">
                  <c:v>236.9</c:v>
                </c:pt>
                <c:pt idx="4738">
                  <c:v>236.95</c:v>
                </c:pt>
                <c:pt idx="4739">
                  <c:v>237</c:v>
                </c:pt>
                <c:pt idx="4740">
                  <c:v>237.05</c:v>
                </c:pt>
                <c:pt idx="4741">
                  <c:v>237.1</c:v>
                </c:pt>
                <c:pt idx="4742">
                  <c:v>237.15</c:v>
                </c:pt>
                <c:pt idx="4743">
                  <c:v>237.2</c:v>
                </c:pt>
                <c:pt idx="4744">
                  <c:v>237.25</c:v>
                </c:pt>
                <c:pt idx="4745">
                  <c:v>237.3</c:v>
                </c:pt>
                <c:pt idx="4746">
                  <c:v>237.35</c:v>
                </c:pt>
                <c:pt idx="4747">
                  <c:v>237.4</c:v>
                </c:pt>
                <c:pt idx="4748">
                  <c:v>237.45</c:v>
                </c:pt>
                <c:pt idx="4749">
                  <c:v>237.5</c:v>
                </c:pt>
                <c:pt idx="4750">
                  <c:v>237.55</c:v>
                </c:pt>
                <c:pt idx="4751">
                  <c:v>237.6</c:v>
                </c:pt>
                <c:pt idx="4752">
                  <c:v>237.65</c:v>
                </c:pt>
                <c:pt idx="4753">
                  <c:v>237.7</c:v>
                </c:pt>
                <c:pt idx="4754">
                  <c:v>237.75</c:v>
                </c:pt>
                <c:pt idx="4755">
                  <c:v>237.8</c:v>
                </c:pt>
                <c:pt idx="4756">
                  <c:v>237.85</c:v>
                </c:pt>
                <c:pt idx="4757">
                  <c:v>237.9</c:v>
                </c:pt>
                <c:pt idx="4758">
                  <c:v>237.95</c:v>
                </c:pt>
                <c:pt idx="4759">
                  <c:v>238</c:v>
                </c:pt>
                <c:pt idx="4760">
                  <c:v>238.05</c:v>
                </c:pt>
                <c:pt idx="4761">
                  <c:v>238.1</c:v>
                </c:pt>
                <c:pt idx="4762">
                  <c:v>238.15</c:v>
                </c:pt>
                <c:pt idx="4763">
                  <c:v>238.2</c:v>
                </c:pt>
                <c:pt idx="4764">
                  <c:v>238.25</c:v>
                </c:pt>
                <c:pt idx="4765">
                  <c:v>238.3</c:v>
                </c:pt>
                <c:pt idx="4766">
                  <c:v>238.35</c:v>
                </c:pt>
                <c:pt idx="4767">
                  <c:v>238.4</c:v>
                </c:pt>
                <c:pt idx="4768">
                  <c:v>238.45</c:v>
                </c:pt>
                <c:pt idx="4769">
                  <c:v>238.5</c:v>
                </c:pt>
                <c:pt idx="4770">
                  <c:v>238.55</c:v>
                </c:pt>
                <c:pt idx="4771">
                  <c:v>238.6</c:v>
                </c:pt>
                <c:pt idx="4772">
                  <c:v>238.65</c:v>
                </c:pt>
                <c:pt idx="4773">
                  <c:v>238.7</c:v>
                </c:pt>
                <c:pt idx="4774">
                  <c:v>238.75</c:v>
                </c:pt>
                <c:pt idx="4775">
                  <c:v>238.8</c:v>
                </c:pt>
                <c:pt idx="4776">
                  <c:v>238.85</c:v>
                </c:pt>
                <c:pt idx="4777">
                  <c:v>238.9</c:v>
                </c:pt>
                <c:pt idx="4778">
                  <c:v>238.95</c:v>
                </c:pt>
                <c:pt idx="4779">
                  <c:v>239</c:v>
                </c:pt>
                <c:pt idx="4780">
                  <c:v>239.05</c:v>
                </c:pt>
                <c:pt idx="4781">
                  <c:v>239.1</c:v>
                </c:pt>
                <c:pt idx="4782">
                  <c:v>239.15</c:v>
                </c:pt>
                <c:pt idx="4783">
                  <c:v>239.2</c:v>
                </c:pt>
                <c:pt idx="4784">
                  <c:v>239.25</c:v>
                </c:pt>
                <c:pt idx="4785">
                  <c:v>239.3</c:v>
                </c:pt>
                <c:pt idx="4786">
                  <c:v>239.35</c:v>
                </c:pt>
                <c:pt idx="4787">
                  <c:v>239.4</c:v>
                </c:pt>
                <c:pt idx="4788">
                  <c:v>239.45</c:v>
                </c:pt>
                <c:pt idx="4789">
                  <c:v>239.5</c:v>
                </c:pt>
                <c:pt idx="4790">
                  <c:v>239.55</c:v>
                </c:pt>
                <c:pt idx="4791">
                  <c:v>239.6</c:v>
                </c:pt>
                <c:pt idx="4792">
                  <c:v>239.65</c:v>
                </c:pt>
                <c:pt idx="4793">
                  <c:v>239.7</c:v>
                </c:pt>
                <c:pt idx="4794">
                  <c:v>239.75</c:v>
                </c:pt>
                <c:pt idx="4795">
                  <c:v>239.8</c:v>
                </c:pt>
                <c:pt idx="4796">
                  <c:v>239.85</c:v>
                </c:pt>
                <c:pt idx="4797">
                  <c:v>239.9</c:v>
                </c:pt>
                <c:pt idx="4798">
                  <c:v>239.95</c:v>
                </c:pt>
                <c:pt idx="4799">
                  <c:v>240</c:v>
                </c:pt>
                <c:pt idx="4800">
                  <c:v>240.05</c:v>
                </c:pt>
                <c:pt idx="4801">
                  <c:v>240.1</c:v>
                </c:pt>
                <c:pt idx="4802">
                  <c:v>240.15</c:v>
                </c:pt>
                <c:pt idx="4803">
                  <c:v>240.2</c:v>
                </c:pt>
                <c:pt idx="4804">
                  <c:v>240.25</c:v>
                </c:pt>
                <c:pt idx="4805">
                  <c:v>240.3</c:v>
                </c:pt>
                <c:pt idx="4806">
                  <c:v>240.35</c:v>
                </c:pt>
                <c:pt idx="4807">
                  <c:v>240.4</c:v>
                </c:pt>
                <c:pt idx="4808">
                  <c:v>240.45</c:v>
                </c:pt>
                <c:pt idx="4809">
                  <c:v>240.5</c:v>
                </c:pt>
                <c:pt idx="4810">
                  <c:v>240.55</c:v>
                </c:pt>
                <c:pt idx="4811">
                  <c:v>240.6</c:v>
                </c:pt>
                <c:pt idx="4812">
                  <c:v>240.65</c:v>
                </c:pt>
                <c:pt idx="4813">
                  <c:v>240.7</c:v>
                </c:pt>
                <c:pt idx="4814">
                  <c:v>240.75</c:v>
                </c:pt>
                <c:pt idx="4815">
                  <c:v>240.8</c:v>
                </c:pt>
                <c:pt idx="4816">
                  <c:v>240.85</c:v>
                </c:pt>
                <c:pt idx="4817">
                  <c:v>240.9</c:v>
                </c:pt>
                <c:pt idx="4818">
                  <c:v>240.95</c:v>
                </c:pt>
                <c:pt idx="4819">
                  <c:v>241</c:v>
                </c:pt>
                <c:pt idx="4820">
                  <c:v>241.05</c:v>
                </c:pt>
                <c:pt idx="4821">
                  <c:v>241.1</c:v>
                </c:pt>
                <c:pt idx="4822">
                  <c:v>241.15</c:v>
                </c:pt>
                <c:pt idx="4823">
                  <c:v>241.2</c:v>
                </c:pt>
                <c:pt idx="4824">
                  <c:v>241.25</c:v>
                </c:pt>
                <c:pt idx="4825">
                  <c:v>241.3</c:v>
                </c:pt>
                <c:pt idx="4826">
                  <c:v>241.35</c:v>
                </c:pt>
                <c:pt idx="4827">
                  <c:v>241.4</c:v>
                </c:pt>
                <c:pt idx="4828">
                  <c:v>241.45</c:v>
                </c:pt>
                <c:pt idx="4829">
                  <c:v>241.5</c:v>
                </c:pt>
                <c:pt idx="4830">
                  <c:v>241.55</c:v>
                </c:pt>
                <c:pt idx="4831">
                  <c:v>241.6</c:v>
                </c:pt>
                <c:pt idx="4832">
                  <c:v>241.65</c:v>
                </c:pt>
                <c:pt idx="4833">
                  <c:v>241.7</c:v>
                </c:pt>
                <c:pt idx="4834">
                  <c:v>241.75</c:v>
                </c:pt>
                <c:pt idx="4835">
                  <c:v>241.8</c:v>
                </c:pt>
                <c:pt idx="4836">
                  <c:v>241.85</c:v>
                </c:pt>
                <c:pt idx="4837">
                  <c:v>241.9</c:v>
                </c:pt>
                <c:pt idx="4838">
                  <c:v>241.95</c:v>
                </c:pt>
                <c:pt idx="4839">
                  <c:v>242</c:v>
                </c:pt>
                <c:pt idx="4840">
                  <c:v>242.05</c:v>
                </c:pt>
                <c:pt idx="4841">
                  <c:v>242.1</c:v>
                </c:pt>
                <c:pt idx="4842">
                  <c:v>242.15</c:v>
                </c:pt>
                <c:pt idx="4843">
                  <c:v>242.2</c:v>
                </c:pt>
                <c:pt idx="4844">
                  <c:v>242.25</c:v>
                </c:pt>
                <c:pt idx="4845">
                  <c:v>242.3</c:v>
                </c:pt>
                <c:pt idx="4846">
                  <c:v>242.35</c:v>
                </c:pt>
                <c:pt idx="4847">
                  <c:v>242.4</c:v>
                </c:pt>
                <c:pt idx="4848">
                  <c:v>242.45</c:v>
                </c:pt>
                <c:pt idx="4849">
                  <c:v>242.5</c:v>
                </c:pt>
                <c:pt idx="4850">
                  <c:v>242.55</c:v>
                </c:pt>
                <c:pt idx="4851">
                  <c:v>242.6</c:v>
                </c:pt>
                <c:pt idx="4852">
                  <c:v>242.65</c:v>
                </c:pt>
                <c:pt idx="4853">
                  <c:v>242.7</c:v>
                </c:pt>
                <c:pt idx="4854">
                  <c:v>242.75</c:v>
                </c:pt>
                <c:pt idx="4855">
                  <c:v>242.8</c:v>
                </c:pt>
                <c:pt idx="4856">
                  <c:v>242.85</c:v>
                </c:pt>
                <c:pt idx="4857">
                  <c:v>242.9</c:v>
                </c:pt>
                <c:pt idx="4858">
                  <c:v>242.95</c:v>
                </c:pt>
                <c:pt idx="4859">
                  <c:v>243</c:v>
                </c:pt>
                <c:pt idx="4860">
                  <c:v>243.05</c:v>
                </c:pt>
                <c:pt idx="4861">
                  <c:v>243.1</c:v>
                </c:pt>
                <c:pt idx="4862">
                  <c:v>243.15</c:v>
                </c:pt>
                <c:pt idx="4863">
                  <c:v>243.2</c:v>
                </c:pt>
                <c:pt idx="4864">
                  <c:v>243.25</c:v>
                </c:pt>
                <c:pt idx="4865">
                  <c:v>243.3</c:v>
                </c:pt>
                <c:pt idx="4866">
                  <c:v>243.35</c:v>
                </c:pt>
                <c:pt idx="4867">
                  <c:v>243.4</c:v>
                </c:pt>
                <c:pt idx="4868">
                  <c:v>243.45</c:v>
                </c:pt>
                <c:pt idx="4869">
                  <c:v>243.5</c:v>
                </c:pt>
                <c:pt idx="4870">
                  <c:v>243.55</c:v>
                </c:pt>
                <c:pt idx="4871">
                  <c:v>243.6</c:v>
                </c:pt>
                <c:pt idx="4872">
                  <c:v>243.65</c:v>
                </c:pt>
                <c:pt idx="4873">
                  <c:v>243.7</c:v>
                </c:pt>
                <c:pt idx="4874">
                  <c:v>243.75</c:v>
                </c:pt>
                <c:pt idx="4875">
                  <c:v>243.8</c:v>
                </c:pt>
                <c:pt idx="4876">
                  <c:v>243.85</c:v>
                </c:pt>
                <c:pt idx="4877">
                  <c:v>243.9</c:v>
                </c:pt>
                <c:pt idx="4878">
                  <c:v>243.95</c:v>
                </c:pt>
                <c:pt idx="4879">
                  <c:v>244</c:v>
                </c:pt>
                <c:pt idx="4880">
                  <c:v>244.05</c:v>
                </c:pt>
                <c:pt idx="4881">
                  <c:v>244.1</c:v>
                </c:pt>
                <c:pt idx="4882">
                  <c:v>244.15</c:v>
                </c:pt>
                <c:pt idx="4883">
                  <c:v>244.2</c:v>
                </c:pt>
                <c:pt idx="4884">
                  <c:v>244.25</c:v>
                </c:pt>
                <c:pt idx="4885">
                  <c:v>244.3</c:v>
                </c:pt>
                <c:pt idx="4886">
                  <c:v>244.35</c:v>
                </c:pt>
                <c:pt idx="4887">
                  <c:v>244.4</c:v>
                </c:pt>
                <c:pt idx="4888">
                  <c:v>244.45</c:v>
                </c:pt>
                <c:pt idx="4889">
                  <c:v>244.5</c:v>
                </c:pt>
                <c:pt idx="4890">
                  <c:v>244.55</c:v>
                </c:pt>
                <c:pt idx="4891">
                  <c:v>244.6</c:v>
                </c:pt>
                <c:pt idx="4892">
                  <c:v>244.65</c:v>
                </c:pt>
                <c:pt idx="4893">
                  <c:v>244.7</c:v>
                </c:pt>
                <c:pt idx="4894">
                  <c:v>244.75</c:v>
                </c:pt>
                <c:pt idx="4895">
                  <c:v>244.8</c:v>
                </c:pt>
                <c:pt idx="4896">
                  <c:v>244.85</c:v>
                </c:pt>
                <c:pt idx="4897">
                  <c:v>244.9</c:v>
                </c:pt>
                <c:pt idx="4898">
                  <c:v>244.95</c:v>
                </c:pt>
                <c:pt idx="4899">
                  <c:v>245</c:v>
                </c:pt>
                <c:pt idx="4900">
                  <c:v>245.05</c:v>
                </c:pt>
                <c:pt idx="4901">
                  <c:v>245.1</c:v>
                </c:pt>
                <c:pt idx="4902">
                  <c:v>245.15</c:v>
                </c:pt>
                <c:pt idx="4903">
                  <c:v>245.2</c:v>
                </c:pt>
                <c:pt idx="4904">
                  <c:v>245.25</c:v>
                </c:pt>
                <c:pt idx="4905">
                  <c:v>245.3</c:v>
                </c:pt>
                <c:pt idx="4906">
                  <c:v>245.35</c:v>
                </c:pt>
                <c:pt idx="4907">
                  <c:v>245.4</c:v>
                </c:pt>
                <c:pt idx="4908">
                  <c:v>245.45</c:v>
                </c:pt>
                <c:pt idx="4909">
                  <c:v>245.5</c:v>
                </c:pt>
                <c:pt idx="4910">
                  <c:v>245.55</c:v>
                </c:pt>
                <c:pt idx="4911">
                  <c:v>245.6</c:v>
                </c:pt>
                <c:pt idx="4912">
                  <c:v>245.65</c:v>
                </c:pt>
                <c:pt idx="4913">
                  <c:v>245.7</c:v>
                </c:pt>
                <c:pt idx="4914">
                  <c:v>245.75</c:v>
                </c:pt>
                <c:pt idx="4915">
                  <c:v>245.8</c:v>
                </c:pt>
                <c:pt idx="4916">
                  <c:v>245.85</c:v>
                </c:pt>
                <c:pt idx="4917">
                  <c:v>245.9</c:v>
                </c:pt>
                <c:pt idx="4918">
                  <c:v>245.95</c:v>
                </c:pt>
                <c:pt idx="4919">
                  <c:v>246</c:v>
                </c:pt>
                <c:pt idx="4920">
                  <c:v>246.05</c:v>
                </c:pt>
                <c:pt idx="4921">
                  <c:v>246.1</c:v>
                </c:pt>
                <c:pt idx="4922">
                  <c:v>246.15</c:v>
                </c:pt>
                <c:pt idx="4923">
                  <c:v>246.2</c:v>
                </c:pt>
                <c:pt idx="4924">
                  <c:v>246.25</c:v>
                </c:pt>
                <c:pt idx="4925">
                  <c:v>246.3</c:v>
                </c:pt>
                <c:pt idx="4926">
                  <c:v>246.35</c:v>
                </c:pt>
                <c:pt idx="4927">
                  <c:v>246.4</c:v>
                </c:pt>
                <c:pt idx="4928">
                  <c:v>246.45</c:v>
                </c:pt>
                <c:pt idx="4929">
                  <c:v>246.5</c:v>
                </c:pt>
                <c:pt idx="4930">
                  <c:v>246.55</c:v>
                </c:pt>
                <c:pt idx="4931">
                  <c:v>246.6</c:v>
                </c:pt>
                <c:pt idx="4932">
                  <c:v>246.65</c:v>
                </c:pt>
                <c:pt idx="4933">
                  <c:v>246.7</c:v>
                </c:pt>
                <c:pt idx="4934">
                  <c:v>246.75</c:v>
                </c:pt>
                <c:pt idx="4935">
                  <c:v>246.8</c:v>
                </c:pt>
                <c:pt idx="4936">
                  <c:v>246.85</c:v>
                </c:pt>
                <c:pt idx="4937">
                  <c:v>246.9</c:v>
                </c:pt>
                <c:pt idx="4938">
                  <c:v>246.95</c:v>
                </c:pt>
                <c:pt idx="4939">
                  <c:v>247</c:v>
                </c:pt>
                <c:pt idx="4940">
                  <c:v>247.05</c:v>
                </c:pt>
                <c:pt idx="4941">
                  <c:v>247.1</c:v>
                </c:pt>
                <c:pt idx="4942">
                  <c:v>247.15</c:v>
                </c:pt>
                <c:pt idx="4943">
                  <c:v>247.2</c:v>
                </c:pt>
                <c:pt idx="4944">
                  <c:v>247.25</c:v>
                </c:pt>
                <c:pt idx="4945">
                  <c:v>247.3</c:v>
                </c:pt>
                <c:pt idx="4946">
                  <c:v>247.35</c:v>
                </c:pt>
                <c:pt idx="4947">
                  <c:v>247.4</c:v>
                </c:pt>
                <c:pt idx="4948">
                  <c:v>247.45</c:v>
                </c:pt>
                <c:pt idx="4949">
                  <c:v>247.5</c:v>
                </c:pt>
                <c:pt idx="4950">
                  <c:v>247.55</c:v>
                </c:pt>
                <c:pt idx="4951">
                  <c:v>247.6</c:v>
                </c:pt>
                <c:pt idx="4952">
                  <c:v>247.65</c:v>
                </c:pt>
                <c:pt idx="4953">
                  <c:v>247.7</c:v>
                </c:pt>
                <c:pt idx="4954">
                  <c:v>247.75</c:v>
                </c:pt>
                <c:pt idx="4955">
                  <c:v>247.8</c:v>
                </c:pt>
                <c:pt idx="4956">
                  <c:v>247.85</c:v>
                </c:pt>
                <c:pt idx="4957">
                  <c:v>247.9</c:v>
                </c:pt>
                <c:pt idx="4958">
                  <c:v>247.95</c:v>
                </c:pt>
                <c:pt idx="4959">
                  <c:v>248</c:v>
                </c:pt>
                <c:pt idx="4960">
                  <c:v>248.05</c:v>
                </c:pt>
                <c:pt idx="4961">
                  <c:v>248.1</c:v>
                </c:pt>
                <c:pt idx="4962">
                  <c:v>248.15</c:v>
                </c:pt>
                <c:pt idx="4963">
                  <c:v>248.2</c:v>
                </c:pt>
                <c:pt idx="4964">
                  <c:v>248.25</c:v>
                </c:pt>
                <c:pt idx="4965">
                  <c:v>248.3</c:v>
                </c:pt>
                <c:pt idx="4966">
                  <c:v>248.35</c:v>
                </c:pt>
                <c:pt idx="4967">
                  <c:v>248.4</c:v>
                </c:pt>
                <c:pt idx="4968">
                  <c:v>248.45</c:v>
                </c:pt>
                <c:pt idx="4969">
                  <c:v>248.5</c:v>
                </c:pt>
                <c:pt idx="4970">
                  <c:v>248.55</c:v>
                </c:pt>
                <c:pt idx="4971">
                  <c:v>248.6</c:v>
                </c:pt>
                <c:pt idx="4972">
                  <c:v>248.65</c:v>
                </c:pt>
                <c:pt idx="4973">
                  <c:v>248.7</c:v>
                </c:pt>
                <c:pt idx="4974">
                  <c:v>248.75</c:v>
                </c:pt>
                <c:pt idx="4975">
                  <c:v>248.8</c:v>
                </c:pt>
                <c:pt idx="4976">
                  <c:v>248.85</c:v>
                </c:pt>
                <c:pt idx="4977">
                  <c:v>248.9</c:v>
                </c:pt>
                <c:pt idx="4978">
                  <c:v>248.95</c:v>
                </c:pt>
                <c:pt idx="4979">
                  <c:v>249</c:v>
                </c:pt>
                <c:pt idx="4980">
                  <c:v>249.05</c:v>
                </c:pt>
                <c:pt idx="4981">
                  <c:v>249.1</c:v>
                </c:pt>
                <c:pt idx="4982">
                  <c:v>249.15</c:v>
                </c:pt>
                <c:pt idx="4983">
                  <c:v>249.2</c:v>
                </c:pt>
                <c:pt idx="4984">
                  <c:v>249.25</c:v>
                </c:pt>
                <c:pt idx="4985">
                  <c:v>249.3</c:v>
                </c:pt>
                <c:pt idx="4986">
                  <c:v>249.35</c:v>
                </c:pt>
                <c:pt idx="4987">
                  <c:v>249.4</c:v>
                </c:pt>
                <c:pt idx="4988">
                  <c:v>249.45</c:v>
                </c:pt>
                <c:pt idx="4989">
                  <c:v>249.5</c:v>
                </c:pt>
                <c:pt idx="4990">
                  <c:v>249.55</c:v>
                </c:pt>
                <c:pt idx="4991">
                  <c:v>249.6</c:v>
                </c:pt>
                <c:pt idx="4992">
                  <c:v>249.65</c:v>
                </c:pt>
                <c:pt idx="4993">
                  <c:v>249.7</c:v>
                </c:pt>
                <c:pt idx="4994">
                  <c:v>249.75</c:v>
                </c:pt>
                <c:pt idx="4995">
                  <c:v>249.8</c:v>
                </c:pt>
                <c:pt idx="4996">
                  <c:v>249.85</c:v>
                </c:pt>
                <c:pt idx="4997">
                  <c:v>249.9</c:v>
                </c:pt>
                <c:pt idx="4998">
                  <c:v>249.95</c:v>
                </c:pt>
                <c:pt idx="4999">
                  <c:v>250</c:v>
                </c:pt>
                <c:pt idx="5000">
                  <c:v>250.05</c:v>
                </c:pt>
                <c:pt idx="5001">
                  <c:v>250.1</c:v>
                </c:pt>
                <c:pt idx="5002">
                  <c:v>250.15</c:v>
                </c:pt>
                <c:pt idx="5003">
                  <c:v>250.2</c:v>
                </c:pt>
                <c:pt idx="5004">
                  <c:v>250.25</c:v>
                </c:pt>
                <c:pt idx="5005">
                  <c:v>250.3</c:v>
                </c:pt>
                <c:pt idx="5006">
                  <c:v>250.35</c:v>
                </c:pt>
                <c:pt idx="5007">
                  <c:v>250.4</c:v>
                </c:pt>
                <c:pt idx="5008">
                  <c:v>250.45</c:v>
                </c:pt>
                <c:pt idx="5009">
                  <c:v>250.5</c:v>
                </c:pt>
                <c:pt idx="5010">
                  <c:v>250.55</c:v>
                </c:pt>
                <c:pt idx="5011">
                  <c:v>250.6</c:v>
                </c:pt>
                <c:pt idx="5012">
                  <c:v>250.65</c:v>
                </c:pt>
                <c:pt idx="5013">
                  <c:v>250.7</c:v>
                </c:pt>
                <c:pt idx="5014">
                  <c:v>250.75</c:v>
                </c:pt>
                <c:pt idx="5015">
                  <c:v>250.8</c:v>
                </c:pt>
                <c:pt idx="5016">
                  <c:v>250.85</c:v>
                </c:pt>
                <c:pt idx="5017">
                  <c:v>250.9</c:v>
                </c:pt>
                <c:pt idx="5018">
                  <c:v>250.95</c:v>
                </c:pt>
                <c:pt idx="5019">
                  <c:v>251</c:v>
                </c:pt>
                <c:pt idx="5020">
                  <c:v>251.05</c:v>
                </c:pt>
                <c:pt idx="5021">
                  <c:v>251.1</c:v>
                </c:pt>
                <c:pt idx="5022">
                  <c:v>251.15</c:v>
                </c:pt>
                <c:pt idx="5023">
                  <c:v>251.2</c:v>
                </c:pt>
                <c:pt idx="5024">
                  <c:v>251.25</c:v>
                </c:pt>
                <c:pt idx="5025">
                  <c:v>251.3</c:v>
                </c:pt>
                <c:pt idx="5026">
                  <c:v>251.35</c:v>
                </c:pt>
                <c:pt idx="5027">
                  <c:v>251.4</c:v>
                </c:pt>
                <c:pt idx="5028">
                  <c:v>251.45</c:v>
                </c:pt>
                <c:pt idx="5029">
                  <c:v>251.5</c:v>
                </c:pt>
                <c:pt idx="5030">
                  <c:v>251.55</c:v>
                </c:pt>
                <c:pt idx="5031">
                  <c:v>251.6</c:v>
                </c:pt>
                <c:pt idx="5032">
                  <c:v>251.65</c:v>
                </c:pt>
                <c:pt idx="5033">
                  <c:v>251.7</c:v>
                </c:pt>
                <c:pt idx="5034">
                  <c:v>251.75</c:v>
                </c:pt>
                <c:pt idx="5035">
                  <c:v>251.8</c:v>
                </c:pt>
                <c:pt idx="5036">
                  <c:v>251.85</c:v>
                </c:pt>
                <c:pt idx="5037">
                  <c:v>251.9</c:v>
                </c:pt>
                <c:pt idx="5038">
                  <c:v>251.95</c:v>
                </c:pt>
                <c:pt idx="5039">
                  <c:v>252</c:v>
                </c:pt>
                <c:pt idx="5040">
                  <c:v>252.05</c:v>
                </c:pt>
                <c:pt idx="5041">
                  <c:v>252.1</c:v>
                </c:pt>
                <c:pt idx="5042">
                  <c:v>252.15</c:v>
                </c:pt>
                <c:pt idx="5043">
                  <c:v>252.2</c:v>
                </c:pt>
                <c:pt idx="5044">
                  <c:v>252.25</c:v>
                </c:pt>
                <c:pt idx="5045">
                  <c:v>252.3</c:v>
                </c:pt>
                <c:pt idx="5046">
                  <c:v>252.35</c:v>
                </c:pt>
                <c:pt idx="5047">
                  <c:v>252.4</c:v>
                </c:pt>
                <c:pt idx="5048">
                  <c:v>252.45</c:v>
                </c:pt>
                <c:pt idx="5049">
                  <c:v>252.5</c:v>
                </c:pt>
                <c:pt idx="5050">
                  <c:v>252.55</c:v>
                </c:pt>
                <c:pt idx="5051">
                  <c:v>252.6</c:v>
                </c:pt>
                <c:pt idx="5052">
                  <c:v>252.65</c:v>
                </c:pt>
                <c:pt idx="5053">
                  <c:v>252.7</c:v>
                </c:pt>
                <c:pt idx="5054">
                  <c:v>252.75</c:v>
                </c:pt>
                <c:pt idx="5055">
                  <c:v>252.8</c:v>
                </c:pt>
                <c:pt idx="5056">
                  <c:v>252.85</c:v>
                </c:pt>
                <c:pt idx="5057">
                  <c:v>252.9</c:v>
                </c:pt>
                <c:pt idx="5058">
                  <c:v>252.95</c:v>
                </c:pt>
                <c:pt idx="5059">
                  <c:v>253</c:v>
                </c:pt>
                <c:pt idx="5060">
                  <c:v>253.05</c:v>
                </c:pt>
                <c:pt idx="5061">
                  <c:v>253.1</c:v>
                </c:pt>
                <c:pt idx="5062">
                  <c:v>253.15</c:v>
                </c:pt>
                <c:pt idx="5063">
                  <c:v>253.2</c:v>
                </c:pt>
                <c:pt idx="5064">
                  <c:v>253.25</c:v>
                </c:pt>
                <c:pt idx="5065">
                  <c:v>253.3</c:v>
                </c:pt>
                <c:pt idx="5066">
                  <c:v>253.35</c:v>
                </c:pt>
                <c:pt idx="5067">
                  <c:v>253.4</c:v>
                </c:pt>
                <c:pt idx="5068">
                  <c:v>253.45</c:v>
                </c:pt>
                <c:pt idx="5069">
                  <c:v>253.5</c:v>
                </c:pt>
                <c:pt idx="5070">
                  <c:v>253.55</c:v>
                </c:pt>
                <c:pt idx="5071">
                  <c:v>253.6</c:v>
                </c:pt>
                <c:pt idx="5072">
                  <c:v>253.65</c:v>
                </c:pt>
                <c:pt idx="5073">
                  <c:v>253.7</c:v>
                </c:pt>
                <c:pt idx="5074">
                  <c:v>253.75</c:v>
                </c:pt>
                <c:pt idx="5075">
                  <c:v>253.8</c:v>
                </c:pt>
                <c:pt idx="5076">
                  <c:v>253.85</c:v>
                </c:pt>
                <c:pt idx="5077">
                  <c:v>253.9</c:v>
                </c:pt>
                <c:pt idx="5078">
                  <c:v>253.95</c:v>
                </c:pt>
                <c:pt idx="5079">
                  <c:v>254</c:v>
                </c:pt>
                <c:pt idx="5080">
                  <c:v>254.05</c:v>
                </c:pt>
                <c:pt idx="5081">
                  <c:v>254.1</c:v>
                </c:pt>
                <c:pt idx="5082">
                  <c:v>254.15</c:v>
                </c:pt>
                <c:pt idx="5083">
                  <c:v>254.2</c:v>
                </c:pt>
                <c:pt idx="5084">
                  <c:v>254.25</c:v>
                </c:pt>
                <c:pt idx="5085">
                  <c:v>254.3</c:v>
                </c:pt>
                <c:pt idx="5086">
                  <c:v>254.35</c:v>
                </c:pt>
                <c:pt idx="5087">
                  <c:v>254.4</c:v>
                </c:pt>
                <c:pt idx="5088">
                  <c:v>254.45</c:v>
                </c:pt>
                <c:pt idx="5089">
                  <c:v>254.5</c:v>
                </c:pt>
                <c:pt idx="5090">
                  <c:v>254.55</c:v>
                </c:pt>
                <c:pt idx="5091">
                  <c:v>254.6</c:v>
                </c:pt>
                <c:pt idx="5092">
                  <c:v>254.65</c:v>
                </c:pt>
                <c:pt idx="5093">
                  <c:v>254.7</c:v>
                </c:pt>
                <c:pt idx="5094">
                  <c:v>254.75</c:v>
                </c:pt>
                <c:pt idx="5095">
                  <c:v>254.8</c:v>
                </c:pt>
                <c:pt idx="5096">
                  <c:v>254.85</c:v>
                </c:pt>
                <c:pt idx="5097">
                  <c:v>254.9</c:v>
                </c:pt>
                <c:pt idx="5098">
                  <c:v>254.95</c:v>
                </c:pt>
                <c:pt idx="5099">
                  <c:v>255</c:v>
                </c:pt>
                <c:pt idx="5100">
                  <c:v>255.05</c:v>
                </c:pt>
                <c:pt idx="5101">
                  <c:v>255.1</c:v>
                </c:pt>
                <c:pt idx="5102">
                  <c:v>255.15</c:v>
                </c:pt>
                <c:pt idx="5103">
                  <c:v>255.2</c:v>
                </c:pt>
                <c:pt idx="5104">
                  <c:v>255.25</c:v>
                </c:pt>
                <c:pt idx="5105">
                  <c:v>255.3</c:v>
                </c:pt>
                <c:pt idx="5106">
                  <c:v>255.35</c:v>
                </c:pt>
                <c:pt idx="5107">
                  <c:v>255.4</c:v>
                </c:pt>
                <c:pt idx="5108">
                  <c:v>255.45</c:v>
                </c:pt>
                <c:pt idx="5109">
                  <c:v>255.5</c:v>
                </c:pt>
                <c:pt idx="5110">
                  <c:v>255.55</c:v>
                </c:pt>
                <c:pt idx="5111">
                  <c:v>255.6</c:v>
                </c:pt>
                <c:pt idx="5112">
                  <c:v>255.65</c:v>
                </c:pt>
                <c:pt idx="5113">
                  <c:v>255.7</c:v>
                </c:pt>
                <c:pt idx="5114">
                  <c:v>255.75</c:v>
                </c:pt>
                <c:pt idx="5115">
                  <c:v>255.8</c:v>
                </c:pt>
                <c:pt idx="5116">
                  <c:v>255.85</c:v>
                </c:pt>
                <c:pt idx="5117">
                  <c:v>255.9</c:v>
                </c:pt>
                <c:pt idx="5118">
                  <c:v>255.95</c:v>
                </c:pt>
                <c:pt idx="5119">
                  <c:v>256</c:v>
                </c:pt>
                <c:pt idx="5120">
                  <c:v>256.05</c:v>
                </c:pt>
                <c:pt idx="5121">
                  <c:v>256.10000000000002</c:v>
                </c:pt>
                <c:pt idx="5122">
                  <c:v>256.14999999999998</c:v>
                </c:pt>
                <c:pt idx="5123">
                  <c:v>256.2</c:v>
                </c:pt>
                <c:pt idx="5124">
                  <c:v>256.25</c:v>
                </c:pt>
                <c:pt idx="5125">
                  <c:v>256.3</c:v>
                </c:pt>
                <c:pt idx="5126">
                  <c:v>256.35000000000002</c:v>
                </c:pt>
                <c:pt idx="5127">
                  <c:v>256.39999999999998</c:v>
                </c:pt>
                <c:pt idx="5128">
                  <c:v>256.45</c:v>
                </c:pt>
                <c:pt idx="5129">
                  <c:v>256.5</c:v>
                </c:pt>
                <c:pt idx="5130">
                  <c:v>256.55</c:v>
                </c:pt>
                <c:pt idx="5131">
                  <c:v>256.60000000000002</c:v>
                </c:pt>
                <c:pt idx="5132">
                  <c:v>256.64999999999998</c:v>
                </c:pt>
                <c:pt idx="5133">
                  <c:v>256.7</c:v>
                </c:pt>
                <c:pt idx="5134">
                  <c:v>256.75</c:v>
                </c:pt>
                <c:pt idx="5135">
                  <c:v>256.8</c:v>
                </c:pt>
                <c:pt idx="5136">
                  <c:v>256.85000000000002</c:v>
                </c:pt>
                <c:pt idx="5137">
                  <c:v>256.89999999999998</c:v>
                </c:pt>
                <c:pt idx="5138">
                  <c:v>256.95</c:v>
                </c:pt>
                <c:pt idx="5139">
                  <c:v>257</c:v>
                </c:pt>
                <c:pt idx="5140">
                  <c:v>257.05</c:v>
                </c:pt>
                <c:pt idx="5141">
                  <c:v>257.10000000000002</c:v>
                </c:pt>
                <c:pt idx="5142">
                  <c:v>257.14999999999998</c:v>
                </c:pt>
                <c:pt idx="5143">
                  <c:v>257.2</c:v>
                </c:pt>
                <c:pt idx="5144">
                  <c:v>257.25</c:v>
                </c:pt>
                <c:pt idx="5145">
                  <c:v>257.3</c:v>
                </c:pt>
                <c:pt idx="5146">
                  <c:v>257.35000000000002</c:v>
                </c:pt>
                <c:pt idx="5147">
                  <c:v>257.39999999999998</c:v>
                </c:pt>
                <c:pt idx="5148">
                  <c:v>257.45</c:v>
                </c:pt>
                <c:pt idx="5149">
                  <c:v>257.5</c:v>
                </c:pt>
                <c:pt idx="5150">
                  <c:v>257.55</c:v>
                </c:pt>
                <c:pt idx="5151">
                  <c:v>257.60000000000002</c:v>
                </c:pt>
                <c:pt idx="5152">
                  <c:v>257.64999999999998</c:v>
                </c:pt>
                <c:pt idx="5153">
                  <c:v>257.7</c:v>
                </c:pt>
                <c:pt idx="5154">
                  <c:v>257.75</c:v>
                </c:pt>
                <c:pt idx="5155">
                  <c:v>257.8</c:v>
                </c:pt>
                <c:pt idx="5156">
                  <c:v>257.85000000000002</c:v>
                </c:pt>
                <c:pt idx="5157">
                  <c:v>257.89999999999998</c:v>
                </c:pt>
                <c:pt idx="5158">
                  <c:v>257.95</c:v>
                </c:pt>
                <c:pt idx="5159">
                  <c:v>258</c:v>
                </c:pt>
                <c:pt idx="5160">
                  <c:v>258.05</c:v>
                </c:pt>
                <c:pt idx="5161">
                  <c:v>258.10000000000002</c:v>
                </c:pt>
                <c:pt idx="5162">
                  <c:v>258.14999999999998</c:v>
                </c:pt>
                <c:pt idx="5163">
                  <c:v>258.2</c:v>
                </c:pt>
                <c:pt idx="5164">
                  <c:v>258.25</c:v>
                </c:pt>
                <c:pt idx="5165">
                  <c:v>258.3</c:v>
                </c:pt>
                <c:pt idx="5166">
                  <c:v>258.35000000000002</c:v>
                </c:pt>
                <c:pt idx="5167">
                  <c:v>258.39999999999998</c:v>
                </c:pt>
                <c:pt idx="5168">
                  <c:v>258.45</c:v>
                </c:pt>
                <c:pt idx="5169">
                  <c:v>258.5</c:v>
                </c:pt>
                <c:pt idx="5170">
                  <c:v>258.55</c:v>
                </c:pt>
                <c:pt idx="5171">
                  <c:v>258.60000000000002</c:v>
                </c:pt>
                <c:pt idx="5172">
                  <c:v>258.64999999999998</c:v>
                </c:pt>
                <c:pt idx="5173">
                  <c:v>258.7</c:v>
                </c:pt>
                <c:pt idx="5174">
                  <c:v>258.75</c:v>
                </c:pt>
                <c:pt idx="5175">
                  <c:v>258.8</c:v>
                </c:pt>
                <c:pt idx="5176">
                  <c:v>258.85000000000002</c:v>
                </c:pt>
                <c:pt idx="5177">
                  <c:v>258.89999999999998</c:v>
                </c:pt>
                <c:pt idx="5178">
                  <c:v>258.95</c:v>
                </c:pt>
                <c:pt idx="5179">
                  <c:v>259</c:v>
                </c:pt>
                <c:pt idx="5180">
                  <c:v>259.05</c:v>
                </c:pt>
                <c:pt idx="5181">
                  <c:v>259.10000000000002</c:v>
                </c:pt>
                <c:pt idx="5182">
                  <c:v>259.14999999999998</c:v>
                </c:pt>
                <c:pt idx="5183">
                  <c:v>259.2</c:v>
                </c:pt>
                <c:pt idx="5184">
                  <c:v>259.25</c:v>
                </c:pt>
                <c:pt idx="5185">
                  <c:v>259.3</c:v>
                </c:pt>
                <c:pt idx="5186">
                  <c:v>259.35000000000002</c:v>
                </c:pt>
                <c:pt idx="5187">
                  <c:v>259.39999999999998</c:v>
                </c:pt>
                <c:pt idx="5188">
                  <c:v>259.45</c:v>
                </c:pt>
                <c:pt idx="5189">
                  <c:v>259.5</c:v>
                </c:pt>
                <c:pt idx="5190">
                  <c:v>259.55</c:v>
                </c:pt>
                <c:pt idx="5191">
                  <c:v>259.60000000000002</c:v>
                </c:pt>
                <c:pt idx="5192">
                  <c:v>259.64999999999998</c:v>
                </c:pt>
                <c:pt idx="5193">
                  <c:v>259.7</c:v>
                </c:pt>
                <c:pt idx="5194">
                  <c:v>259.75</c:v>
                </c:pt>
                <c:pt idx="5195">
                  <c:v>259.8</c:v>
                </c:pt>
                <c:pt idx="5196">
                  <c:v>259.85000000000002</c:v>
                </c:pt>
                <c:pt idx="5197">
                  <c:v>259.89999999999998</c:v>
                </c:pt>
                <c:pt idx="5198">
                  <c:v>259.95</c:v>
                </c:pt>
                <c:pt idx="5199">
                  <c:v>260</c:v>
                </c:pt>
                <c:pt idx="5200">
                  <c:v>260.05</c:v>
                </c:pt>
                <c:pt idx="5201">
                  <c:v>260.10000000000002</c:v>
                </c:pt>
                <c:pt idx="5202">
                  <c:v>260.14999999999998</c:v>
                </c:pt>
                <c:pt idx="5203">
                  <c:v>260.2</c:v>
                </c:pt>
                <c:pt idx="5204">
                  <c:v>260.25</c:v>
                </c:pt>
                <c:pt idx="5205">
                  <c:v>260.3</c:v>
                </c:pt>
                <c:pt idx="5206">
                  <c:v>260.35000000000002</c:v>
                </c:pt>
                <c:pt idx="5207">
                  <c:v>260.39999999999998</c:v>
                </c:pt>
                <c:pt idx="5208">
                  <c:v>260.45</c:v>
                </c:pt>
                <c:pt idx="5209">
                  <c:v>260.5</c:v>
                </c:pt>
                <c:pt idx="5210">
                  <c:v>260.55</c:v>
                </c:pt>
                <c:pt idx="5211">
                  <c:v>260.60000000000002</c:v>
                </c:pt>
                <c:pt idx="5212">
                  <c:v>260.64999999999998</c:v>
                </c:pt>
                <c:pt idx="5213">
                  <c:v>260.7</c:v>
                </c:pt>
                <c:pt idx="5214">
                  <c:v>260.75</c:v>
                </c:pt>
                <c:pt idx="5215">
                  <c:v>260.8</c:v>
                </c:pt>
                <c:pt idx="5216">
                  <c:v>260.85000000000002</c:v>
                </c:pt>
                <c:pt idx="5217">
                  <c:v>260.89999999999998</c:v>
                </c:pt>
                <c:pt idx="5218">
                  <c:v>260.95</c:v>
                </c:pt>
                <c:pt idx="5219">
                  <c:v>261</c:v>
                </c:pt>
                <c:pt idx="5220">
                  <c:v>261.05</c:v>
                </c:pt>
                <c:pt idx="5221">
                  <c:v>261.10000000000002</c:v>
                </c:pt>
                <c:pt idx="5222">
                  <c:v>261.14999999999998</c:v>
                </c:pt>
                <c:pt idx="5223">
                  <c:v>261.2</c:v>
                </c:pt>
                <c:pt idx="5224">
                  <c:v>261.25</c:v>
                </c:pt>
                <c:pt idx="5225">
                  <c:v>261.3</c:v>
                </c:pt>
                <c:pt idx="5226">
                  <c:v>261.35000000000002</c:v>
                </c:pt>
                <c:pt idx="5227">
                  <c:v>261.39999999999998</c:v>
                </c:pt>
                <c:pt idx="5228">
                  <c:v>261.45</c:v>
                </c:pt>
                <c:pt idx="5229">
                  <c:v>261.5</c:v>
                </c:pt>
                <c:pt idx="5230">
                  <c:v>261.55</c:v>
                </c:pt>
                <c:pt idx="5231">
                  <c:v>261.60000000000002</c:v>
                </c:pt>
                <c:pt idx="5232">
                  <c:v>261.64999999999998</c:v>
                </c:pt>
                <c:pt idx="5233">
                  <c:v>261.7</c:v>
                </c:pt>
                <c:pt idx="5234">
                  <c:v>261.75</c:v>
                </c:pt>
                <c:pt idx="5235">
                  <c:v>261.8</c:v>
                </c:pt>
                <c:pt idx="5236">
                  <c:v>261.85000000000002</c:v>
                </c:pt>
                <c:pt idx="5237">
                  <c:v>261.89999999999998</c:v>
                </c:pt>
                <c:pt idx="5238">
                  <c:v>261.95</c:v>
                </c:pt>
                <c:pt idx="5239">
                  <c:v>262</c:v>
                </c:pt>
                <c:pt idx="5240">
                  <c:v>262.05</c:v>
                </c:pt>
                <c:pt idx="5241">
                  <c:v>262.10000000000002</c:v>
                </c:pt>
                <c:pt idx="5242">
                  <c:v>262.14999999999998</c:v>
                </c:pt>
                <c:pt idx="5243">
                  <c:v>262.2</c:v>
                </c:pt>
                <c:pt idx="5244">
                  <c:v>262.25</c:v>
                </c:pt>
                <c:pt idx="5245">
                  <c:v>262.3</c:v>
                </c:pt>
                <c:pt idx="5246">
                  <c:v>262.35000000000002</c:v>
                </c:pt>
                <c:pt idx="5247">
                  <c:v>262.39999999999998</c:v>
                </c:pt>
                <c:pt idx="5248">
                  <c:v>262.45</c:v>
                </c:pt>
                <c:pt idx="5249">
                  <c:v>262.5</c:v>
                </c:pt>
                <c:pt idx="5250">
                  <c:v>262.55</c:v>
                </c:pt>
                <c:pt idx="5251">
                  <c:v>262.60000000000002</c:v>
                </c:pt>
                <c:pt idx="5252">
                  <c:v>262.64999999999998</c:v>
                </c:pt>
                <c:pt idx="5253">
                  <c:v>262.7</c:v>
                </c:pt>
                <c:pt idx="5254">
                  <c:v>262.75</c:v>
                </c:pt>
                <c:pt idx="5255">
                  <c:v>262.8</c:v>
                </c:pt>
                <c:pt idx="5256">
                  <c:v>262.85000000000002</c:v>
                </c:pt>
                <c:pt idx="5257">
                  <c:v>262.89999999999998</c:v>
                </c:pt>
                <c:pt idx="5258">
                  <c:v>262.95</c:v>
                </c:pt>
                <c:pt idx="5259">
                  <c:v>263</c:v>
                </c:pt>
                <c:pt idx="5260">
                  <c:v>263.05</c:v>
                </c:pt>
                <c:pt idx="5261">
                  <c:v>263.10000000000002</c:v>
                </c:pt>
                <c:pt idx="5262">
                  <c:v>263.14999999999998</c:v>
                </c:pt>
                <c:pt idx="5263">
                  <c:v>263.2</c:v>
                </c:pt>
                <c:pt idx="5264">
                  <c:v>263.25</c:v>
                </c:pt>
                <c:pt idx="5265">
                  <c:v>263.3</c:v>
                </c:pt>
                <c:pt idx="5266">
                  <c:v>263.35000000000002</c:v>
                </c:pt>
                <c:pt idx="5267">
                  <c:v>263.39999999999998</c:v>
                </c:pt>
                <c:pt idx="5268">
                  <c:v>263.45</c:v>
                </c:pt>
                <c:pt idx="5269">
                  <c:v>263.5</c:v>
                </c:pt>
                <c:pt idx="5270">
                  <c:v>263.55</c:v>
                </c:pt>
                <c:pt idx="5271">
                  <c:v>263.60000000000002</c:v>
                </c:pt>
                <c:pt idx="5272">
                  <c:v>263.64999999999998</c:v>
                </c:pt>
                <c:pt idx="5273">
                  <c:v>263.7</c:v>
                </c:pt>
                <c:pt idx="5274">
                  <c:v>263.75</c:v>
                </c:pt>
                <c:pt idx="5275">
                  <c:v>263.8</c:v>
                </c:pt>
                <c:pt idx="5276">
                  <c:v>263.85000000000002</c:v>
                </c:pt>
                <c:pt idx="5277">
                  <c:v>263.89999999999998</c:v>
                </c:pt>
                <c:pt idx="5278">
                  <c:v>263.95</c:v>
                </c:pt>
                <c:pt idx="5279">
                  <c:v>264</c:v>
                </c:pt>
                <c:pt idx="5280">
                  <c:v>264.05</c:v>
                </c:pt>
                <c:pt idx="5281">
                  <c:v>264.10000000000002</c:v>
                </c:pt>
                <c:pt idx="5282">
                  <c:v>264.14999999999998</c:v>
                </c:pt>
                <c:pt idx="5283">
                  <c:v>264.2</c:v>
                </c:pt>
                <c:pt idx="5284">
                  <c:v>264.25</c:v>
                </c:pt>
                <c:pt idx="5285">
                  <c:v>264.3</c:v>
                </c:pt>
                <c:pt idx="5286">
                  <c:v>264.35000000000002</c:v>
                </c:pt>
                <c:pt idx="5287">
                  <c:v>264.39999999999998</c:v>
                </c:pt>
                <c:pt idx="5288">
                  <c:v>264.45</c:v>
                </c:pt>
                <c:pt idx="5289">
                  <c:v>264.5</c:v>
                </c:pt>
                <c:pt idx="5290">
                  <c:v>264.55</c:v>
                </c:pt>
                <c:pt idx="5291">
                  <c:v>264.60000000000002</c:v>
                </c:pt>
                <c:pt idx="5292">
                  <c:v>264.64999999999998</c:v>
                </c:pt>
                <c:pt idx="5293">
                  <c:v>264.7</c:v>
                </c:pt>
                <c:pt idx="5294">
                  <c:v>264.75</c:v>
                </c:pt>
                <c:pt idx="5295">
                  <c:v>264.8</c:v>
                </c:pt>
                <c:pt idx="5296">
                  <c:v>264.85000000000002</c:v>
                </c:pt>
                <c:pt idx="5297">
                  <c:v>264.89999999999998</c:v>
                </c:pt>
                <c:pt idx="5298">
                  <c:v>264.95</c:v>
                </c:pt>
                <c:pt idx="5299">
                  <c:v>265</c:v>
                </c:pt>
                <c:pt idx="5300">
                  <c:v>265.05</c:v>
                </c:pt>
                <c:pt idx="5301">
                  <c:v>265.10000000000002</c:v>
                </c:pt>
                <c:pt idx="5302">
                  <c:v>265.14999999999998</c:v>
                </c:pt>
                <c:pt idx="5303">
                  <c:v>265.2</c:v>
                </c:pt>
                <c:pt idx="5304">
                  <c:v>265.25</c:v>
                </c:pt>
                <c:pt idx="5305">
                  <c:v>265.3</c:v>
                </c:pt>
                <c:pt idx="5306">
                  <c:v>265.35000000000002</c:v>
                </c:pt>
                <c:pt idx="5307">
                  <c:v>265.39999999999998</c:v>
                </c:pt>
                <c:pt idx="5308">
                  <c:v>265.45</c:v>
                </c:pt>
                <c:pt idx="5309">
                  <c:v>265.5</c:v>
                </c:pt>
                <c:pt idx="5310">
                  <c:v>265.55</c:v>
                </c:pt>
                <c:pt idx="5311">
                  <c:v>265.60000000000002</c:v>
                </c:pt>
                <c:pt idx="5312">
                  <c:v>265.64999999999998</c:v>
                </c:pt>
                <c:pt idx="5313">
                  <c:v>265.7</c:v>
                </c:pt>
                <c:pt idx="5314">
                  <c:v>265.75</c:v>
                </c:pt>
                <c:pt idx="5315">
                  <c:v>265.8</c:v>
                </c:pt>
                <c:pt idx="5316">
                  <c:v>265.85000000000002</c:v>
                </c:pt>
                <c:pt idx="5317">
                  <c:v>265.89999999999998</c:v>
                </c:pt>
                <c:pt idx="5318">
                  <c:v>265.95</c:v>
                </c:pt>
                <c:pt idx="5319">
                  <c:v>266</c:v>
                </c:pt>
                <c:pt idx="5320">
                  <c:v>266.05</c:v>
                </c:pt>
                <c:pt idx="5321">
                  <c:v>266.10000000000002</c:v>
                </c:pt>
                <c:pt idx="5322">
                  <c:v>266.14999999999998</c:v>
                </c:pt>
                <c:pt idx="5323">
                  <c:v>266.2</c:v>
                </c:pt>
                <c:pt idx="5324">
                  <c:v>266.25</c:v>
                </c:pt>
                <c:pt idx="5325">
                  <c:v>266.3</c:v>
                </c:pt>
                <c:pt idx="5326">
                  <c:v>266.35000000000002</c:v>
                </c:pt>
                <c:pt idx="5327">
                  <c:v>266.39999999999998</c:v>
                </c:pt>
                <c:pt idx="5328">
                  <c:v>266.45</c:v>
                </c:pt>
                <c:pt idx="5329">
                  <c:v>266.5</c:v>
                </c:pt>
                <c:pt idx="5330">
                  <c:v>266.55</c:v>
                </c:pt>
                <c:pt idx="5331">
                  <c:v>266.60000000000002</c:v>
                </c:pt>
                <c:pt idx="5332">
                  <c:v>266.64999999999998</c:v>
                </c:pt>
                <c:pt idx="5333">
                  <c:v>266.7</c:v>
                </c:pt>
                <c:pt idx="5334">
                  <c:v>266.75</c:v>
                </c:pt>
                <c:pt idx="5335">
                  <c:v>266.8</c:v>
                </c:pt>
                <c:pt idx="5336">
                  <c:v>266.85000000000002</c:v>
                </c:pt>
                <c:pt idx="5337">
                  <c:v>266.89999999999998</c:v>
                </c:pt>
                <c:pt idx="5338">
                  <c:v>266.95</c:v>
                </c:pt>
                <c:pt idx="5339">
                  <c:v>267</c:v>
                </c:pt>
                <c:pt idx="5340">
                  <c:v>267.05</c:v>
                </c:pt>
                <c:pt idx="5341">
                  <c:v>267.10000000000002</c:v>
                </c:pt>
                <c:pt idx="5342">
                  <c:v>267.14999999999998</c:v>
                </c:pt>
                <c:pt idx="5343">
                  <c:v>267.2</c:v>
                </c:pt>
                <c:pt idx="5344">
                  <c:v>267.25</c:v>
                </c:pt>
                <c:pt idx="5345">
                  <c:v>267.3</c:v>
                </c:pt>
                <c:pt idx="5346">
                  <c:v>267.35000000000002</c:v>
                </c:pt>
                <c:pt idx="5347">
                  <c:v>267.39999999999998</c:v>
                </c:pt>
                <c:pt idx="5348">
                  <c:v>267.45</c:v>
                </c:pt>
                <c:pt idx="5349">
                  <c:v>267.5</c:v>
                </c:pt>
                <c:pt idx="5350">
                  <c:v>267.55</c:v>
                </c:pt>
                <c:pt idx="5351">
                  <c:v>267.60000000000002</c:v>
                </c:pt>
                <c:pt idx="5352">
                  <c:v>267.64999999999998</c:v>
                </c:pt>
                <c:pt idx="5353">
                  <c:v>267.7</c:v>
                </c:pt>
                <c:pt idx="5354">
                  <c:v>267.75</c:v>
                </c:pt>
                <c:pt idx="5355">
                  <c:v>267.8</c:v>
                </c:pt>
                <c:pt idx="5356">
                  <c:v>267.85000000000002</c:v>
                </c:pt>
                <c:pt idx="5357">
                  <c:v>267.89999999999998</c:v>
                </c:pt>
                <c:pt idx="5358">
                  <c:v>267.95</c:v>
                </c:pt>
                <c:pt idx="5359">
                  <c:v>268</c:v>
                </c:pt>
                <c:pt idx="5360">
                  <c:v>268.05</c:v>
                </c:pt>
                <c:pt idx="5361">
                  <c:v>268.10000000000002</c:v>
                </c:pt>
                <c:pt idx="5362">
                  <c:v>268.14999999999998</c:v>
                </c:pt>
                <c:pt idx="5363">
                  <c:v>268.2</c:v>
                </c:pt>
                <c:pt idx="5364">
                  <c:v>268.25</c:v>
                </c:pt>
                <c:pt idx="5365">
                  <c:v>268.3</c:v>
                </c:pt>
                <c:pt idx="5366">
                  <c:v>268.35000000000002</c:v>
                </c:pt>
                <c:pt idx="5367">
                  <c:v>268.39999999999998</c:v>
                </c:pt>
                <c:pt idx="5368">
                  <c:v>268.45</c:v>
                </c:pt>
                <c:pt idx="5369">
                  <c:v>268.5</c:v>
                </c:pt>
                <c:pt idx="5370">
                  <c:v>268.55</c:v>
                </c:pt>
                <c:pt idx="5371">
                  <c:v>268.60000000000002</c:v>
                </c:pt>
                <c:pt idx="5372">
                  <c:v>268.64999999999998</c:v>
                </c:pt>
                <c:pt idx="5373">
                  <c:v>268.7</c:v>
                </c:pt>
                <c:pt idx="5374">
                  <c:v>268.75</c:v>
                </c:pt>
                <c:pt idx="5375">
                  <c:v>268.8</c:v>
                </c:pt>
                <c:pt idx="5376">
                  <c:v>268.85000000000002</c:v>
                </c:pt>
                <c:pt idx="5377">
                  <c:v>268.89999999999998</c:v>
                </c:pt>
                <c:pt idx="5378">
                  <c:v>268.95</c:v>
                </c:pt>
                <c:pt idx="5379">
                  <c:v>269</c:v>
                </c:pt>
                <c:pt idx="5380">
                  <c:v>269.05</c:v>
                </c:pt>
                <c:pt idx="5381">
                  <c:v>269.10000000000002</c:v>
                </c:pt>
                <c:pt idx="5382">
                  <c:v>269.14999999999998</c:v>
                </c:pt>
                <c:pt idx="5383">
                  <c:v>269.2</c:v>
                </c:pt>
                <c:pt idx="5384">
                  <c:v>269.25</c:v>
                </c:pt>
                <c:pt idx="5385">
                  <c:v>269.3</c:v>
                </c:pt>
                <c:pt idx="5386">
                  <c:v>269.35000000000002</c:v>
                </c:pt>
                <c:pt idx="5387">
                  <c:v>269.39999999999998</c:v>
                </c:pt>
                <c:pt idx="5388">
                  <c:v>269.45</c:v>
                </c:pt>
                <c:pt idx="5389">
                  <c:v>269.5</c:v>
                </c:pt>
                <c:pt idx="5390">
                  <c:v>269.55</c:v>
                </c:pt>
                <c:pt idx="5391">
                  <c:v>269.60000000000002</c:v>
                </c:pt>
                <c:pt idx="5392">
                  <c:v>269.64999999999998</c:v>
                </c:pt>
                <c:pt idx="5393">
                  <c:v>269.7</c:v>
                </c:pt>
                <c:pt idx="5394">
                  <c:v>269.75</c:v>
                </c:pt>
                <c:pt idx="5395">
                  <c:v>269.8</c:v>
                </c:pt>
                <c:pt idx="5396">
                  <c:v>269.85000000000002</c:v>
                </c:pt>
                <c:pt idx="5397">
                  <c:v>269.89999999999998</c:v>
                </c:pt>
                <c:pt idx="5398">
                  <c:v>269.95</c:v>
                </c:pt>
                <c:pt idx="5399">
                  <c:v>270</c:v>
                </c:pt>
                <c:pt idx="5400">
                  <c:v>270.05</c:v>
                </c:pt>
                <c:pt idx="5401">
                  <c:v>270.10000000000002</c:v>
                </c:pt>
                <c:pt idx="5402">
                  <c:v>270.14999999999998</c:v>
                </c:pt>
                <c:pt idx="5403">
                  <c:v>270.2</c:v>
                </c:pt>
                <c:pt idx="5404">
                  <c:v>270.25</c:v>
                </c:pt>
                <c:pt idx="5405">
                  <c:v>270.3</c:v>
                </c:pt>
                <c:pt idx="5406">
                  <c:v>270.35000000000002</c:v>
                </c:pt>
                <c:pt idx="5407">
                  <c:v>270.39999999999998</c:v>
                </c:pt>
                <c:pt idx="5408">
                  <c:v>270.45</c:v>
                </c:pt>
                <c:pt idx="5409">
                  <c:v>270.5</c:v>
                </c:pt>
                <c:pt idx="5410">
                  <c:v>270.55</c:v>
                </c:pt>
                <c:pt idx="5411">
                  <c:v>270.60000000000002</c:v>
                </c:pt>
                <c:pt idx="5412">
                  <c:v>270.64999999999998</c:v>
                </c:pt>
                <c:pt idx="5413">
                  <c:v>270.7</c:v>
                </c:pt>
                <c:pt idx="5414">
                  <c:v>270.75</c:v>
                </c:pt>
                <c:pt idx="5415">
                  <c:v>270.8</c:v>
                </c:pt>
                <c:pt idx="5416">
                  <c:v>270.85000000000002</c:v>
                </c:pt>
                <c:pt idx="5417">
                  <c:v>270.89999999999998</c:v>
                </c:pt>
                <c:pt idx="5418">
                  <c:v>270.95</c:v>
                </c:pt>
                <c:pt idx="5419">
                  <c:v>271</c:v>
                </c:pt>
                <c:pt idx="5420">
                  <c:v>271.05</c:v>
                </c:pt>
                <c:pt idx="5421">
                  <c:v>271.10000000000002</c:v>
                </c:pt>
                <c:pt idx="5422">
                  <c:v>271.14999999999998</c:v>
                </c:pt>
                <c:pt idx="5423">
                  <c:v>271.2</c:v>
                </c:pt>
                <c:pt idx="5424">
                  <c:v>271.25</c:v>
                </c:pt>
                <c:pt idx="5425">
                  <c:v>271.3</c:v>
                </c:pt>
                <c:pt idx="5426">
                  <c:v>271.35000000000002</c:v>
                </c:pt>
                <c:pt idx="5427">
                  <c:v>271.39999999999998</c:v>
                </c:pt>
                <c:pt idx="5428">
                  <c:v>271.45</c:v>
                </c:pt>
                <c:pt idx="5429">
                  <c:v>271.5</c:v>
                </c:pt>
                <c:pt idx="5430">
                  <c:v>271.55</c:v>
                </c:pt>
                <c:pt idx="5431">
                  <c:v>271.60000000000002</c:v>
                </c:pt>
                <c:pt idx="5432">
                  <c:v>271.64999999999998</c:v>
                </c:pt>
                <c:pt idx="5433">
                  <c:v>271.7</c:v>
                </c:pt>
                <c:pt idx="5434">
                  <c:v>271.75</c:v>
                </c:pt>
                <c:pt idx="5435">
                  <c:v>271.8</c:v>
                </c:pt>
                <c:pt idx="5436">
                  <c:v>271.85000000000002</c:v>
                </c:pt>
                <c:pt idx="5437">
                  <c:v>271.89999999999998</c:v>
                </c:pt>
                <c:pt idx="5438">
                  <c:v>271.95</c:v>
                </c:pt>
                <c:pt idx="5439">
                  <c:v>272</c:v>
                </c:pt>
                <c:pt idx="5440">
                  <c:v>272.05</c:v>
                </c:pt>
                <c:pt idx="5441">
                  <c:v>272.10000000000002</c:v>
                </c:pt>
                <c:pt idx="5442">
                  <c:v>272.14999999999998</c:v>
                </c:pt>
                <c:pt idx="5443">
                  <c:v>272.2</c:v>
                </c:pt>
                <c:pt idx="5444">
                  <c:v>272.25</c:v>
                </c:pt>
                <c:pt idx="5445">
                  <c:v>272.3</c:v>
                </c:pt>
                <c:pt idx="5446">
                  <c:v>272.35000000000002</c:v>
                </c:pt>
                <c:pt idx="5447">
                  <c:v>272.39999999999998</c:v>
                </c:pt>
                <c:pt idx="5448">
                  <c:v>272.45</c:v>
                </c:pt>
                <c:pt idx="5449">
                  <c:v>272.5</c:v>
                </c:pt>
                <c:pt idx="5450">
                  <c:v>272.55</c:v>
                </c:pt>
                <c:pt idx="5451">
                  <c:v>272.60000000000002</c:v>
                </c:pt>
                <c:pt idx="5452">
                  <c:v>272.64999999999998</c:v>
                </c:pt>
                <c:pt idx="5453">
                  <c:v>272.7</c:v>
                </c:pt>
                <c:pt idx="5454">
                  <c:v>272.75</c:v>
                </c:pt>
                <c:pt idx="5455">
                  <c:v>272.8</c:v>
                </c:pt>
                <c:pt idx="5456">
                  <c:v>272.85000000000002</c:v>
                </c:pt>
                <c:pt idx="5457">
                  <c:v>272.89999999999998</c:v>
                </c:pt>
                <c:pt idx="5458">
                  <c:v>272.95</c:v>
                </c:pt>
                <c:pt idx="5459">
                  <c:v>273</c:v>
                </c:pt>
                <c:pt idx="5460">
                  <c:v>273.05</c:v>
                </c:pt>
                <c:pt idx="5461">
                  <c:v>273.10000000000002</c:v>
                </c:pt>
                <c:pt idx="5462">
                  <c:v>273.14999999999998</c:v>
                </c:pt>
                <c:pt idx="5463">
                  <c:v>273.2</c:v>
                </c:pt>
                <c:pt idx="5464">
                  <c:v>273.25</c:v>
                </c:pt>
                <c:pt idx="5465">
                  <c:v>273.3</c:v>
                </c:pt>
                <c:pt idx="5466">
                  <c:v>273.35000000000002</c:v>
                </c:pt>
                <c:pt idx="5467">
                  <c:v>273.39999999999998</c:v>
                </c:pt>
                <c:pt idx="5468">
                  <c:v>273.45</c:v>
                </c:pt>
                <c:pt idx="5469">
                  <c:v>273.5</c:v>
                </c:pt>
                <c:pt idx="5470">
                  <c:v>273.55</c:v>
                </c:pt>
                <c:pt idx="5471">
                  <c:v>273.60000000000002</c:v>
                </c:pt>
                <c:pt idx="5472">
                  <c:v>273.64999999999998</c:v>
                </c:pt>
                <c:pt idx="5473">
                  <c:v>273.7</c:v>
                </c:pt>
                <c:pt idx="5474">
                  <c:v>273.75</c:v>
                </c:pt>
                <c:pt idx="5475">
                  <c:v>273.8</c:v>
                </c:pt>
                <c:pt idx="5476">
                  <c:v>273.85000000000002</c:v>
                </c:pt>
                <c:pt idx="5477">
                  <c:v>273.89999999999998</c:v>
                </c:pt>
                <c:pt idx="5478">
                  <c:v>273.95</c:v>
                </c:pt>
                <c:pt idx="5479">
                  <c:v>274</c:v>
                </c:pt>
                <c:pt idx="5480">
                  <c:v>274.05</c:v>
                </c:pt>
                <c:pt idx="5481">
                  <c:v>274.10000000000002</c:v>
                </c:pt>
                <c:pt idx="5482">
                  <c:v>274.14999999999998</c:v>
                </c:pt>
                <c:pt idx="5483">
                  <c:v>274.2</c:v>
                </c:pt>
                <c:pt idx="5484">
                  <c:v>274.25</c:v>
                </c:pt>
                <c:pt idx="5485">
                  <c:v>274.3</c:v>
                </c:pt>
                <c:pt idx="5486">
                  <c:v>274.35000000000002</c:v>
                </c:pt>
                <c:pt idx="5487">
                  <c:v>274.39999999999998</c:v>
                </c:pt>
                <c:pt idx="5488">
                  <c:v>274.45</c:v>
                </c:pt>
                <c:pt idx="5489">
                  <c:v>274.5</c:v>
                </c:pt>
                <c:pt idx="5490">
                  <c:v>274.55</c:v>
                </c:pt>
                <c:pt idx="5491">
                  <c:v>274.60000000000002</c:v>
                </c:pt>
                <c:pt idx="5492">
                  <c:v>274.64999999999998</c:v>
                </c:pt>
                <c:pt idx="5493">
                  <c:v>274.7</c:v>
                </c:pt>
                <c:pt idx="5494">
                  <c:v>274.75</c:v>
                </c:pt>
                <c:pt idx="5495">
                  <c:v>274.8</c:v>
                </c:pt>
                <c:pt idx="5496">
                  <c:v>274.85000000000002</c:v>
                </c:pt>
                <c:pt idx="5497">
                  <c:v>274.89999999999998</c:v>
                </c:pt>
                <c:pt idx="5498">
                  <c:v>274.95</c:v>
                </c:pt>
                <c:pt idx="5499">
                  <c:v>275</c:v>
                </c:pt>
                <c:pt idx="5500">
                  <c:v>275.05</c:v>
                </c:pt>
                <c:pt idx="5501">
                  <c:v>275.10000000000002</c:v>
                </c:pt>
                <c:pt idx="5502">
                  <c:v>275.14999999999998</c:v>
                </c:pt>
                <c:pt idx="5503">
                  <c:v>275.2</c:v>
                </c:pt>
                <c:pt idx="5504">
                  <c:v>275.25</c:v>
                </c:pt>
                <c:pt idx="5505">
                  <c:v>275.3</c:v>
                </c:pt>
                <c:pt idx="5506">
                  <c:v>275.35000000000002</c:v>
                </c:pt>
                <c:pt idx="5507">
                  <c:v>275.39999999999998</c:v>
                </c:pt>
                <c:pt idx="5508">
                  <c:v>275.45</c:v>
                </c:pt>
                <c:pt idx="5509">
                  <c:v>275.5</c:v>
                </c:pt>
                <c:pt idx="5510">
                  <c:v>275.55</c:v>
                </c:pt>
                <c:pt idx="5511">
                  <c:v>275.60000000000002</c:v>
                </c:pt>
                <c:pt idx="5512">
                  <c:v>275.64999999999998</c:v>
                </c:pt>
                <c:pt idx="5513">
                  <c:v>275.7</c:v>
                </c:pt>
                <c:pt idx="5514">
                  <c:v>275.75</c:v>
                </c:pt>
                <c:pt idx="5515">
                  <c:v>275.8</c:v>
                </c:pt>
                <c:pt idx="5516">
                  <c:v>275.85000000000002</c:v>
                </c:pt>
                <c:pt idx="5517">
                  <c:v>275.89999999999998</c:v>
                </c:pt>
                <c:pt idx="5518">
                  <c:v>275.95</c:v>
                </c:pt>
                <c:pt idx="5519">
                  <c:v>276</c:v>
                </c:pt>
                <c:pt idx="5520">
                  <c:v>276.05</c:v>
                </c:pt>
                <c:pt idx="5521">
                  <c:v>276.10000000000002</c:v>
                </c:pt>
                <c:pt idx="5522">
                  <c:v>276.14999999999998</c:v>
                </c:pt>
                <c:pt idx="5523">
                  <c:v>276.2</c:v>
                </c:pt>
                <c:pt idx="5524">
                  <c:v>276.25</c:v>
                </c:pt>
                <c:pt idx="5525">
                  <c:v>276.3</c:v>
                </c:pt>
                <c:pt idx="5526">
                  <c:v>276.35000000000002</c:v>
                </c:pt>
                <c:pt idx="5527">
                  <c:v>276.39999999999998</c:v>
                </c:pt>
                <c:pt idx="5528">
                  <c:v>276.45</c:v>
                </c:pt>
                <c:pt idx="5529">
                  <c:v>276.5</c:v>
                </c:pt>
                <c:pt idx="5530">
                  <c:v>276.55</c:v>
                </c:pt>
                <c:pt idx="5531">
                  <c:v>276.60000000000002</c:v>
                </c:pt>
                <c:pt idx="5532">
                  <c:v>276.64999999999998</c:v>
                </c:pt>
                <c:pt idx="5533">
                  <c:v>276.7</c:v>
                </c:pt>
                <c:pt idx="5534">
                  <c:v>276.75</c:v>
                </c:pt>
                <c:pt idx="5535">
                  <c:v>276.8</c:v>
                </c:pt>
                <c:pt idx="5536">
                  <c:v>276.85000000000002</c:v>
                </c:pt>
                <c:pt idx="5537">
                  <c:v>276.89999999999998</c:v>
                </c:pt>
                <c:pt idx="5538">
                  <c:v>276.95</c:v>
                </c:pt>
                <c:pt idx="5539">
                  <c:v>277</c:v>
                </c:pt>
                <c:pt idx="5540">
                  <c:v>277.05</c:v>
                </c:pt>
                <c:pt idx="5541">
                  <c:v>277.10000000000002</c:v>
                </c:pt>
                <c:pt idx="5542">
                  <c:v>277.14999999999998</c:v>
                </c:pt>
                <c:pt idx="5543">
                  <c:v>277.2</c:v>
                </c:pt>
                <c:pt idx="5544">
                  <c:v>277.25</c:v>
                </c:pt>
                <c:pt idx="5545">
                  <c:v>277.3</c:v>
                </c:pt>
                <c:pt idx="5546">
                  <c:v>277.35000000000002</c:v>
                </c:pt>
                <c:pt idx="5547">
                  <c:v>277.39999999999998</c:v>
                </c:pt>
                <c:pt idx="5548">
                  <c:v>277.45</c:v>
                </c:pt>
                <c:pt idx="5549">
                  <c:v>277.5</c:v>
                </c:pt>
                <c:pt idx="5550">
                  <c:v>277.55</c:v>
                </c:pt>
                <c:pt idx="5551">
                  <c:v>277.60000000000002</c:v>
                </c:pt>
                <c:pt idx="5552">
                  <c:v>277.64999999999998</c:v>
                </c:pt>
                <c:pt idx="5553">
                  <c:v>277.7</c:v>
                </c:pt>
                <c:pt idx="5554">
                  <c:v>277.75</c:v>
                </c:pt>
                <c:pt idx="5555">
                  <c:v>277.8</c:v>
                </c:pt>
                <c:pt idx="5556">
                  <c:v>277.85000000000002</c:v>
                </c:pt>
                <c:pt idx="5557">
                  <c:v>277.89999999999998</c:v>
                </c:pt>
                <c:pt idx="5558">
                  <c:v>277.95</c:v>
                </c:pt>
                <c:pt idx="5559">
                  <c:v>278</c:v>
                </c:pt>
                <c:pt idx="5560">
                  <c:v>278.05</c:v>
                </c:pt>
                <c:pt idx="5561">
                  <c:v>278.10000000000002</c:v>
                </c:pt>
                <c:pt idx="5562">
                  <c:v>278.14999999999998</c:v>
                </c:pt>
                <c:pt idx="5563">
                  <c:v>278.2</c:v>
                </c:pt>
                <c:pt idx="5564">
                  <c:v>278.25</c:v>
                </c:pt>
                <c:pt idx="5565">
                  <c:v>278.3</c:v>
                </c:pt>
                <c:pt idx="5566">
                  <c:v>278.35000000000002</c:v>
                </c:pt>
                <c:pt idx="5567">
                  <c:v>278.39999999999998</c:v>
                </c:pt>
                <c:pt idx="5568">
                  <c:v>278.45</c:v>
                </c:pt>
                <c:pt idx="5569">
                  <c:v>278.5</c:v>
                </c:pt>
                <c:pt idx="5570">
                  <c:v>278.55</c:v>
                </c:pt>
                <c:pt idx="5571">
                  <c:v>278.60000000000002</c:v>
                </c:pt>
                <c:pt idx="5572">
                  <c:v>278.64999999999998</c:v>
                </c:pt>
                <c:pt idx="5573">
                  <c:v>278.7</c:v>
                </c:pt>
                <c:pt idx="5574">
                  <c:v>278.75</c:v>
                </c:pt>
                <c:pt idx="5575">
                  <c:v>278.8</c:v>
                </c:pt>
                <c:pt idx="5576">
                  <c:v>278.85000000000002</c:v>
                </c:pt>
                <c:pt idx="5577">
                  <c:v>278.89999999999998</c:v>
                </c:pt>
                <c:pt idx="5578">
                  <c:v>278.95</c:v>
                </c:pt>
                <c:pt idx="5579">
                  <c:v>279</c:v>
                </c:pt>
                <c:pt idx="5580">
                  <c:v>279.05</c:v>
                </c:pt>
                <c:pt idx="5581">
                  <c:v>279.10000000000002</c:v>
                </c:pt>
                <c:pt idx="5582">
                  <c:v>279.14999999999998</c:v>
                </c:pt>
                <c:pt idx="5583">
                  <c:v>279.2</c:v>
                </c:pt>
                <c:pt idx="5584">
                  <c:v>279.25</c:v>
                </c:pt>
                <c:pt idx="5585">
                  <c:v>279.3</c:v>
                </c:pt>
                <c:pt idx="5586">
                  <c:v>279.35000000000002</c:v>
                </c:pt>
                <c:pt idx="5587">
                  <c:v>279.39999999999998</c:v>
                </c:pt>
                <c:pt idx="5588">
                  <c:v>279.45</c:v>
                </c:pt>
                <c:pt idx="5589">
                  <c:v>279.5</c:v>
                </c:pt>
                <c:pt idx="5590">
                  <c:v>279.55</c:v>
                </c:pt>
                <c:pt idx="5591">
                  <c:v>279.60000000000002</c:v>
                </c:pt>
                <c:pt idx="5592">
                  <c:v>279.64999999999998</c:v>
                </c:pt>
                <c:pt idx="5593">
                  <c:v>279.7</c:v>
                </c:pt>
                <c:pt idx="5594">
                  <c:v>279.75</c:v>
                </c:pt>
                <c:pt idx="5595">
                  <c:v>279.8</c:v>
                </c:pt>
                <c:pt idx="5596">
                  <c:v>279.85000000000002</c:v>
                </c:pt>
                <c:pt idx="5597">
                  <c:v>279.89999999999998</c:v>
                </c:pt>
                <c:pt idx="5598">
                  <c:v>279.95</c:v>
                </c:pt>
                <c:pt idx="5599">
                  <c:v>280</c:v>
                </c:pt>
                <c:pt idx="5600">
                  <c:v>280.05</c:v>
                </c:pt>
                <c:pt idx="5601">
                  <c:v>280.10000000000002</c:v>
                </c:pt>
                <c:pt idx="5602">
                  <c:v>280.14999999999998</c:v>
                </c:pt>
                <c:pt idx="5603">
                  <c:v>280.2</c:v>
                </c:pt>
                <c:pt idx="5604">
                  <c:v>280.25</c:v>
                </c:pt>
                <c:pt idx="5605">
                  <c:v>280.3</c:v>
                </c:pt>
                <c:pt idx="5606">
                  <c:v>280.35000000000002</c:v>
                </c:pt>
                <c:pt idx="5607">
                  <c:v>280.39999999999998</c:v>
                </c:pt>
                <c:pt idx="5608">
                  <c:v>280.45</c:v>
                </c:pt>
                <c:pt idx="5609">
                  <c:v>280.5</c:v>
                </c:pt>
                <c:pt idx="5610">
                  <c:v>280.55</c:v>
                </c:pt>
                <c:pt idx="5611">
                  <c:v>280.60000000000002</c:v>
                </c:pt>
                <c:pt idx="5612">
                  <c:v>280.64999999999998</c:v>
                </c:pt>
                <c:pt idx="5613">
                  <c:v>280.7</c:v>
                </c:pt>
                <c:pt idx="5614">
                  <c:v>280.75</c:v>
                </c:pt>
                <c:pt idx="5615">
                  <c:v>280.8</c:v>
                </c:pt>
                <c:pt idx="5616">
                  <c:v>280.85000000000002</c:v>
                </c:pt>
                <c:pt idx="5617">
                  <c:v>280.89999999999998</c:v>
                </c:pt>
                <c:pt idx="5618">
                  <c:v>280.95</c:v>
                </c:pt>
                <c:pt idx="5619">
                  <c:v>281</c:v>
                </c:pt>
                <c:pt idx="5620">
                  <c:v>281.05</c:v>
                </c:pt>
                <c:pt idx="5621">
                  <c:v>281.10000000000002</c:v>
                </c:pt>
                <c:pt idx="5622">
                  <c:v>281.14999999999998</c:v>
                </c:pt>
                <c:pt idx="5623">
                  <c:v>281.2</c:v>
                </c:pt>
                <c:pt idx="5624">
                  <c:v>281.25</c:v>
                </c:pt>
                <c:pt idx="5625">
                  <c:v>281.3</c:v>
                </c:pt>
                <c:pt idx="5626">
                  <c:v>281.35000000000002</c:v>
                </c:pt>
                <c:pt idx="5627">
                  <c:v>281.39999999999998</c:v>
                </c:pt>
                <c:pt idx="5628">
                  <c:v>281.45</c:v>
                </c:pt>
                <c:pt idx="5629">
                  <c:v>281.5</c:v>
                </c:pt>
                <c:pt idx="5630">
                  <c:v>281.55</c:v>
                </c:pt>
                <c:pt idx="5631">
                  <c:v>281.60000000000002</c:v>
                </c:pt>
                <c:pt idx="5632">
                  <c:v>281.64999999999998</c:v>
                </c:pt>
                <c:pt idx="5633">
                  <c:v>281.7</c:v>
                </c:pt>
                <c:pt idx="5634">
                  <c:v>281.75</c:v>
                </c:pt>
                <c:pt idx="5635">
                  <c:v>281.8</c:v>
                </c:pt>
                <c:pt idx="5636">
                  <c:v>281.85000000000002</c:v>
                </c:pt>
                <c:pt idx="5637">
                  <c:v>281.89999999999998</c:v>
                </c:pt>
                <c:pt idx="5638">
                  <c:v>281.95</c:v>
                </c:pt>
                <c:pt idx="5639">
                  <c:v>282</c:v>
                </c:pt>
                <c:pt idx="5640">
                  <c:v>282.05</c:v>
                </c:pt>
                <c:pt idx="5641">
                  <c:v>282.10000000000002</c:v>
                </c:pt>
                <c:pt idx="5642">
                  <c:v>282.14999999999998</c:v>
                </c:pt>
                <c:pt idx="5643">
                  <c:v>282.2</c:v>
                </c:pt>
                <c:pt idx="5644">
                  <c:v>282.25</c:v>
                </c:pt>
                <c:pt idx="5645">
                  <c:v>282.3</c:v>
                </c:pt>
                <c:pt idx="5646">
                  <c:v>282.35000000000002</c:v>
                </c:pt>
                <c:pt idx="5647">
                  <c:v>282.39999999999998</c:v>
                </c:pt>
                <c:pt idx="5648">
                  <c:v>282.45</c:v>
                </c:pt>
                <c:pt idx="5649">
                  <c:v>282.5</c:v>
                </c:pt>
                <c:pt idx="5650">
                  <c:v>282.55</c:v>
                </c:pt>
                <c:pt idx="5651">
                  <c:v>282.60000000000002</c:v>
                </c:pt>
                <c:pt idx="5652">
                  <c:v>282.64999999999998</c:v>
                </c:pt>
                <c:pt idx="5653">
                  <c:v>282.7</c:v>
                </c:pt>
                <c:pt idx="5654">
                  <c:v>282.75</c:v>
                </c:pt>
                <c:pt idx="5655">
                  <c:v>282.8</c:v>
                </c:pt>
                <c:pt idx="5656">
                  <c:v>282.85000000000002</c:v>
                </c:pt>
                <c:pt idx="5657">
                  <c:v>282.89999999999998</c:v>
                </c:pt>
                <c:pt idx="5658">
                  <c:v>282.95</c:v>
                </c:pt>
                <c:pt idx="5659">
                  <c:v>283</c:v>
                </c:pt>
                <c:pt idx="5660">
                  <c:v>283.05</c:v>
                </c:pt>
                <c:pt idx="5661">
                  <c:v>283.10000000000002</c:v>
                </c:pt>
                <c:pt idx="5662">
                  <c:v>283.14999999999998</c:v>
                </c:pt>
                <c:pt idx="5663">
                  <c:v>283.2</c:v>
                </c:pt>
                <c:pt idx="5664">
                  <c:v>283.25</c:v>
                </c:pt>
                <c:pt idx="5665">
                  <c:v>283.3</c:v>
                </c:pt>
                <c:pt idx="5666">
                  <c:v>283.35000000000002</c:v>
                </c:pt>
                <c:pt idx="5667">
                  <c:v>283.39999999999998</c:v>
                </c:pt>
                <c:pt idx="5668">
                  <c:v>283.45</c:v>
                </c:pt>
                <c:pt idx="5669">
                  <c:v>283.5</c:v>
                </c:pt>
                <c:pt idx="5670">
                  <c:v>283.55</c:v>
                </c:pt>
                <c:pt idx="5671">
                  <c:v>283.60000000000002</c:v>
                </c:pt>
                <c:pt idx="5672">
                  <c:v>283.64999999999998</c:v>
                </c:pt>
                <c:pt idx="5673">
                  <c:v>283.7</c:v>
                </c:pt>
                <c:pt idx="5674">
                  <c:v>283.75</c:v>
                </c:pt>
                <c:pt idx="5675">
                  <c:v>283.8</c:v>
                </c:pt>
                <c:pt idx="5676">
                  <c:v>283.85000000000002</c:v>
                </c:pt>
                <c:pt idx="5677">
                  <c:v>283.89999999999998</c:v>
                </c:pt>
                <c:pt idx="5678">
                  <c:v>283.95</c:v>
                </c:pt>
                <c:pt idx="5679">
                  <c:v>284</c:v>
                </c:pt>
                <c:pt idx="5680">
                  <c:v>284.05</c:v>
                </c:pt>
                <c:pt idx="5681">
                  <c:v>284.10000000000002</c:v>
                </c:pt>
                <c:pt idx="5682">
                  <c:v>284.14999999999998</c:v>
                </c:pt>
                <c:pt idx="5683">
                  <c:v>284.2</c:v>
                </c:pt>
                <c:pt idx="5684">
                  <c:v>284.25</c:v>
                </c:pt>
                <c:pt idx="5685">
                  <c:v>284.3</c:v>
                </c:pt>
                <c:pt idx="5686">
                  <c:v>284.35000000000002</c:v>
                </c:pt>
                <c:pt idx="5687">
                  <c:v>284.39999999999998</c:v>
                </c:pt>
                <c:pt idx="5688">
                  <c:v>284.45</c:v>
                </c:pt>
                <c:pt idx="5689">
                  <c:v>284.5</c:v>
                </c:pt>
                <c:pt idx="5690">
                  <c:v>284.55</c:v>
                </c:pt>
                <c:pt idx="5691">
                  <c:v>284.60000000000002</c:v>
                </c:pt>
                <c:pt idx="5692">
                  <c:v>284.64999999999998</c:v>
                </c:pt>
                <c:pt idx="5693">
                  <c:v>284.7</c:v>
                </c:pt>
                <c:pt idx="5694">
                  <c:v>284.75</c:v>
                </c:pt>
                <c:pt idx="5695">
                  <c:v>284.8</c:v>
                </c:pt>
                <c:pt idx="5696">
                  <c:v>284.85000000000002</c:v>
                </c:pt>
                <c:pt idx="5697">
                  <c:v>284.89999999999998</c:v>
                </c:pt>
                <c:pt idx="5698">
                  <c:v>284.95</c:v>
                </c:pt>
                <c:pt idx="5699">
                  <c:v>285</c:v>
                </c:pt>
                <c:pt idx="5700">
                  <c:v>285.05</c:v>
                </c:pt>
                <c:pt idx="5701">
                  <c:v>285.10000000000002</c:v>
                </c:pt>
                <c:pt idx="5702">
                  <c:v>285.14999999999998</c:v>
                </c:pt>
                <c:pt idx="5703">
                  <c:v>285.2</c:v>
                </c:pt>
                <c:pt idx="5704">
                  <c:v>285.25</c:v>
                </c:pt>
                <c:pt idx="5705">
                  <c:v>285.3</c:v>
                </c:pt>
                <c:pt idx="5706">
                  <c:v>285.35000000000002</c:v>
                </c:pt>
                <c:pt idx="5707">
                  <c:v>285.39999999999998</c:v>
                </c:pt>
                <c:pt idx="5708">
                  <c:v>285.45</c:v>
                </c:pt>
                <c:pt idx="5709">
                  <c:v>285.5</c:v>
                </c:pt>
                <c:pt idx="5710">
                  <c:v>285.55</c:v>
                </c:pt>
                <c:pt idx="5711">
                  <c:v>285.60000000000002</c:v>
                </c:pt>
                <c:pt idx="5712">
                  <c:v>285.64999999999998</c:v>
                </c:pt>
                <c:pt idx="5713">
                  <c:v>285.7</c:v>
                </c:pt>
                <c:pt idx="5714">
                  <c:v>285.75</c:v>
                </c:pt>
                <c:pt idx="5715">
                  <c:v>285.8</c:v>
                </c:pt>
                <c:pt idx="5716">
                  <c:v>285.85000000000002</c:v>
                </c:pt>
                <c:pt idx="5717">
                  <c:v>285.89999999999998</c:v>
                </c:pt>
                <c:pt idx="5718">
                  <c:v>285.95</c:v>
                </c:pt>
                <c:pt idx="5719">
                  <c:v>286</c:v>
                </c:pt>
                <c:pt idx="5720">
                  <c:v>286.05</c:v>
                </c:pt>
                <c:pt idx="5721">
                  <c:v>286.10000000000002</c:v>
                </c:pt>
                <c:pt idx="5722">
                  <c:v>286.14999999999998</c:v>
                </c:pt>
                <c:pt idx="5723">
                  <c:v>286.2</c:v>
                </c:pt>
                <c:pt idx="5724">
                  <c:v>286.25</c:v>
                </c:pt>
                <c:pt idx="5725">
                  <c:v>286.3</c:v>
                </c:pt>
                <c:pt idx="5726">
                  <c:v>286.35000000000002</c:v>
                </c:pt>
                <c:pt idx="5727">
                  <c:v>286.39999999999998</c:v>
                </c:pt>
                <c:pt idx="5728">
                  <c:v>286.45</c:v>
                </c:pt>
                <c:pt idx="5729">
                  <c:v>286.5</c:v>
                </c:pt>
                <c:pt idx="5730">
                  <c:v>286.55</c:v>
                </c:pt>
                <c:pt idx="5731">
                  <c:v>286.60000000000002</c:v>
                </c:pt>
                <c:pt idx="5732">
                  <c:v>286.64999999999998</c:v>
                </c:pt>
                <c:pt idx="5733">
                  <c:v>286.7</c:v>
                </c:pt>
                <c:pt idx="5734">
                  <c:v>286.75</c:v>
                </c:pt>
                <c:pt idx="5735">
                  <c:v>286.8</c:v>
                </c:pt>
                <c:pt idx="5736">
                  <c:v>286.85000000000002</c:v>
                </c:pt>
                <c:pt idx="5737">
                  <c:v>286.89999999999998</c:v>
                </c:pt>
                <c:pt idx="5738">
                  <c:v>286.95</c:v>
                </c:pt>
                <c:pt idx="5739">
                  <c:v>287</c:v>
                </c:pt>
                <c:pt idx="5740">
                  <c:v>287.05</c:v>
                </c:pt>
                <c:pt idx="5741">
                  <c:v>287.10000000000002</c:v>
                </c:pt>
                <c:pt idx="5742">
                  <c:v>287.14999999999998</c:v>
                </c:pt>
                <c:pt idx="5743">
                  <c:v>287.2</c:v>
                </c:pt>
                <c:pt idx="5744">
                  <c:v>287.25</c:v>
                </c:pt>
                <c:pt idx="5745">
                  <c:v>287.3</c:v>
                </c:pt>
                <c:pt idx="5746">
                  <c:v>287.35000000000002</c:v>
                </c:pt>
                <c:pt idx="5747">
                  <c:v>287.39999999999998</c:v>
                </c:pt>
                <c:pt idx="5748">
                  <c:v>287.45</c:v>
                </c:pt>
                <c:pt idx="5749">
                  <c:v>287.5</c:v>
                </c:pt>
                <c:pt idx="5750">
                  <c:v>287.55</c:v>
                </c:pt>
                <c:pt idx="5751">
                  <c:v>287.60000000000002</c:v>
                </c:pt>
                <c:pt idx="5752">
                  <c:v>287.64999999999998</c:v>
                </c:pt>
                <c:pt idx="5753">
                  <c:v>287.7</c:v>
                </c:pt>
                <c:pt idx="5754">
                  <c:v>287.75</c:v>
                </c:pt>
                <c:pt idx="5755">
                  <c:v>287.8</c:v>
                </c:pt>
                <c:pt idx="5756">
                  <c:v>287.85000000000002</c:v>
                </c:pt>
                <c:pt idx="5757">
                  <c:v>287.89999999999998</c:v>
                </c:pt>
                <c:pt idx="5758">
                  <c:v>287.95</c:v>
                </c:pt>
                <c:pt idx="5759">
                  <c:v>288</c:v>
                </c:pt>
                <c:pt idx="5760">
                  <c:v>288.05</c:v>
                </c:pt>
                <c:pt idx="5761">
                  <c:v>288.10000000000002</c:v>
                </c:pt>
                <c:pt idx="5762">
                  <c:v>288.14999999999998</c:v>
                </c:pt>
                <c:pt idx="5763">
                  <c:v>288.2</c:v>
                </c:pt>
                <c:pt idx="5764">
                  <c:v>288.25</c:v>
                </c:pt>
                <c:pt idx="5765">
                  <c:v>288.3</c:v>
                </c:pt>
                <c:pt idx="5766">
                  <c:v>288.35000000000002</c:v>
                </c:pt>
                <c:pt idx="5767">
                  <c:v>288.39999999999998</c:v>
                </c:pt>
                <c:pt idx="5768">
                  <c:v>288.45</c:v>
                </c:pt>
                <c:pt idx="5769">
                  <c:v>288.5</c:v>
                </c:pt>
                <c:pt idx="5770">
                  <c:v>288.55</c:v>
                </c:pt>
                <c:pt idx="5771">
                  <c:v>288.60000000000002</c:v>
                </c:pt>
                <c:pt idx="5772">
                  <c:v>288.64999999999998</c:v>
                </c:pt>
                <c:pt idx="5773">
                  <c:v>288.7</c:v>
                </c:pt>
                <c:pt idx="5774">
                  <c:v>288.75</c:v>
                </c:pt>
                <c:pt idx="5775">
                  <c:v>288.8</c:v>
                </c:pt>
                <c:pt idx="5776">
                  <c:v>288.85000000000002</c:v>
                </c:pt>
                <c:pt idx="5777">
                  <c:v>288.89999999999998</c:v>
                </c:pt>
                <c:pt idx="5778">
                  <c:v>288.95</c:v>
                </c:pt>
                <c:pt idx="5779">
                  <c:v>289</c:v>
                </c:pt>
                <c:pt idx="5780">
                  <c:v>289.05</c:v>
                </c:pt>
                <c:pt idx="5781">
                  <c:v>289.10000000000002</c:v>
                </c:pt>
                <c:pt idx="5782">
                  <c:v>289.14999999999998</c:v>
                </c:pt>
                <c:pt idx="5783">
                  <c:v>289.2</c:v>
                </c:pt>
                <c:pt idx="5784">
                  <c:v>289.25</c:v>
                </c:pt>
                <c:pt idx="5785">
                  <c:v>289.3</c:v>
                </c:pt>
                <c:pt idx="5786">
                  <c:v>289.35000000000002</c:v>
                </c:pt>
                <c:pt idx="5787">
                  <c:v>289.39999999999998</c:v>
                </c:pt>
                <c:pt idx="5788">
                  <c:v>289.45</c:v>
                </c:pt>
                <c:pt idx="5789">
                  <c:v>289.5</c:v>
                </c:pt>
                <c:pt idx="5790">
                  <c:v>289.55</c:v>
                </c:pt>
                <c:pt idx="5791">
                  <c:v>289.60000000000002</c:v>
                </c:pt>
                <c:pt idx="5792">
                  <c:v>289.64999999999998</c:v>
                </c:pt>
                <c:pt idx="5793">
                  <c:v>289.7</c:v>
                </c:pt>
                <c:pt idx="5794">
                  <c:v>289.75</c:v>
                </c:pt>
                <c:pt idx="5795">
                  <c:v>289.8</c:v>
                </c:pt>
                <c:pt idx="5796">
                  <c:v>289.85000000000002</c:v>
                </c:pt>
                <c:pt idx="5797">
                  <c:v>289.89999999999998</c:v>
                </c:pt>
                <c:pt idx="5798">
                  <c:v>289.95</c:v>
                </c:pt>
                <c:pt idx="5799">
                  <c:v>290</c:v>
                </c:pt>
                <c:pt idx="5800">
                  <c:v>290.05</c:v>
                </c:pt>
                <c:pt idx="5801">
                  <c:v>290.10000000000002</c:v>
                </c:pt>
                <c:pt idx="5802">
                  <c:v>290.14999999999998</c:v>
                </c:pt>
                <c:pt idx="5803">
                  <c:v>290.2</c:v>
                </c:pt>
                <c:pt idx="5804">
                  <c:v>290.25</c:v>
                </c:pt>
                <c:pt idx="5805">
                  <c:v>290.3</c:v>
                </c:pt>
                <c:pt idx="5806">
                  <c:v>290.35000000000002</c:v>
                </c:pt>
                <c:pt idx="5807">
                  <c:v>290.39999999999998</c:v>
                </c:pt>
                <c:pt idx="5808">
                  <c:v>290.45</c:v>
                </c:pt>
                <c:pt idx="5809">
                  <c:v>290.5</c:v>
                </c:pt>
                <c:pt idx="5810">
                  <c:v>290.55</c:v>
                </c:pt>
                <c:pt idx="5811">
                  <c:v>290.60000000000002</c:v>
                </c:pt>
                <c:pt idx="5812">
                  <c:v>290.64999999999998</c:v>
                </c:pt>
                <c:pt idx="5813">
                  <c:v>290.7</c:v>
                </c:pt>
                <c:pt idx="5814">
                  <c:v>290.75</c:v>
                </c:pt>
                <c:pt idx="5815">
                  <c:v>290.8</c:v>
                </c:pt>
                <c:pt idx="5816">
                  <c:v>290.85000000000002</c:v>
                </c:pt>
                <c:pt idx="5817">
                  <c:v>290.89999999999998</c:v>
                </c:pt>
                <c:pt idx="5818">
                  <c:v>290.95</c:v>
                </c:pt>
                <c:pt idx="5819">
                  <c:v>291</c:v>
                </c:pt>
                <c:pt idx="5820">
                  <c:v>291.05</c:v>
                </c:pt>
                <c:pt idx="5821">
                  <c:v>291.10000000000002</c:v>
                </c:pt>
                <c:pt idx="5822">
                  <c:v>291.14999999999998</c:v>
                </c:pt>
                <c:pt idx="5823">
                  <c:v>291.2</c:v>
                </c:pt>
                <c:pt idx="5824">
                  <c:v>291.25</c:v>
                </c:pt>
                <c:pt idx="5825">
                  <c:v>291.3</c:v>
                </c:pt>
                <c:pt idx="5826">
                  <c:v>291.35000000000002</c:v>
                </c:pt>
                <c:pt idx="5827">
                  <c:v>291.39999999999998</c:v>
                </c:pt>
                <c:pt idx="5828">
                  <c:v>291.45</c:v>
                </c:pt>
                <c:pt idx="5829">
                  <c:v>291.5</c:v>
                </c:pt>
                <c:pt idx="5830">
                  <c:v>291.55</c:v>
                </c:pt>
                <c:pt idx="5831">
                  <c:v>291.60000000000002</c:v>
                </c:pt>
                <c:pt idx="5832">
                  <c:v>291.64999999999998</c:v>
                </c:pt>
                <c:pt idx="5833">
                  <c:v>291.7</c:v>
                </c:pt>
                <c:pt idx="5834">
                  <c:v>291.75</c:v>
                </c:pt>
                <c:pt idx="5835">
                  <c:v>291.8</c:v>
                </c:pt>
                <c:pt idx="5836">
                  <c:v>291.85000000000002</c:v>
                </c:pt>
                <c:pt idx="5837">
                  <c:v>291.89999999999998</c:v>
                </c:pt>
                <c:pt idx="5838">
                  <c:v>291.95</c:v>
                </c:pt>
                <c:pt idx="5839">
                  <c:v>292</c:v>
                </c:pt>
                <c:pt idx="5840">
                  <c:v>292.05</c:v>
                </c:pt>
                <c:pt idx="5841">
                  <c:v>292.10000000000002</c:v>
                </c:pt>
                <c:pt idx="5842">
                  <c:v>292.14999999999998</c:v>
                </c:pt>
                <c:pt idx="5843">
                  <c:v>292.2</c:v>
                </c:pt>
                <c:pt idx="5844">
                  <c:v>292.25</c:v>
                </c:pt>
                <c:pt idx="5845">
                  <c:v>292.3</c:v>
                </c:pt>
                <c:pt idx="5846">
                  <c:v>292.35000000000002</c:v>
                </c:pt>
                <c:pt idx="5847">
                  <c:v>292.39999999999998</c:v>
                </c:pt>
                <c:pt idx="5848">
                  <c:v>292.45</c:v>
                </c:pt>
                <c:pt idx="5849">
                  <c:v>292.5</c:v>
                </c:pt>
                <c:pt idx="5850">
                  <c:v>292.55</c:v>
                </c:pt>
                <c:pt idx="5851">
                  <c:v>292.60000000000002</c:v>
                </c:pt>
                <c:pt idx="5852">
                  <c:v>292.64999999999998</c:v>
                </c:pt>
                <c:pt idx="5853">
                  <c:v>292.7</c:v>
                </c:pt>
                <c:pt idx="5854">
                  <c:v>292.75</c:v>
                </c:pt>
                <c:pt idx="5855">
                  <c:v>292.8</c:v>
                </c:pt>
                <c:pt idx="5856">
                  <c:v>292.85000000000002</c:v>
                </c:pt>
                <c:pt idx="5857">
                  <c:v>292.89999999999998</c:v>
                </c:pt>
                <c:pt idx="5858">
                  <c:v>292.95</c:v>
                </c:pt>
                <c:pt idx="5859">
                  <c:v>293</c:v>
                </c:pt>
                <c:pt idx="5860">
                  <c:v>293.05</c:v>
                </c:pt>
                <c:pt idx="5861">
                  <c:v>293.10000000000002</c:v>
                </c:pt>
                <c:pt idx="5862">
                  <c:v>293.14999999999998</c:v>
                </c:pt>
                <c:pt idx="5863">
                  <c:v>293.2</c:v>
                </c:pt>
                <c:pt idx="5864">
                  <c:v>293.25</c:v>
                </c:pt>
                <c:pt idx="5865">
                  <c:v>293.3</c:v>
                </c:pt>
                <c:pt idx="5866">
                  <c:v>293.35000000000002</c:v>
                </c:pt>
                <c:pt idx="5867">
                  <c:v>293.39999999999998</c:v>
                </c:pt>
                <c:pt idx="5868">
                  <c:v>293.45</c:v>
                </c:pt>
                <c:pt idx="5869">
                  <c:v>293.5</c:v>
                </c:pt>
                <c:pt idx="5870">
                  <c:v>293.55</c:v>
                </c:pt>
                <c:pt idx="5871">
                  <c:v>293.60000000000002</c:v>
                </c:pt>
                <c:pt idx="5872">
                  <c:v>293.64999999999998</c:v>
                </c:pt>
                <c:pt idx="5873">
                  <c:v>293.7</c:v>
                </c:pt>
                <c:pt idx="5874">
                  <c:v>293.75</c:v>
                </c:pt>
                <c:pt idx="5875">
                  <c:v>293.8</c:v>
                </c:pt>
                <c:pt idx="5876">
                  <c:v>293.85000000000002</c:v>
                </c:pt>
                <c:pt idx="5877">
                  <c:v>293.89999999999998</c:v>
                </c:pt>
                <c:pt idx="5878">
                  <c:v>293.95</c:v>
                </c:pt>
                <c:pt idx="5879">
                  <c:v>294</c:v>
                </c:pt>
                <c:pt idx="5880">
                  <c:v>294.05</c:v>
                </c:pt>
                <c:pt idx="5881">
                  <c:v>294.10000000000002</c:v>
                </c:pt>
                <c:pt idx="5882">
                  <c:v>294.14999999999998</c:v>
                </c:pt>
                <c:pt idx="5883">
                  <c:v>294.2</c:v>
                </c:pt>
                <c:pt idx="5884">
                  <c:v>294.25</c:v>
                </c:pt>
                <c:pt idx="5885">
                  <c:v>294.3</c:v>
                </c:pt>
                <c:pt idx="5886">
                  <c:v>294.35000000000002</c:v>
                </c:pt>
                <c:pt idx="5887">
                  <c:v>294.39999999999998</c:v>
                </c:pt>
                <c:pt idx="5888">
                  <c:v>294.45</c:v>
                </c:pt>
                <c:pt idx="5889">
                  <c:v>294.5</c:v>
                </c:pt>
                <c:pt idx="5890">
                  <c:v>294.55</c:v>
                </c:pt>
                <c:pt idx="5891">
                  <c:v>294.60000000000002</c:v>
                </c:pt>
                <c:pt idx="5892">
                  <c:v>294.64999999999998</c:v>
                </c:pt>
                <c:pt idx="5893">
                  <c:v>294.7</c:v>
                </c:pt>
                <c:pt idx="5894">
                  <c:v>294.75</c:v>
                </c:pt>
                <c:pt idx="5895">
                  <c:v>294.8</c:v>
                </c:pt>
                <c:pt idx="5896">
                  <c:v>294.85000000000002</c:v>
                </c:pt>
                <c:pt idx="5897">
                  <c:v>294.89999999999998</c:v>
                </c:pt>
                <c:pt idx="5898">
                  <c:v>294.95</c:v>
                </c:pt>
                <c:pt idx="5899">
                  <c:v>295</c:v>
                </c:pt>
                <c:pt idx="5900">
                  <c:v>295.05</c:v>
                </c:pt>
                <c:pt idx="5901">
                  <c:v>295.10000000000002</c:v>
                </c:pt>
                <c:pt idx="5902">
                  <c:v>295.14999999999998</c:v>
                </c:pt>
                <c:pt idx="5903">
                  <c:v>295.2</c:v>
                </c:pt>
                <c:pt idx="5904">
                  <c:v>295.25</c:v>
                </c:pt>
                <c:pt idx="5905">
                  <c:v>295.3</c:v>
                </c:pt>
                <c:pt idx="5906">
                  <c:v>295.35000000000002</c:v>
                </c:pt>
                <c:pt idx="5907">
                  <c:v>295.39999999999998</c:v>
                </c:pt>
                <c:pt idx="5908">
                  <c:v>295.45</c:v>
                </c:pt>
                <c:pt idx="5909">
                  <c:v>295.5</c:v>
                </c:pt>
                <c:pt idx="5910">
                  <c:v>295.55</c:v>
                </c:pt>
                <c:pt idx="5911">
                  <c:v>295.60000000000002</c:v>
                </c:pt>
                <c:pt idx="5912">
                  <c:v>295.64999999999998</c:v>
                </c:pt>
                <c:pt idx="5913">
                  <c:v>295.7</c:v>
                </c:pt>
                <c:pt idx="5914">
                  <c:v>295.75</c:v>
                </c:pt>
                <c:pt idx="5915">
                  <c:v>295.8</c:v>
                </c:pt>
                <c:pt idx="5916">
                  <c:v>295.85000000000002</c:v>
                </c:pt>
                <c:pt idx="5917">
                  <c:v>295.89999999999998</c:v>
                </c:pt>
                <c:pt idx="5918">
                  <c:v>295.95</c:v>
                </c:pt>
                <c:pt idx="5919">
                  <c:v>296</c:v>
                </c:pt>
                <c:pt idx="5920">
                  <c:v>296.05</c:v>
                </c:pt>
                <c:pt idx="5921">
                  <c:v>296.10000000000002</c:v>
                </c:pt>
                <c:pt idx="5922">
                  <c:v>296.14999999999998</c:v>
                </c:pt>
                <c:pt idx="5923">
                  <c:v>296.2</c:v>
                </c:pt>
                <c:pt idx="5924">
                  <c:v>296.25</c:v>
                </c:pt>
                <c:pt idx="5925">
                  <c:v>296.3</c:v>
                </c:pt>
                <c:pt idx="5926">
                  <c:v>296.35000000000002</c:v>
                </c:pt>
                <c:pt idx="5927">
                  <c:v>296.39999999999998</c:v>
                </c:pt>
                <c:pt idx="5928">
                  <c:v>296.45</c:v>
                </c:pt>
                <c:pt idx="5929">
                  <c:v>296.5</c:v>
                </c:pt>
                <c:pt idx="5930">
                  <c:v>296.55</c:v>
                </c:pt>
                <c:pt idx="5931">
                  <c:v>296.60000000000002</c:v>
                </c:pt>
                <c:pt idx="5932">
                  <c:v>296.64999999999998</c:v>
                </c:pt>
                <c:pt idx="5933">
                  <c:v>296.7</c:v>
                </c:pt>
                <c:pt idx="5934">
                  <c:v>296.75</c:v>
                </c:pt>
                <c:pt idx="5935">
                  <c:v>296.8</c:v>
                </c:pt>
                <c:pt idx="5936">
                  <c:v>296.85000000000002</c:v>
                </c:pt>
                <c:pt idx="5937">
                  <c:v>296.89999999999998</c:v>
                </c:pt>
                <c:pt idx="5938">
                  <c:v>296.95</c:v>
                </c:pt>
                <c:pt idx="5939">
                  <c:v>297</c:v>
                </c:pt>
                <c:pt idx="5940">
                  <c:v>297.05</c:v>
                </c:pt>
                <c:pt idx="5941">
                  <c:v>297.10000000000002</c:v>
                </c:pt>
                <c:pt idx="5942">
                  <c:v>297.14999999999998</c:v>
                </c:pt>
                <c:pt idx="5943">
                  <c:v>297.2</c:v>
                </c:pt>
                <c:pt idx="5944">
                  <c:v>297.25</c:v>
                </c:pt>
                <c:pt idx="5945">
                  <c:v>297.3</c:v>
                </c:pt>
                <c:pt idx="5946">
                  <c:v>297.35000000000002</c:v>
                </c:pt>
                <c:pt idx="5947">
                  <c:v>297.39999999999998</c:v>
                </c:pt>
                <c:pt idx="5948">
                  <c:v>297.45</c:v>
                </c:pt>
                <c:pt idx="5949">
                  <c:v>297.5</c:v>
                </c:pt>
                <c:pt idx="5950">
                  <c:v>297.55</c:v>
                </c:pt>
                <c:pt idx="5951">
                  <c:v>297.60000000000002</c:v>
                </c:pt>
                <c:pt idx="5952">
                  <c:v>297.64999999999998</c:v>
                </c:pt>
                <c:pt idx="5953">
                  <c:v>297.7</c:v>
                </c:pt>
                <c:pt idx="5954">
                  <c:v>297.75</c:v>
                </c:pt>
                <c:pt idx="5955">
                  <c:v>297.8</c:v>
                </c:pt>
                <c:pt idx="5956">
                  <c:v>297.85000000000002</c:v>
                </c:pt>
                <c:pt idx="5957">
                  <c:v>297.89999999999998</c:v>
                </c:pt>
                <c:pt idx="5958">
                  <c:v>297.95</c:v>
                </c:pt>
                <c:pt idx="5959">
                  <c:v>298</c:v>
                </c:pt>
                <c:pt idx="5960">
                  <c:v>298.05</c:v>
                </c:pt>
                <c:pt idx="5961">
                  <c:v>298.10000000000002</c:v>
                </c:pt>
                <c:pt idx="5962">
                  <c:v>298.14999999999998</c:v>
                </c:pt>
                <c:pt idx="5963">
                  <c:v>298.2</c:v>
                </c:pt>
                <c:pt idx="5964">
                  <c:v>298.25</c:v>
                </c:pt>
                <c:pt idx="5965">
                  <c:v>298.3</c:v>
                </c:pt>
                <c:pt idx="5966">
                  <c:v>298.35000000000002</c:v>
                </c:pt>
                <c:pt idx="5967">
                  <c:v>298.39999999999998</c:v>
                </c:pt>
                <c:pt idx="5968">
                  <c:v>298.45</c:v>
                </c:pt>
                <c:pt idx="5969">
                  <c:v>298.5</c:v>
                </c:pt>
                <c:pt idx="5970">
                  <c:v>298.55</c:v>
                </c:pt>
                <c:pt idx="5971">
                  <c:v>298.60000000000002</c:v>
                </c:pt>
                <c:pt idx="5972">
                  <c:v>298.64999999999998</c:v>
                </c:pt>
                <c:pt idx="5973">
                  <c:v>298.7</c:v>
                </c:pt>
                <c:pt idx="5974">
                  <c:v>298.75</c:v>
                </c:pt>
                <c:pt idx="5975">
                  <c:v>298.8</c:v>
                </c:pt>
                <c:pt idx="5976">
                  <c:v>298.85000000000002</c:v>
                </c:pt>
                <c:pt idx="5977">
                  <c:v>298.89999999999998</c:v>
                </c:pt>
                <c:pt idx="5978">
                  <c:v>298.95</c:v>
                </c:pt>
                <c:pt idx="5979">
                  <c:v>299</c:v>
                </c:pt>
                <c:pt idx="5980">
                  <c:v>299.05</c:v>
                </c:pt>
                <c:pt idx="5981">
                  <c:v>299.10000000000002</c:v>
                </c:pt>
                <c:pt idx="5982">
                  <c:v>299.14999999999998</c:v>
                </c:pt>
                <c:pt idx="5983">
                  <c:v>299.2</c:v>
                </c:pt>
                <c:pt idx="5984">
                  <c:v>299.25</c:v>
                </c:pt>
                <c:pt idx="5985">
                  <c:v>299.3</c:v>
                </c:pt>
                <c:pt idx="5986">
                  <c:v>299.35000000000002</c:v>
                </c:pt>
                <c:pt idx="5987">
                  <c:v>299.39999999999998</c:v>
                </c:pt>
                <c:pt idx="5988">
                  <c:v>299.45</c:v>
                </c:pt>
                <c:pt idx="5989">
                  <c:v>299.5</c:v>
                </c:pt>
                <c:pt idx="5990">
                  <c:v>299.55</c:v>
                </c:pt>
                <c:pt idx="5991">
                  <c:v>299.60000000000002</c:v>
                </c:pt>
                <c:pt idx="5992">
                  <c:v>299.64999999999998</c:v>
                </c:pt>
                <c:pt idx="5993">
                  <c:v>299.7</c:v>
                </c:pt>
                <c:pt idx="5994">
                  <c:v>299.75</c:v>
                </c:pt>
                <c:pt idx="5995">
                  <c:v>299.8</c:v>
                </c:pt>
                <c:pt idx="5996">
                  <c:v>299.85000000000002</c:v>
                </c:pt>
                <c:pt idx="5997">
                  <c:v>299.89999999999998</c:v>
                </c:pt>
                <c:pt idx="5998">
                  <c:v>299.95</c:v>
                </c:pt>
                <c:pt idx="5999">
                  <c:v>300</c:v>
                </c:pt>
                <c:pt idx="6000">
                  <c:v>300.05</c:v>
                </c:pt>
                <c:pt idx="6001">
                  <c:v>300.10000000000002</c:v>
                </c:pt>
                <c:pt idx="6002">
                  <c:v>300.14999999999998</c:v>
                </c:pt>
                <c:pt idx="6003">
                  <c:v>300.2</c:v>
                </c:pt>
                <c:pt idx="6004">
                  <c:v>300.25</c:v>
                </c:pt>
                <c:pt idx="6005">
                  <c:v>300.3</c:v>
                </c:pt>
                <c:pt idx="6006">
                  <c:v>300.35000000000002</c:v>
                </c:pt>
                <c:pt idx="6007">
                  <c:v>300.39999999999998</c:v>
                </c:pt>
                <c:pt idx="6008">
                  <c:v>300.45</c:v>
                </c:pt>
                <c:pt idx="6009">
                  <c:v>300.5</c:v>
                </c:pt>
                <c:pt idx="6010">
                  <c:v>300.55</c:v>
                </c:pt>
                <c:pt idx="6011">
                  <c:v>300.60000000000002</c:v>
                </c:pt>
                <c:pt idx="6012">
                  <c:v>300.64999999999998</c:v>
                </c:pt>
                <c:pt idx="6013">
                  <c:v>300.7</c:v>
                </c:pt>
                <c:pt idx="6014">
                  <c:v>300.75</c:v>
                </c:pt>
                <c:pt idx="6015">
                  <c:v>300.8</c:v>
                </c:pt>
                <c:pt idx="6016">
                  <c:v>300.85000000000002</c:v>
                </c:pt>
                <c:pt idx="6017">
                  <c:v>300.89999999999998</c:v>
                </c:pt>
                <c:pt idx="6018">
                  <c:v>300.95</c:v>
                </c:pt>
                <c:pt idx="6019">
                  <c:v>301</c:v>
                </c:pt>
                <c:pt idx="6020">
                  <c:v>301.05</c:v>
                </c:pt>
                <c:pt idx="6021">
                  <c:v>301.10000000000002</c:v>
                </c:pt>
                <c:pt idx="6022">
                  <c:v>301.14999999999998</c:v>
                </c:pt>
                <c:pt idx="6023">
                  <c:v>301.2</c:v>
                </c:pt>
                <c:pt idx="6024">
                  <c:v>301.25</c:v>
                </c:pt>
                <c:pt idx="6025">
                  <c:v>301.3</c:v>
                </c:pt>
                <c:pt idx="6026">
                  <c:v>301.35000000000002</c:v>
                </c:pt>
                <c:pt idx="6027">
                  <c:v>301.39999999999998</c:v>
                </c:pt>
                <c:pt idx="6028">
                  <c:v>301.45</c:v>
                </c:pt>
                <c:pt idx="6029">
                  <c:v>301.5</c:v>
                </c:pt>
                <c:pt idx="6030">
                  <c:v>301.55</c:v>
                </c:pt>
                <c:pt idx="6031">
                  <c:v>301.60000000000002</c:v>
                </c:pt>
                <c:pt idx="6032">
                  <c:v>301.64999999999998</c:v>
                </c:pt>
                <c:pt idx="6033">
                  <c:v>301.7</c:v>
                </c:pt>
                <c:pt idx="6034">
                  <c:v>301.75</c:v>
                </c:pt>
                <c:pt idx="6035">
                  <c:v>301.8</c:v>
                </c:pt>
                <c:pt idx="6036">
                  <c:v>301.85000000000002</c:v>
                </c:pt>
                <c:pt idx="6037">
                  <c:v>301.89999999999998</c:v>
                </c:pt>
                <c:pt idx="6038">
                  <c:v>301.95</c:v>
                </c:pt>
                <c:pt idx="6039">
                  <c:v>302</c:v>
                </c:pt>
                <c:pt idx="6040">
                  <c:v>302.05</c:v>
                </c:pt>
                <c:pt idx="6041">
                  <c:v>302.10000000000002</c:v>
                </c:pt>
                <c:pt idx="6042">
                  <c:v>302.14999999999998</c:v>
                </c:pt>
                <c:pt idx="6043">
                  <c:v>302.2</c:v>
                </c:pt>
                <c:pt idx="6044">
                  <c:v>302.25</c:v>
                </c:pt>
                <c:pt idx="6045">
                  <c:v>302.3</c:v>
                </c:pt>
                <c:pt idx="6046">
                  <c:v>302.35000000000002</c:v>
                </c:pt>
                <c:pt idx="6047">
                  <c:v>302.39999999999998</c:v>
                </c:pt>
                <c:pt idx="6048">
                  <c:v>302.45</c:v>
                </c:pt>
                <c:pt idx="6049">
                  <c:v>302.5</c:v>
                </c:pt>
                <c:pt idx="6050">
                  <c:v>302.55</c:v>
                </c:pt>
                <c:pt idx="6051">
                  <c:v>302.60000000000002</c:v>
                </c:pt>
                <c:pt idx="6052">
                  <c:v>302.64999999999998</c:v>
                </c:pt>
                <c:pt idx="6053">
                  <c:v>302.7</c:v>
                </c:pt>
                <c:pt idx="6054">
                  <c:v>302.75</c:v>
                </c:pt>
                <c:pt idx="6055">
                  <c:v>302.8</c:v>
                </c:pt>
                <c:pt idx="6056">
                  <c:v>302.85000000000002</c:v>
                </c:pt>
                <c:pt idx="6057">
                  <c:v>302.89999999999998</c:v>
                </c:pt>
                <c:pt idx="6058">
                  <c:v>302.95</c:v>
                </c:pt>
                <c:pt idx="6059">
                  <c:v>303</c:v>
                </c:pt>
                <c:pt idx="6060">
                  <c:v>303.05</c:v>
                </c:pt>
                <c:pt idx="6061">
                  <c:v>303.10000000000002</c:v>
                </c:pt>
                <c:pt idx="6062">
                  <c:v>303.14999999999998</c:v>
                </c:pt>
                <c:pt idx="6063">
                  <c:v>303.2</c:v>
                </c:pt>
                <c:pt idx="6064">
                  <c:v>303.25</c:v>
                </c:pt>
                <c:pt idx="6065">
                  <c:v>303.3</c:v>
                </c:pt>
                <c:pt idx="6066">
                  <c:v>303.35000000000002</c:v>
                </c:pt>
                <c:pt idx="6067">
                  <c:v>303.39999999999998</c:v>
                </c:pt>
                <c:pt idx="6068">
                  <c:v>303.45</c:v>
                </c:pt>
                <c:pt idx="6069">
                  <c:v>303.5</c:v>
                </c:pt>
                <c:pt idx="6070">
                  <c:v>303.55</c:v>
                </c:pt>
                <c:pt idx="6071">
                  <c:v>303.60000000000002</c:v>
                </c:pt>
                <c:pt idx="6072">
                  <c:v>303.64999999999998</c:v>
                </c:pt>
                <c:pt idx="6073">
                  <c:v>303.7</c:v>
                </c:pt>
                <c:pt idx="6074">
                  <c:v>303.75</c:v>
                </c:pt>
                <c:pt idx="6075">
                  <c:v>303.8</c:v>
                </c:pt>
                <c:pt idx="6076">
                  <c:v>303.85000000000002</c:v>
                </c:pt>
                <c:pt idx="6077">
                  <c:v>303.89999999999998</c:v>
                </c:pt>
                <c:pt idx="6078">
                  <c:v>303.95</c:v>
                </c:pt>
                <c:pt idx="6079">
                  <c:v>304</c:v>
                </c:pt>
                <c:pt idx="6080">
                  <c:v>304.05</c:v>
                </c:pt>
                <c:pt idx="6081">
                  <c:v>304.10000000000002</c:v>
                </c:pt>
                <c:pt idx="6082">
                  <c:v>304.14999999999998</c:v>
                </c:pt>
                <c:pt idx="6083">
                  <c:v>304.2</c:v>
                </c:pt>
                <c:pt idx="6084">
                  <c:v>304.25</c:v>
                </c:pt>
                <c:pt idx="6085">
                  <c:v>304.3</c:v>
                </c:pt>
                <c:pt idx="6086">
                  <c:v>304.35000000000002</c:v>
                </c:pt>
                <c:pt idx="6087">
                  <c:v>304.39999999999998</c:v>
                </c:pt>
                <c:pt idx="6088">
                  <c:v>304.45</c:v>
                </c:pt>
                <c:pt idx="6089">
                  <c:v>304.5</c:v>
                </c:pt>
                <c:pt idx="6090">
                  <c:v>304.55</c:v>
                </c:pt>
                <c:pt idx="6091">
                  <c:v>304.60000000000002</c:v>
                </c:pt>
                <c:pt idx="6092">
                  <c:v>304.64999999999998</c:v>
                </c:pt>
                <c:pt idx="6093">
                  <c:v>304.7</c:v>
                </c:pt>
                <c:pt idx="6094">
                  <c:v>304.75</c:v>
                </c:pt>
                <c:pt idx="6095">
                  <c:v>304.8</c:v>
                </c:pt>
                <c:pt idx="6096">
                  <c:v>304.85000000000002</c:v>
                </c:pt>
                <c:pt idx="6097">
                  <c:v>304.89999999999998</c:v>
                </c:pt>
                <c:pt idx="6098">
                  <c:v>304.95</c:v>
                </c:pt>
                <c:pt idx="6099">
                  <c:v>305</c:v>
                </c:pt>
                <c:pt idx="6100">
                  <c:v>305.05</c:v>
                </c:pt>
                <c:pt idx="6101">
                  <c:v>305.10000000000002</c:v>
                </c:pt>
                <c:pt idx="6102">
                  <c:v>305.14999999999998</c:v>
                </c:pt>
                <c:pt idx="6103">
                  <c:v>305.2</c:v>
                </c:pt>
                <c:pt idx="6104">
                  <c:v>305.25</c:v>
                </c:pt>
                <c:pt idx="6105">
                  <c:v>305.3</c:v>
                </c:pt>
                <c:pt idx="6106">
                  <c:v>305.35000000000002</c:v>
                </c:pt>
                <c:pt idx="6107">
                  <c:v>305.39999999999998</c:v>
                </c:pt>
                <c:pt idx="6108">
                  <c:v>305.45</c:v>
                </c:pt>
                <c:pt idx="6109">
                  <c:v>305.5</c:v>
                </c:pt>
                <c:pt idx="6110">
                  <c:v>305.55</c:v>
                </c:pt>
                <c:pt idx="6111">
                  <c:v>305.60000000000002</c:v>
                </c:pt>
                <c:pt idx="6112">
                  <c:v>305.64999999999998</c:v>
                </c:pt>
                <c:pt idx="6113">
                  <c:v>305.7</c:v>
                </c:pt>
                <c:pt idx="6114">
                  <c:v>305.75</c:v>
                </c:pt>
                <c:pt idx="6115">
                  <c:v>305.8</c:v>
                </c:pt>
                <c:pt idx="6116">
                  <c:v>305.85000000000002</c:v>
                </c:pt>
                <c:pt idx="6117">
                  <c:v>305.89999999999998</c:v>
                </c:pt>
                <c:pt idx="6118">
                  <c:v>305.95</c:v>
                </c:pt>
                <c:pt idx="6119">
                  <c:v>306</c:v>
                </c:pt>
                <c:pt idx="6120">
                  <c:v>306.05</c:v>
                </c:pt>
                <c:pt idx="6121">
                  <c:v>306.10000000000002</c:v>
                </c:pt>
                <c:pt idx="6122">
                  <c:v>306.14999999999998</c:v>
                </c:pt>
                <c:pt idx="6123">
                  <c:v>306.2</c:v>
                </c:pt>
                <c:pt idx="6124">
                  <c:v>306.25</c:v>
                </c:pt>
                <c:pt idx="6125">
                  <c:v>306.3</c:v>
                </c:pt>
                <c:pt idx="6126">
                  <c:v>306.35000000000002</c:v>
                </c:pt>
                <c:pt idx="6127">
                  <c:v>306.39999999999998</c:v>
                </c:pt>
                <c:pt idx="6128">
                  <c:v>306.45</c:v>
                </c:pt>
                <c:pt idx="6129">
                  <c:v>306.5</c:v>
                </c:pt>
                <c:pt idx="6130">
                  <c:v>306.55</c:v>
                </c:pt>
                <c:pt idx="6131">
                  <c:v>306.60000000000002</c:v>
                </c:pt>
                <c:pt idx="6132">
                  <c:v>306.64999999999998</c:v>
                </c:pt>
                <c:pt idx="6133">
                  <c:v>306.7</c:v>
                </c:pt>
                <c:pt idx="6134">
                  <c:v>306.75</c:v>
                </c:pt>
                <c:pt idx="6135">
                  <c:v>306.8</c:v>
                </c:pt>
                <c:pt idx="6136">
                  <c:v>306.85000000000002</c:v>
                </c:pt>
                <c:pt idx="6137">
                  <c:v>306.89999999999998</c:v>
                </c:pt>
                <c:pt idx="6138">
                  <c:v>306.95</c:v>
                </c:pt>
                <c:pt idx="6139">
                  <c:v>307</c:v>
                </c:pt>
                <c:pt idx="6140">
                  <c:v>307.05</c:v>
                </c:pt>
                <c:pt idx="6141">
                  <c:v>307.10000000000002</c:v>
                </c:pt>
                <c:pt idx="6142">
                  <c:v>307.14999999999998</c:v>
                </c:pt>
                <c:pt idx="6143">
                  <c:v>307.2</c:v>
                </c:pt>
                <c:pt idx="6144">
                  <c:v>307.25</c:v>
                </c:pt>
                <c:pt idx="6145">
                  <c:v>307.3</c:v>
                </c:pt>
                <c:pt idx="6146">
                  <c:v>307.35000000000002</c:v>
                </c:pt>
                <c:pt idx="6147">
                  <c:v>307.39999999999998</c:v>
                </c:pt>
                <c:pt idx="6148">
                  <c:v>307.45</c:v>
                </c:pt>
                <c:pt idx="6149">
                  <c:v>307.5</c:v>
                </c:pt>
                <c:pt idx="6150">
                  <c:v>307.55</c:v>
                </c:pt>
                <c:pt idx="6151">
                  <c:v>307.60000000000002</c:v>
                </c:pt>
                <c:pt idx="6152">
                  <c:v>307.64999999999998</c:v>
                </c:pt>
                <c:pt idx="6153">
                  <c:v>307.7</c:v>
                </c:pt>
                <c:pt idx="6154">
                  <c:v>307.75</c:v>
                </c:pt>
                <c:pt idx="6155">
                  <c:v>307.8</c:v>
                </c:pt>
                <c:pt idx="6156">
                  <c:v>307.85000000000002</c:v>
                </c:pt>
                <c:pt idx="6157">
                  <c:v>307.89999999999998</c:v>
                </c:pt>
                <c:pt idx="6158">
                  <c:v>307.95</c:v>
                </c:pt>
                <c:pt idx="6159">
                  <c:v>308</c:v>
                </c:pt>
                <c:pt idx="6160">
                  <c:v>308.05</c:v>
                </c:pt>
                <c:pt idx="6161">
                  <c:v>308.10000000000002</c:v>
                </c:pt>
                <c:pt idx="6162">
                  <c:v>308.14999999999998</c:v>
                </c:pt>
                <c:pt idx="6163">
                  <c:v>308.2</c:v>
                </c:pt>
                <c:pt idx="6164">
                  <c:v>308.25</c:v>
                </c:pt>
                <c:pt idx="6165">
                  <c:v>308.3</c:v>
                </c:pt>
                <c:pt idx="6166">
                  <c:v>308.35000000000002</c:v>
                </c:pt>
                <c:pt idx="6167">
                  <c:v>308.39999999999998</c:v>
                </c:pt>
                <c:pt idx="6168">
                  <c:v>308.45</c:v>
                </c:pt>
                <c:pt idx="6169">
                  <c:v>308.5</c:v>
                </c:pt>
                <c:pt idx="6170">
                  <c:v>308.55</c:v>
                </c:pt>
                <c:pt idx="6171">
                  <c:v>308.60000000000002</c:v>
                </c:pt>
                <c:pt idx="6172">
                  <c:v>308.64999999999998</c:v>
                </c:pt>
                <c:pt idx="6173">
                  <c:v>308.7</c:v>
                </c:pt>
                <c:pt idx="6174">
                  <c:v>308.75</c:v>
                </c:pt>
                <c:pt idx="6175">
                  <c:v>308.8</c:v>
                </c:pt>
                <c:pt idx="6176">
                  <c:v>308.85000000000002</c:v>
                </c:pt>
                <c:pt idx="6177">
                  <c:v>308.89999999999998</c:v>
                </c:pt>
                <c:pt idx="6178">
                  <c:v>308.95</c:v>
                </c:pt>
                <c:pt idx="6179">
                  <c:v>309</c:v>
                </c:pt>
                <c:pt idx="6180">
                  <c:v>309.05</c:v>
                </c:pt>
                <c:pt idx="6181">
                  <c:v>309.10000000000002</c:v>
                </c:pt>
                <c:pt idx="6182">
                  <c:v>309.14999999999998</c:v>
                </c:pt>
                <c:pt idx="6183">
                  <c:v>309.2</c:v>
                </c:pt>
                <c:pt idx="6184">
                  <c:v>309.25</c:v>
                </c:pt>
                <c:pt idx="6185">
                  <c:v>309.3</c:v>
                </c:pt>
                <c:pt idx="6186">
                  <c:v>309.35000000000002</c:v>
                </c:pt>
                <c:pt idx="6187">
                  <c:v>309.39999999999998</c:v>
                </c:pt>
                <c:pt idx="6188">
                  <c:v>309.45</c:v>
                </c:pt>
                <c:pt idx="6189">
                  <c:v>309.5</c:v>
                </c:pt>
                <c:pt idx="6190">
                  <c:v>309.55</c:v>
                </c:pt>
                <c:pt idx="6191">
                  <c:v>309.60000000000002</c:v>
                </c:pt>
                <c:pt idx="6192">
                  <c:v>309.64999999999998</c:v>
                </c:pt>
                <c:pt idx="6193">
                  <c:v>309.7</c:v>
                </c:pt>
                <c:pt idx="6194">
                  <c:v>309.75</c:v>
                </c:pt>
                <c:pt idx="6195">
                  <c:v>309.8</c:v>
                </c:pt>
                <c:pt idx="6196">
                  <c:v>309.85000000000002</c:v>
                </c:pt>
                <c:pt idx="6197">
                  <c:v>309.89999999999998</c:v>
                </c:pt>
                <c:pt idx="6198">
                  <c:v>309.95</c:v>
                </c:pt>
                <c:pt idx="6199">
                  <c:v>310</c:v>
                </c:pt>
                <c:pt idx="6200">
                  <c:v>310.05</c:v>
                </c:pt>
                <c:pt idx="6201">
                  <c:v>310.10000000000002</c:v>
                </c:pt>
                <c:pt idx="6202">
                  <c:v>310.14999999999998</c:v>
                </c:pt>
                <c:pt idx="6203">
                  <c:v>310.2</c:v>
                </c:pt>
                <c:pt idx="6204">
                  <c:v>310.25</c:v>
                </c:pt>
                <c:pt idx="6205">
                  <c:v>310.3</c:v>
                </c:pt>
                <c:pt idx="6206">
                  <c:v>310.35000000000002</c:v>
                </c:pt>
                <c:pt idx="6207">
                  <c:v>310.39999999999998</c:v>
                </c:pt>
                <c:pt idx="6208">
                  <c:v>310.45</c:v>
                </c:pt>
                <c:pt idx="6209">
                  <c:v>310.5</c:v>
                </c:pt>
                <c:pt idx="6210">
                  <c:v>310.55</c:v>
                </c:pt>
                <c:pt idx="6211">
                  <c:v>310.60000000000002</c:v>
                </c:pt>
                <c:pt idx="6212">
                  <c:v>310.64999999999998</c:v>
                </c:pt>
                <c:pt idx="6213">
                  <c:v>310.7</c:v>
                </c:pt>
                <c:pt idx="6214">
                  <c:v>310.75</c:v>
                </c:pt>
                <c:pt idx="6215">
                  <c:v>310.8</c:v>
                </c:pt>
                <c:pt idx="6216">
                  <c:v>310.85000000000002</c:v>
                </c:pt>
                <c:pt idx="6217">
                  <c:v>310.89999999999998</c:v>
                </c:pt>
                <c:pt idx="6218">
                  <c:v>310.95</c:v>
                </c:pt>
                <c:pt idx="6219">
                  <c:v>311</c:v>
                </c:pt>
                <c:pt idx="6220">
                  <c:v>311.05</c:v>
                </c:pt>
                <c:pt idx="6221">
                  <c:v>311.10000000000002</c:v>
                </c:pt>
                <c:pt idx="6222">
                  <c:v>311.14999999999998</c:v>
                </c:pt>
                <c:pt idx="6223">
                  <c:v>311.2</c:v>
                </c:pt>
                <c:pt idx="6224">
                  <c:v>311.25</c:v>
                </c:pt>
                <c:pt idx="6225">
                  <c:v>311.3</c:v>
                </c:pt>
                <c:pt idx="6226">
                  <c:v>311.35000000000002</c:v>
                </c:pt>
                <c:pt idx="6227">
                  <c:v>311.39999999999998</c:v>
                </c:pt>
                <c:pt idx="6228">
                  <c:v>311.45</c:v>
                </c:pt>
                <c:pt idx="6229">
                  <c:v>311.5</c:v>
                </c:pt>
                <c:pt idx="6230">
                  <c:v>311.55</c:v>
                </c:pt>
                <c:pt idx="6231">
                  <c:v>311.60000000000002</c:v>
                </c:pt>
                <c:pt idx="6232">
                  <c:v>311.64999999999998</c:v>
                </c:pt>
                <c:pt idx="6233">
                  <c:v>311.7</c:v>
                </c:pt>
                <c:pt idx="6234">
                  <c:v>311.75</c:v>
                </c:pt>
                <c:pt idx="6235">
                  <c:v>311.8</c:v>
                </c:pt>
                <c:pt idx="6236">
                  <c:v>311.85000000000002</c:v>
                </c:pt>
                <c:pt idx="6237">
                  <c:v>311.89999999999998</c:v>
                </c:pt>
                <c:pt idx="6238">
                  <c:v>311.95</c:v>
                </c:pt>
                <c:pt idx="6239">
                  <c:v>312</c:v>
                </c:pt>
                <c:pt idx="6240">
                  <c:v>312.05</c:v>
                </c:pt>
                <c:pt idx="6241">
                  <c:v>312.10000000000002</c:v>
                </c:pt>
                <c:pt idx="6242">
                  <c:v>312.14999999999998</c:v>
                </c:pt>
                <c:pt idx="6243">
                  <c:v>312.2</c:v>
                </c:pt>
                <c:pt idx="6244">
                  <c:v>312.25</c:v>
                </c:pt>
                <c:pt idx="6245">
                  <c:v>312.3</c:v>
                </c:pt>
                <c:pt idx="6246">
                  <c:v>312.35000000000002</c:v>
                </c:pt>
                <c:pt idx="6247">
                  <c:v>312.39999999999998</c:v>
                </c:pt>
                <c:pt idx="6248">
                  <c:v>312.45</c:v>
                </c:pt>
                <c:pt idx="6249">
                  <c:v>312.5</c:v>
                </c:pt>
                <c:pt idx="6250">
                  <c:v>312.55</c:v>
                </c:pt>
                <c:pt idx="6251">
                  <c:v>312.60000000000002</c:v>
                </c:pt>
                <c:pt idx="6252">
                  <c:v>312.64999999999998</c:v>
                </c:pt>
                <c:pt idx="6253">
                  <c:v>312.7</c:v>
                </c:pt>
                <c:pt idx="6254">
                  <c:v>312.75</c:v>
                </c:pt>
                <c:pt idx="6255">
                  <c:v>312.8</c:v>
                </c:pt>
                <c:pt idx="6256">
                  <c:v>312.85000000000002</c:v>
                </c:pt>
                <c:pt idx="6257">
                  <c:v>312.89999999999998</c:v>
                </c:pt>
                <c:pt idx="6258">
                  <c:v>312.95</c:v>
                </c:pt>
                <c:pt idx="6259">
                  <c:v>313</c:v>
                </c:pt>
                <c:pt idx="6260">
                  <c:v>313.05</c:v>
                </c:pt>
                <c:pt idx="6261">
                  <c:v>313.10000000000002</c:v>
                </c:pt>
                <c:pt idx="6262">
                  <c:v>313.14999999999998</c:v>
                </c:pt>
                <c:pt idx="6263">
                  <c:v>313.2</c:v>
                </c:pt>
                <c:pt idx="6264">
                  <c:v>313.25</c:v>
                </c:pt>
                <c:pt idx="6265">
                  <c:v>313.3</c:v>
                </c:pt>
                <c:pt idx="6266">
                  <c:v>313.35000000000002</c:v>
                </c:pt>
                <c:pt idx="6267">
                  <c:v>313.39999999999998</c:v>
                </c:pt>
                <c:pt idx="6268">
                  <c:v>313.45</c:v>
                </c:pt>
                <c:pt idx="6269">
                  <c:v>313.5</c:v>
                </c:pt>
                <c:pt idx="6270">
                  <c:v>313.55</c:v>
                </c:pt>
                <c:pt idx="6271">
                  <c:v>313.60000000000002</c:v>
                </c:pt>
                <c:pt idx="6272">
                  <c:v>313.64999999999998</c:v>
                </c:pt>
                <c:pt idx="6273">
                  <c:v>313.7</c:v>
                </c:pt>
                <c:pt idx="6274">
                  <c:v>313.75</c:v>
                </c:pt>
                <c:pt idx="6275">
                  <c:v>313.8</c:v>
                </c:pt>
                <c:pt idx="6276">
                  <c:v>313.85000000000002</c:v>
                </c:pt>
                <c:pt idx="6277">
                  <c:v>313.89999999999998</c:v>
                </c:pt>
                <c:pt idx="6278">
                  <c:v>313.95</c:v>
                </c:pt>
                <c:pt idx="6279">
                  <c:v>314</c:v>
                </c:pt>
                <c:pt idx="6280">
                  <c:v>314.05</c:v>
                </c:pt>
                <c:pt idx="6281">
                  <c:v>314.10000000000002</c:v>
                </c:pt>
                <c:pt idx="6282">
                  <c:v>314.14999999999998</c:v>
                </c:pt>
                <c:pt idx="6283">
                  <c:v>314.2</c:v>
                </c:pt>
                <c:pt idx="6284">
                  <c:v>314.25</c:v>
                </c:pt>
                <c:pt idx="6285">
                  <c:v>314.3</c:v>
                </c:pt>
                <c:pt idx="6286">
                  <c:v>314.35000000000002</c:v>
                </c:pt>
                <c:pt idx="6287">
                  <c:v>314.39999999999998</c:v>
                </c:pt>
                <c:pt idx="6288">
                  <c:v>314.45</c:v>
                </c:pt>
                <c:pt idx="6289">
                  <c:v>314.5</c:v>
                </c:pt>
                <c:pt idx="6290">
                  <c:v>314.55</c:v>
                </c:pt>
                <c:pt idx="6291">
                  <c:v>314.60000000000002</c:v>
                </c:pt>
                <c:pt idx="6292">
                  <c:v>314.64999999999998</c:v>
                </c:pt>
                <c:pt idx="6293">
                  <c:v>314.7</c:v>
                </c:pt>
                <c:pt idx="6294">
                  <c:v>314.75</c:v>
                </c:pt>
                <c:pt idx="6295">
                  <c:v>314.8</c:v>
                </c:pt>
                <c:pt idx="6296">
                  <c:v>314.85000000000002</c:v>
                </c:pt>
                <c:pt idx="6297">
                  <c:v>314.89999999999998</c:v>
                </c:pt>
                <c:pt idx="6298">
                  <c:v>314.95</c:v>
                </c:pt>
                <c:pt idx="6299">
                  <c:v>315</c:v>
                </c:pt>
                <c:pt idx="6300">
                  <c:v>315.05</c:v>
                </c:pt>
                <c:pt idx="6301">
                  <c:v>315.10000000000002</c:v>
                </c:pt>
                <c:pt idx="6302">
                  <c:v>315.14999999999998</c:v>
                </c:pt>
                <c:pt idx="6303">
                  <c:v>315.2</c:v>
                </c:pt>
                <c:pt idx="6304">
                  <c:v>315.25</c:v>
                </c:pt>
                <c:pt idx="6305">
                  <c:v>315.3</c:v>
                </c:pt>
                <c:pt idx="6306">
                  <c:v>315.35000000000002</c:v>
                </c:pt>
                <c:pt idx="6307">
                  <c:v>315.39999999999998</c:v>
                </c:pt>
                <c:pt idx="6308">
                  <c:v>315.45</c:v>
                </c:pt>
                <c:pt idx="6309">
                  <c:v>315.5</c:v>
                </c:pt>
                <c:pt idx="6310">
                  <c:v>315.55</c:v>
                </c:pt>
                <c:pt idx="6311">
                  <c:v>315.60000000000002</c:v>
                </c:pt>
                <c:pt idx="6312">
                  <c:v>315.64999999999998</c:v>
                </c:pt>
                <c:pt idx="6313">
                  <c:v>315.7</c:v>
                </c:pt>
                <c:pt idx="6314">
                  <c:v>315.75</c:v>
                </c:pt>
                <c:pt idx="6315">
                  <c:v>315.8</c:v>
                </c:pt>
                <c:pt idx="6316">
                  <c:v>315.85000000000002</c:v>
                </c:pt>
                <c:pt idx="6317">
                  <c:v>315.89999999999998</c:v>
                </c:pt>
                <c:pt idx="6318">
                  <c:v>315.95</c:v>
                </c:pt>
                <c:pt idx="6319">
                  <c:v>316</c:v>
                </c:pt>
                <c:pt idx="6320">
                  <c:v>316.05</c:v>
                </c:pt>
                <c:pt idx="6321">
                  <c:v>316.10000000000002</c:v>
                </c:pt>
                <c:pt idx="6322">
                  <c:v>316.14999999999998</c:v>
                </c:pt>
                <c:pt idx="6323">
                  <c:v>316.2</c:v>
                </c:pt>
                <c:pt idx="6324">
                  <c:v>316.25</c:v>
                </c:pt>
                <c:pt idx="6325">
                  <c:v>316.3</c:v>
                </c:pt>
                <c:pt idx="6326">
                  <c:v>316.35000000000002</c:v>
                </c:pt>
                <c:pt idx="6327">
                  <c:v>316.39999999999998</c:v>
                </c:pt>
                <c:pt idx="6328">
                  <c:v>316.45</c:v>
                </c:pt>
                <c:pt idx="6329">
                  <c:v>316.5</c:v>
                </c:pt>
                <c:pt idx="6330">
                  <c:v>316.55</c:v>
                </c:pt>
                <c:pt idx="6331">
                  <c:v>316.60000000000002</c:v>
                </c:pt>
                <c:pt idx="6332">
                  <c:v>316.64999999999998</c:v>
                </c:pt>
                <c:pt idx="6333">
                  <c:v>316.7</c:v>
                </c:pt>
                <c:pt idx="6334">
                  <c:v>316.75</c:v>
                </c:pt>
                <c:pt idx="6335">
                  <c:v>316.8</c:v>
                </c:pt>
                <c:pt idx="6336">
                  <c:v>316.85000000000002</c:v>
                </c:pt>
                <c:pt idx="6337">
                  <c:v>316.89999999999998</c:v>
                </c:pt>
                <c:pt idx="6338">
                  <c:v>316.95</c:v>
                </c:pt>
                <c:pt idx="6339">
                  <c:v>317</c:v>
                </c:pt>
                <c:pt idx="6340">
                  <c:v>317.05</c:v>
                </c:pt>
                <c:pt idx="6341">
                  <c:v>317.10000000000002</c:v>
                </c:pt>
                <c:pt idx="6342">
                  <c:v>317.14999999999998</c:v>
                </c:pt>
                <c:pt idx="6343">
                  <c:v>317.2</c:v>
                </c:pt>
                <c:pt idx="6344">
                  <c:v>317.25</c:v>
                </c:pt>
                <c:pt idx="6345">
                  <c:v>317.3</c:v>
                </c:pt>
                <c:pt idx="6346">
                  <c:v>317.35000000000002</c:v>
                </c:pt>
                <c:pt idx="6347">
                  <c:v>317.39999999999998</c:v>
                </c:pt>
                <c:pt idx="6348">
                  <c:v>317.45</c:v>
                </c:pt>
                <c:pt idx="6349">
                  <c:v>317.5</c:v>
                </c:pt>
                <c:pt idx="6350">
                  <c:v>317.55</c:v>
                </c:pt>
                <c:pt idx="6351">
                  <c:v>317.60000000000002</c:v>
                </c:pt>
                <c:pt idx="6352">
                  <c:v>317.64999999999998</c:v>
                </c:pt>
                <c:pt idx="6353">
                  <c:v>317.7</c:v>
                </c:pt>
                <c:pt idx="6354">
                  <c:v>317.75</c:v>
                </c:pt>
                <c:pt idx="6355">
                  <c:v>317.8</c:v>
                </c:pt>
                <c:pt idx="6356">
                  <c:v>317.85000000000002</c:v>
                </c:pt>
                <c:pt idx="6357">
                  <c:v>317.89999999999998</c:v>
                </c:pt>
                <c:pt idx="6358">
                  <c:v>317.95</c:v>
                </c:pt>
                <c:pt idx="6359">
                  <c:v>318</c:v>
                </c:pt>
                <c:pt idx="6360">
                  <c:v>318.05</c:v>
                </c:pt>
                <c:pt idx="6361">
                  <c:v>318.10000000000002</c:v>
                </c:pt>
                <c:pt idx="6362">
                  <c:v>318.14999999999998</c:v>
                </c:pt>
                <c:pt idx="6363">
                  <c:v>318.2</c:v>
                </c:pt>
                <c:pt idx="6364">
                  <c:v>318.25</c:v>
                </c:pt>
                <c:pt idx="6365">
                  <c:v>318.3</c:v>
                </c:pt>
                <c:pt idx="6366">
                  <c:v>318.35000000000002</c:v>
                </c:pt>
                <c:pt idx="6367">
                  <c:v>318.39999999999998</c:v>
                </c:pt>
                <c:pt idx="6368">
                  <c:v>318.45</c:v>
                </c:pt>
                <c:pt idx="6369">
                  <c:v>318.5</c:v>
                </c:pt>
                <c:pt idx="6370">
                  <c:v>318.55</c:v>
                </c:pt>
                <c:pt idx="6371">
                  <c:v>318.60000000000002</c:v>
                </c:pt>
                <c:pt idx="6372">
                  <c:v>318.64999999999998</c:v>
                </c:pt>
                <c:pt idx="6373">
                  <c:v>318.7</c:v>
                </c:pt>
                <c:pt idx="6374">
                  <c:v>318.75</c:v>
                </c:pt>
                <c:pt idx="6375">
                  <c:v>318.8</c:v>
                </c:pt>
                <c:pt idx="6376">
                  <c:v>318.85000000000002</c:v>
                </c:pt>
                <c:pt idx="6377">
                  <c:v>318.89999999999998</c:v>
                </c:pt>
                <c:pt idx="6378">
                  <c:v>318.95</c:v>
                </c:pt>
                <c:pt idx="6379">
                  <c:v>319</c:v>
                </c:pt>
                <c:pt idx="6380">
                  <c:v>319.05</c:v>
                </c:pt>
                <c:pt idx="6381">
                  <c:v>319.10000000000002</c:v>
                </c:pt>
                <c:pt idx="6382">
                  <c:v>319.14999999999998</c:v>
                </c:pt>
                <c:pt idx="6383">
                  <c:v>319.2</c:v>
                </c:pt>
                <c:pt idx="6384">
                  <c:v>319.25</c:v>
                </c:pt>
                <c:pt idx="6385">
                  <c:v>319.3</c:v>
                </c:pt>
                <c:pt idx="6386">
                  <c:v>319.35000000000002</c:v>
                </c:pt>
                <c:pt idx="6387">
                  <c:v>319.39999999999998</c:v>
                </c:pt>
                <c:pt idx="6388">
                  <c:v>319.45</c:v>
                </c:pt>
                <c:pt idx="6389">
                  <c:v>319.5</c:v>
                </c:pt>
                <c:pt idx="6390">
                  <c:v>319.55</c:v>
                </c:pt>
                <c:pt idx="6391">
                  <c:v>319.60000000000002</c:v>
                </c:pt>
                <c:pt idx="6392">
                  <c:v>319.64999999999998</c:v>
                </c:pt>
                <c:pt idx="6393">
                  <c:v>319.7</c:v>
                </c:pt>
                <c:pt idx="6394">
                  <c:v>319.75</c:v>
                </c:pt>
                <c:pt idx="6395">
                  <c:v>319.8</c:v>
                </c:pt>
                <c:pt idx="6396">
                  <c:v>319.85000000000002</c:v>
                </c:pt>
                <c:pt idx="6397">
                  <c:v>319.89999999999998</c:v>
                </c:pt>
                <c:pt idx="6398">
                  <c:v>319.95</c:v>
                </c:pt>
                <c:pt idx="6399">
                  <c:v>320</c:v>
                </c:pt>
                <c:pt idx="6400">
                  <c:v>320.05</c:v>
                </c:pt>
                <c:pt idx="6401">
                  <c:v>320.10000000000002</c:v>
                </c:pt>
                <c:pt idx="6402">
                  <c:v>320.14999999999998</c:v>
                </c:pt>
                <c:pt idx="6403">
                  <c:v>320.2</c:v>
                </c:pt>
                <c:pt idx="6404">
                  <c:v>320.25</c:v>
                </c:pt>
                <c:pt idx="6405">
                  <c:v>320.3</c:v>
                </c:pt>
                <c:pt idx="6406">
                  <c:v>320.35000000000002</c:v>
                </c:pt>
                <c:pt idx="6407">
                  <c:v>320.39999999999998</c:v>
                </c:pt>
                <c:pt idx="6408">
                  <c:v>320.45</c:v>
                </c:pt>
                <c:pt idx="6409">
                  <c:v>320.5</c:v>
                </c:pt>
                <c:pt idx="6410">
                  <c:v>320.55</c:v>
                </c:pt>
                <c:pt idx="6411">
                  <c:v>320.60000000000002</c:v>
                </c:pt>
                <c:pt idx="6412">
                  <c:v>320.64999999999998</c:v>
                </c:pt>
                <c:pt idx="6413">
                  <c:v>320.7</c:v>
                </c:pt>
                <c:pt idx="6414">
                  <c:v>320.75</c:v>
                </c:pt>
                <c:pt idx="6415">
                  <c:v>320.8</c:v>
                </c:pt>
                <c:pt idx="6416">
                  <c:v>320.85000000000002</c:v>
                </c:pt>
                <c:pt idx="6417">
                  <c:v>320.89999999999998</c:v>
                </c:pt>
                <c:pt idx="6418">
                  <c:v>320.95</c:v>
                </c:pt>
                <c:pt idx="6419">
                  <c:v>321</c:v>
                </c:pt>
                <c:pt idx="6420">
                  <c:v>321.05</c:v>
                </c:pt>
                <c:pt idx="6421">
                  <c:v>321.10000000000002</c:v>
                </c:pt>
                <c:pt idx="6422">
                  <c:v>321.14999999999998</c:v>
                </c:pt>
                <c:pt idx="6423">
                  <c:v>321.2</c:v>
                </c:pt>
                <c:pt idx="6424">
                  <c:v>321.25</c:v>
                </c:pt>
                <c:pt idx="6425">
                  <c:v>321.3</c:v>
                </c:pt>
                <c:pt idx="6426">
                  <c:v>321.35000000000002</c:v>
                </c:pt>
                <c:pt idx="6427">
                  <c:v>321.39999999999998</c:v>
                </c:pt>
                <c:pt idx="6428">
                  <c:v>321.45</c:v>
                </c:pt>
                <c:pt idx="6429">
                  <c:v>321.5</c:v>
                </c:pt>
                <c:pt idx="6430">
                  <c:v>321.55</c:v>
                </c:pt>
                <c:pt idx="6431">
                  <c:v>321.60000000000002</c:v>
                </c:pt>
                <c:pt idx="6432">
                  <c:v>321.64999999999998</c:v>
                </c:pt>
                <c:pt idx="6433">
                  <c:v>321.7</c:v>
                </c:pt>
                <c:pt idx="6434">
                  <c:v>321.75</c:v>
                </c:pt>
                <c:pt idx="6435">
                  <c:v>321.8</c:v>
                </c:pt>
                <c:pt idx="6436">
                  <c:v>321.85000000000002</c:v>
                </c:pt>
                <c:pt idx="6437">
                  <c:v>321.89999999999998</c:v>
                </c:pt>
                <c:pt idx="6438">
                  <c:v>321.95</c:v>
                </c:pt>
                <c:pt idx="6439">
                  <c:v>322</c:v>
                </c:pt>
                <c:pt idx="6440">
                  <c:v>322.05</c:v>
                </c:pt>
                <c:pt idx="6441">
                  <c:v>322.10000000000002</c:v>
                </c:pt>
                <c:pt idx="6442">
                  <c:v>322.14999999999998</c:v>
                </c:pt>
                <c:pt idx="6443">
                  <c:v>322.2</c:v>
                </c:pt>
                <c:pt idx="6444">
                  <c:v>322.25</c:v>
                </c:pt>
                <c:pt idx="6445">
                  <c:v>322.3</c:v>
                </c:pt>
                <c:pt idx="6446">
                  <c:v>322.35000000000002</c:v>
                </c:pt>
                <c:pt idx="6447">
                  <c:v>322.39999999999998</c:v>
                </c:pt>
                <c:pt idx="6448">
                  <c:v>322.45</c:v>
                </c:pt>
                <c:pt idx="6449">
                  <c:v>322.5</c:v>
                </c:pt>
                <c:pt idx="6450">
                  <c:v>322.55</c:v>
                </c:pt>
                <c:pt idx="6451">
                  <c:v>322.60000000000002</c:v>
                </c:pt>
                <c:pt idx="6452">
                  <c:v>322.64999999999998</c:v>
                </c:pt>
                <c:pt idx="6453">
                  <c:v>322.7</c:v>
                </c:pt>
                <c:pt idx="6454">
                  <c:v>322.75</c:v>
                </c:pt>
                <c:pt idx="6455">
                  <c:v>322.8</c:v>
                </c:pt>
                <c:pt idx="6456">
                  <c:v>322.85000000000002</c:v>
                </c:pt>
                <c:pt idx="6457">
                  <c:v>322.89999999999998</c:v>
                </c:pt>
                <c:pt idx="6458">
                  <c:v>322.95</c:v>
                </c:pt>
                <c:pt idx="6459">
                  <c:v>323</c:v>
                </c:pt>
                <c:pt idx="6460">
                  <c:v>323.05</c:v>
                </c:pt>
                <c:pt idx="6461">
                  <c:v>323.10000000000002</c:v>
                </c:pt>
                <c:pt idx="6462">
                  <c:v>323.14999999999998</c:v>
                </c:pt>
                <c:pt idx="6463">
                  <c:v>323.2</c:v>
                </c:pt>
                <c:pt idx="6464">
                  <c:v>323.25</c:v>
                </c:pt>
                <c:pt idx="6465">
                  <c:v>323.3</c:v>
                </c:pt>
                <c:pt idx="6466">
                  <c:v>323.35000000000002</c:v>
                </c:pt>
                <c:pt idx="6467">
                  <c:v>323.39999999999998</c:v>
                </c:pt>
                <c:pt idx="6468">
                  <c:v>323.45</c:v>
                </c:pt>
                <c:pt idx="6469">
                  <c:v>323.5</c:v>
                </c:pt>
                <c:pt idx="6470">
                  <c:v>323.55</c:v>
                </c:pt>
                <c:pt idx="6471">
                  <c:v>323.60000000000002</c:v>
                </c:pt>
                <c:pt idx="6472">
                  <c:v>323.64999999999998</c:v>
                </c:pt>
                <c:pt idx="6473">
                  <c:v>323.7</c:v>
                </c:pt>
                <c:pt idx="6474">
                  <c:v>323.75</c:v>
                </c:pt>
                <c:pt idx="6475">
                  <c:v>323.8</c:v>
                </c:pt>
                <c:pt idx="6476">
                  <c:v>323.85000000000002</c:v>
                </c:pt>
                <c:pt idx="6477">
                  <c:v>323.89999999999998</c:v>
                </c:pt>
                <c:pt idx="6478">
                  <c:v>323.95</c:v>
                </c:pt>
                <c:pt idx="6479">
                  <c:v>324</c:v>
                </c:pt>
                <c:pt idx="6480">
                  <c:v>324.05</c:v>
                </c:pt>
                <c:pt idx="6481">
                  <c:v>324.10000000000002</c:v>
                </c:pt>
                <c:pt idx="6482">
                  <c:v>324.14999999999998</c:v>
                </c:pt>
                <c:pt idx="6483">
                  <c:v>324.2</c:v>
                </c:pt>
                <c:pt idx="6484">
                  <c:v>324.25</c:v>
                </c:pt>
                <c:pt idx="6485">
                  <c:v>324.3</c:v>
                </c:pt>
                <c:pt idx="6486">
                  <c:v>324.35000000000002</c:v>
                </c:pt>
                <c:pt idx="6487">
                  <c:v>324.39999999999998</c:v>
                </c:pt>
                <c:pt idx="6488">
                  <c:v>324.45</c:v>
                </c:pt>
                <c:pt idx="6489">
                  <c:v>324.5</c:v>
                </c:pt>
                <c:pt idx="6490">
                  <c:v>324.55</c:v>
                </c:pt>
                <c:pt idx="6491">
                  <c:v>324.60000000000002</c:v>
                </c:pt>
                <c:pt idx="6492">
                  <c:v>324.64999999999998</c:v>
                </c:pt>
                <c:pt idx="6493">
                  <c:v>324.7</c:v>
                </c:pt>
                <c:pt idx="6494">
                  <c:v>324.75</c:v>
                </c:pt>
                <c:pt idx="6495">
                  <c:v>324.8</c:v>
                </c:pt>
                <c:pt idx="6496">
                  <c:v>324.85000000000002</c:v>
                </c:pt>
                <c:pt idx="6497">
                  <c:v>324.89999999999998</c:v>
                </c:pt>
                <c:pt idx="6498">
                  <c:v>324.95</c:v>
                </c:pt>
                <c:pt idx="6499">
                  <c:v>325</c:v>
                </c:pt>
                <c:pt idx="6500">
                  <c:v>325.05</c:v>
                </c:pt>
                <c:pt idx="6501">
                  <c:v>325.10000000000002</c:v>
                </c:pt>
                <c:pt idx="6502">
                  <c:v>325.14999999999998</c:v>
                </c:pt>
                <c:pt idx="6503">
                  <c:v>325.2</c:v>
                </c:pt>
                <c:pt idx="6504">
                  <c:v>325.25</c:v>
                </c:pt>
                <c:pt idx="6505">
                  <c:v>325.3</c:v>
                </c:pt>
                <c:pt idx="6506">
                  <c:v>325.35000000000002</c:v>
                </c:pt>
                <c:pt idx="6507">
                  <c:v>325.39999999999998</c:v>
                </c:pt>
                <c:pt idx="6508">
                  <c:v>325.45</c:v>
                </c:pt>
                <c:pt idx="6509">
                  <c:v>325.5</c:v>
                </c:pt>
                <c:pt idx="6510">
                  <c:v>325.55</c:v>
                </c:pt>
                <c:pt idx="6511">
                  <c:v>325.60000000000002</c:v>
                </c:pt>
                <c:pt idx="6512">
                  <c:v>325.64999999999998</c:v>
                </c:pt>
                <c:pt idx="6513">
                  <c:v>325.7</c:v>
                </c:pt>
                <c:pt idx="6514">
                  <c:v>325.75</c:v>
                </c:pt>
                <c:pt idx="6515">
                  <c:v>325.8</c:v>
                </c:pt>
                <c:pt idx="6516">
                  <c:v>325.85000000000002</c:v>
                </c:pt>
                <c:pt idx="6517">
                  <c:v>325.89999999999998</c:v>
                </c:pt>
                <c:pt idx="6518">
                  <c:v>325.95</c:v>
                </c:pt>
                <c:pt idx="6519">
                  <c:v>326</c:v>
                </c:pt>
                <c:pt idx="6520">
                  <c:v>326.05</c:v>
                </c:pt>
                <c:pt idx="6521">
                  <c:v>326.10000000000002</c:v>
                </c:pt>
                <c:pt idx="6522">
                  <c:v>326.14999999999998</c:v>
                </c:pt>
                <c:pt idx="6523">
                  <c:v>326.2</c:v>
                </c:pt>
                <c:pt idx="6524">
                  <c:v>326.25</c:v>
                </c:pt>
                <c:pt idx="6525">
                  <c:v>326.3</c:v>
                </c:pt>
                <c:pt idx="6526">
                  <c:v>326.35000000000002</c:v>
                </c:pt>
                <c:pt idx="6527">
                  <c:v>326.39999999999998</c:v>
                </c:pt>
                <c:pt idx="6528">
                  <c:v>326.45</c:v>
                </c:pt>
                <c:pt idx="6529">
                  <c:v>326.5</c:v>
                </c:pt>
                <c:pt idx="6530">
                  <c:v>326.55</c:v>
                </c:pt>
                <c:pt idx="6531">
                  <c:v>326.60000000000002</c:v>
                </c:pt>
                <c:pt idx="6532">
                  <c:v>326.64999999999998</c:v>
                </c:pt>
                <c:pt idx="6533">
                  <c:v>326.7</c:v>
                </c:pt>
                <c:pt idx="6534">
                  <c:v>326.75</c:v>
                </c:pt>
                <c:pt idx="6535">
                  <c:v>326.8</c:v>
                </c:pt>
                <c:pt idx="6536">
                  <c:v>326.85000000000002</c:v>
                </c:pt>
                <c:pt idx="6537">
                  <c:v>326.89999999999998</c:v>
                </c:pt>
                <c:pt idx="6538">
                  <c:v>326.95</c:v>
                </c:pt>
                <c:pt idx="6539">
                  <c:v>327</c:v>
                </c:pt>
                <c:pt idx="6540">
                  <c:v>327.05</c:v>
                </c:pt>
                <c:pt idx="6541">
                  <c:v>327.10000000000002</c:v>
                </c:pt>
                <c:pt idx="6542">
                  <c:v>327.14999999999998</c:v>
                </c:pt>
                <c:pt idx="6543">
                  <c:v>327.2</c:v>
                </c:pt>
                <c:pt idx="6544">
                  <c:v>327.25</c:v>
                </c:pt>
                <c:pt idx="6545">
                  <c:v>327.3</c:v>
                </c:pt>
                <c:pt idx="6546">
                  <c:v>327.35000000000002</c:v>
                </c:pt>
                <c:pt idx="6547">
                  <c:v>327.39999999999998</c:v>
                </c:pt>
                <c:pt idx="6548">
                  <c:v>327.45</c:v>
                </c:pt>
                <c:pt idx="6549">
                  <c:v>327.5</c:v>
                </c:pt>
                <c:pt idx="6550">
                  <c:v>327.55</c:v>
                </c:pt>
                <c:pt idx="6551">
                  <c:v>327.60000000000002</c:v>
                </c:pt>
                <c:pt idx="6552">
                  <c:v>327.64999999999998</c:v>
                </c:pt>
                <c:pt idx="6553">
                  <c:v>327.7</c:v>
                </c:pt>
                <c:pt idx="6554">
                  <c:v>327.75</c:v>
                </c:pt>
                <c:pt idx="6555">
                  <c:v>327.8</c:v>
                </c:pt>
                <c:pt idx="6556">
                  <c:v>327.85</c:v>
                </c:pt>
                <c:pt idx="6557">
                  <c:v>327.9</c:v>
                </c:pt>
                <c:pt idx="6558">
                  <c:v>327.95</c:v>
                </c:pt>
                <c:pt idx="6559">
                  <c:v>328</c:v>
                </c:pt>
                <c:pt idx="6560">
                  <c:v>328.05</c:v>
                </c:pt>
                <c:pt idx="6561">
                  <c:v>328.1</c:v>
                </c:pt>
                <c:pt idx="6562">
                  <c:v>328.15</c:v>
                </c:pt>
                <c:pt idx="6563">
                  <c:v>328.2</c:v>
                </c:pt>
                <c:pt idx="6564">
                  <c:v>328.25</c:v>
                </c:pt>
                <c:pt idx="6565">
                  <c:v>328.3</c:v>
                </c:pt>
                <c:pt idx="6566">
                  <c:v>328.35</c:v>
                </c:pt>
                <c:pt idx="6567">
                  <c:v>328.4</c:v>
                </c:pt>
                <c:pt idx="6568">
                  <c:v>328.45</c:v>
                </c:pt>
                <c:pt idx="6569">
                  <c:v>328.5</c:v>
                </c:pt>
                <c:pt idx="6570">
                  <c:v>328.55</c:v>
                </c:pt>
                <c:pt idx="6571">
                  <c:v>328.6</c:v>
                </c:pt>
                <c:pt idx="6572">
                  <c:v>328.65</c:v>
                </c:pt>
                <c:pt idx="6573">
                  <c:v>328.7</c:v>
                </c:pt>
                <c:pt idx="6574">
                  <c:v>328.75</c:v>
                </c:pt>
                <c:pt idx="6575">
                  <c:v>328.8</c:v>
                </c:pt>
                <c:pt idx="6576">
                  <c:v>328.85</c:v>
                </c:pt>
                <c:pt idx="6577">
                  <c:v>328.9</c:v>
                </c:pt>
                <c:pt idx="6578">
                  <c:v>328.95</c:v>
                </c:pt>
                <c:pt idx="6579">
                  <c:v>329</c:v>
                </c:pt>
                <c:pt idx="6580">
                  <c:v>329.05</c:v>
                </c:pt>
                <c:pt idx="6581">
                  <c:v>329.1</c:v>
                </c:pt>
                <c:pt idx="6582">
                  <c:v>329.15</c:v>
                </c:pt>
                <c:pt idx="6583">
                  <c:v>329.2</c:v>
                </c:pt>
                <c:pt idx="6584">
                  <c:v>329.25</c:v>
                </c:pt>
                <c:pt idx="6585">
                  <c:v>329.3</c:v>
                </c:pt>
                <c:pt idx="6586">
                  <c:v>329.35</c:v>
                </c:pt>
                <c:pt idx="6587">
                  <c:v>329.4</c:v>
                </c:pt>
                <c:pt idx="6588">
                  <c:v>329.45</c:v>
                </c:pt>
                <c:pt idx="6589">
                  <c:v>329.5</c:v>
                </c:pt>
                <c:pt idx="6590">
                  <c:v>329.55</c:v>
                </c:pt>
                <c:pt idx="6591">
                  <c:v>329.6</c:v>
                </c:pt>
                <c:pt idx="6592">
                  <c:v>329.65</c:v>
                </c:pt>
                <c:pt idx="6593">
                  <c:v>329.7</c:v>
                </c:pt>
                <c:pt idx="6594">
                  <c:v>329.75</c:v>
                </c:pt>
                <c:pt idx="6595">
                  <c:v>329.8</c:v>
                </c:pt>
                <c:pt idx="6596">
                  <c:v>329.85</c:v>
                </c:pt>
                <c:pt idx="6597">
                  <c:v>329.9</c:v>
                </c:pt>
                <c:pt idx="6598">
                  <c:v>329.95</c:v>
                </c:pt>
                <c:pt idx="6599">
                  <c:v>330</c:v>
                </c:pt>
                <c:pt idx="6600">
                  <c:v>330.05</c:v>
                </c:pt>
                <c:pt idx="6601">
                  <c:v>330.1</c:v>
                </c:pt>
                <c:pt idx="6602">
                  <c:v>330.15</c:v>
                </c:pt>
                <c:pt idx="6603">
                  <c:v>330.2</c:v>
                </c:pt>
                <c:pt idx="6604">
                  <c:v>330.25</c:v>
                </c:pt>
                <c:pt idx="6605">
                  <c:v>330.3</c:v>
                </c:pt>
                <c:pt idx="6606">
                  <c:v>330.35</c:v>
                </c:pt>
                <c:pt idx="6607">
                  <c:v>330.4</c:v>
                </c:pt>
                <c:pt idx="6608">
                  <c:v>330.45</c:v>
                </c:pt>
                <c:pt idx="6609">
                  <c:v>330.5</c:v>
                </c:pt>
                <c:pt idx="6610">
                  <c:v>330.55</c:v>
                </c:pt>
                <c:pt idx="6611">
                  <c:v>330.6</c:v>
                </c:pt>
                <c:pt idx="6612">
                  <c:v>330.65</c:v>
                </c:pt>
                <c:pt idx="6613">
                  <c:v>330.7</c:v>
                </c:pt>
                <c:pt idx="6614">
                  <c:v>330.75</c:v>
                </c:pt>
                <c:pt idx="6615">
                  <c:v>330.8</c:v>
                </c:pt>
                <c:pt idx="6616">
                  <c:v>330.85</c:v>
                </c:pt>
                <c:pt idx="6617">
                  <c:v>330.9</c:v>
                </c:pt>
                <c:pt idx="6618">
                  <c:v>330.95</c:v>
                </c:pt>
                <c:pt idx="6619">
                  <c:v>331</c:v>
                </c:pt>
                <c:pt idx="6620">
                  <c:v>331.05</c:v>
                </c:pt>
                <c:pt idx="6621">
                  <c:v>331.1</c:v>
                </c:pt>
                <c:pt idx="6622">
                  <c:v>331.15</c:v>
                </c:pt>
                <c:pt idx="6623">
                  <c:v>331.2</c:v>
                </c:pt>
                <c:pt idx="6624">
                  <c:v>331.25</c:v>
                </c:pt>
                <c:pt idx="6625">
                  <c:v>331.3</c:v>
                </c:pt>
                <c:pt idx="6626">
                  <c:v>331.35</c:v>
                </c:pt>
                <c:pt idx="6627">
                  <c:v>331.4</c:v>
                </c:pt>
                <c:pt idx="6628">
                  <c:v>331.45</c:v>
                </c:pt>
                <c:pt idx="6629">
                  <c:v>331.5</c:v>
                </c:pt>
                <c:pt idx="6630">
                  <c:v>331.55</c:v>
                </c:pt>
                <c:pt idx="6631">
                  <c:v>331.6</c:v>
                </c:pt>
                <c:pt idx="6632">
                  <c:v>331.65</c:v>
                </c:pt>
                <c:pt idx="6633">
                  <c:v>331.7</c:v>
                </c:pt>
                <c:pt idx="6634">
                  <c:v>331.75</c:v>
                </c:pt>
                <c:pt idx="6635">
                  <c:v>331.8</c:v>
                </c:pt>
                <c:pt idx="6636">
                  <c:v>331.85</c:v>
                </c:pt>
                <c:pt idx="6637">
                  <c:v>331.9</c:v>
                </c:pt>
                <c:pt idx="6638">
                  <c:v>331.95</c:v>
                </c:pt>
                <c:pt idx="6639">
                  <c:v>332</c:v>
                </c:pt>
                <c:pt idx="6640">
                  <c:v>332.05</c:v>
                </c:pt>
                <c:pt idx="6641">
                  <c:v>332.1</c:v>
                </c:pt>
                <c:pt idx="6642">
                  <c:v>332.15</c:v>
                </c:pt>
                <c:pt idx="6643">
                  <c:v>332.2</c:v>
                </c:pt>
                <c:pt idx="6644">
                  <c:v>332.25</c:v>
                </c:pt>
                <c:pt idx="6645">
                  <c:v>332.3</c:v>
                </c:pt>
                <c:pt idx="6646">
                  <c:v>332.35</c:v>
                </c:pt>
                <c:pt idx="6647">
                  <c:v>332.4</c:v>
                </c:pt>
                <c:pt idx="6648">
                  <c:v>332.45</c:v>
                </c:pt>
                <c:pt idx="6649">
                  <c:v>332.5</c:v>
                </c:pt>
                <c:pt idx="6650">
                  <c:v>332.55</c:v>
                </c:pt>
                <c:pt idx="6651">
                  <c:v>332.6</c:v>
                </c:pt>
                <c:pt idx="6652">
                  <c:v>332.65</c:v>
                </c:pt>
                <c:pt idx="6653">
                  <c:v>332.7</c:v>
                </c:pt>
                <c:pt idx="6654">
                  <c:v>332.75</c:v>
                </c:pt>
                <c:pt idx="6655">
                  <c:v>332.8</c:v>
                </c:pt>
                <c:pt idx="6656">
                  <c:v>332.85</c:v>
                </c:pt>
                <c:pt idx="6657">
                  <c:v>332.9</c:v>
                </c:pt>
                <c:pt idx="6658">
                  <c:v>332.95</c:v>
                </c:pt>
                <c:pt idx="6659">
                  <c:v>333</c:v>
                </c:pt>
                <c:pt idx="6660">
                  <c:v>333.05</c:v>
                </c:pt>
                <c:pt idx="6661">
                  <c:v>333.1</c:v>
                </c:pt>
                <c:pt idx="6662">
                  <c:v>333.15</c:v>
                </c:pt>
                <c:pt idx="6663">
                  <c:v>333.2</c:v>
                </c:pt>
                <c:pt idx="6664">
                  <c:v>333.25</c:v>
                </c:pt>
                <c:pt idx="6665">
                  <c:v>333.3</c:v>
                </c:pt>
                <c:pt idx="6666">
                  <c:v>333.35</c:v>
                </c:pt>
                <c:pt idx="6667">
                  <c:v>333.4</c:v>
                </c:pt>
                <c:pt idx="6668">
                  <c:v>333.45</c:v>
                </c:pt>
                <c:pt idx="6669">
                  <c:v>333.5</c:v>
                </c:pt>
                <c:pt idx="6670">
                  <c:v>333.55</c:v>
                </c:pt>
                <c:pt idx="6671">
                  <c:v>333.6</c:v>
                </c:pt>
                <c:pt idx="6672">
                  <c:v>333.65</c:v>
                </c:pt>
                <c:pt idx="6673">
                  <c:v>333.7</c:v>
                </c:pt>
                <c:pt idx="6674">
                  <c:v>333.75</c:v>
                </c:pt>
                <c:pt idx="6675">
                  <c:v>333.8</c:v>
                </c:pt>
                <c:pt idx="6676">
                  <c:v>333.85</c:v>
                </c:pt>
                <c:pt idx="6677">
                  <c:v>333.9</c:v>
                </c:pt>
                <c:pt idx="6678">
                  <c:v>333.95</c:v>
                </c:pt>
                <c:pt idx="6679">
                  <c:v>334</c:v>
                </c:pt>
                <c:pt idx="6680">
                  <c:v>334.05</c:v>
                </c:pt>
                <c:pt idx="6681">
                  <c:v>334.1</c:v>
                </c:pt>
                <c:pt idx="6682">
                  <c:v>334.15</c:v>
                </c:pt>
                <c:pt idx="6683">
                  <c:v>334.2</c:v>
                </c:pt>
                <c:pt idx="6684">
                  <c:v>334.25</c:v>
                </c:pt>
                <c:pt idx="6685">
                  <c:v>334.3</c:v>
                </c:pt>
                <c:pt idx="6686">
                  <c:v>334.35</c:v>
                </c:pt>
                <c:pt idx="6687">
                  <c:v>334.4</c:v>
                </c:pt>
                <c:pt idx="6688">
                  <c:v>334.45</c:v>
                </c:pt>
                <c:pt idx="6689">
                  <c:v>334.5</c:v>
                </c:pt>
                <c:pt idx="6690">
                  <c:v>334.55</c:v>
                </c:pt>
                <c:pt idx="6691">
                  <c:v>334.6</c:v>
                </c:pt>
                <c:pt idx="6692">
                  <c:v>334.65</c:v>
                </c:pt>
                <c:pt idx="6693">
                  <c:v>334.7</c:v>
                </c:pt>
                <c:pt idx="6694">
                  <c:v>334.75</c:v>
                </c:pt>
                <c:pt idx="6695">
                  <c:v>334.8</c:v>
                </c:pt>
                <c:pt idx="6696">
                  <c:v>334.85</c:v>
                </c:pt>
                <c:pt idx="6697">
                  <c:v>334.9</c:v>
                </c:pt>
                <c:pt idx="6698">
                  <c:v>334.95</c:v>
                </c:pt>
                <c:pt idx="6699">
                  <c:v>335</c:v>
                </c:pt>
                <c:pt idx="6700">
                  <c:v>335.05</c:v>
                </c:pt>
                <c:pt idx="6701">
                  <c:v>335.1</c:v>
                </c:pt>
                <c:pt idx="6702">
                  <c:v>335.15</c:v>
                </c:pt>
                <c:pt idx="6703">
                  <c:v>335.2</c:v>
                </c:pt>
                <c:pt idx="6704">
                  <c:v>335.25</c:v>
                </c:pt>
                <c:pt idx="6705">
                  <c:v>335.3</c:v>
                </c:pt>
                <c:pt idx="6706">
                  <c:v>335.35</c:v>
                </c:pt>
                <c:pt idx="6707">
                  <c:v>335.4</c:v>
                </c:pt>
                <c:pt idx="6708">
                  <c:v>335.45</c:v>
                </c:pt>
                <c:pt idx="6709">
                  <c:v>335.5</c:v>
                </c:pt>
                <c:pt idx="6710">
                  <c:v>335.55</c:v>
                </c:pt>
                <c:pt idx="6711">
                  <c:v>335.6</c:v>
                </c:pt>
                <c:pt idx="6712">
                  <c:v>335.65</c:v>
                </c:pt>
                <c:pt idx="6713">
                  <c:v>335.7</c:v>
                </c:pt>
                <c:pt idx="6714">
                  <c:v>335.75</c:v>
                </c:pt>
                <c:pt idx="6715">
                  <c:v>335.8</c:v>
                </c:pt>
                <c:pt idx="6716">
                  <c:v>335.85</c:v>
                </c:pt>
                <c:pt idx="6717">
                  <c:v>335.9</c:v>
                </c:pt>
                <c:pt idx="6718">
                  <c:v>335.95</c:v>
                </c:pt>
                <c:pt idx="6719">
                  <c:v>336</c:v>
                </c:pt>
                <c:pt idx="6720">
                  <c:v>336.05</c:v>
                </c:pt>
                <c:pt idx="6721">
                  <c:v>336.1</c:v>
                </c:pt>
                <c:pt idx="6722">
                  <c:v>336.15</c:v>
                </c:pt>
                <c:pt idx="6723">
                  <c:v>336.2</c:v>
                </c:pt>
                <c:pt idx="6724">
                  <c:v>336.25</c:v>
                </c:pt>
                <c:pt idx="6725">
                  <c:v>336.3</c:v>
                </c:pt>
                <c:pt idx="6726">
                  <c:v>336.35</c:v>
                </c:pt>
                <c:pt idx="6727">
                  <c:v>336.4</c:v>
                </c:pt>
                <c:pt idx="6728">
                  <c:v>336.45</c:v>
                </c:pt>
                <c:pt idx="6729">
                  <c:v>336.5</c:v>
                </c:pt>
                <c:pt idx="6730">
                  <c:v>336.55</c:v>
                </c:pt>
                <c:pt idx="6731">
                  <c:v>336.6</c:v>
                </c:pt>
                <c:pt idx="6732">
                  <c:v>336.65</c:v>
                </c:pt>
                <c:pt idx="6733">
                  <c:v>336.7</c:v>
                </c:pt>
                <c:pt idx="6734">
                  <c:v>336.75</c:v>
                </c:pt>
                <c:pt idx="6735">
                  <c:v>336.8</c:v>
                </c:pt>
                <c:pt idx="6736">
                  <c:v>336.85</c:v>
                </c:pt>
                <c:pt idx="6737">
                  <c:v>336.9</c:v>
                </c:pt>
                <c:pt idx="6738">
                  <c:v>336.95</c:v>
                </c:pt>
                <c:pt idx="6739">
                  <c:v>337</c:v>
                </c:pt>
                <c:pt idx="6740">
                  <c:v>337.05</c:v>
                </c:pt>
                <c:pt idx="6741">
                  <c:v>337.1</c:v>
                </c:pt>
                <c:pt idx="6742">
                  <c:v>337.15</c:v>
                </c:pt>
                <c:pt idx="6743">
                  <c:v>337.2</c:v>
                </c:pt>
                <c:pt idx="6744">
                  <c:v>337.25</c:v>
                </c:pt>
                <c:pt idx="6745">
                  <c:v>337.3</c:v>
                </c:pt>
                <c:pt idx="6746">
                  <c:v>337.35</c:v>
                </c:pt>
                <c:pt idx="6747">
                  <c:v>337.4</c:v>
                </c:pt>
                <c:pt idx="6748">
                  <c:v>337.45</c:v>
                </c:pt>
                <c:pt idx="6749">
                  <c:v>337.5</c:v>
                </c:pt>
                <c:pt idx="6750">
                  <c:v>337.55</c:v>
                </c:pt>
                <c:pt idx="6751">
                  <c:v>337.6</c:v>
                </c:pt>
                <c:pt idx="6752">
                  <c:v>337.65</c:v>
                </c:pt>
                <c:pt idx="6753">
                  <c:v>337.7</c:v>
                </c:pt>
                <c:pt idx="6754">
                  <c:v>337.75</c:v>
                </c:pt>
                <c:pt idx="6755">
                  <c:v>337.8</c:v>
                </c:pt>
                <c:pt idx="6756">
                  <c:v>337.85</c:v>
                </c:pt>
                <c:pt idx="6757">
                  <c:v>337.9</c:v>
                </c:pt>
                <c:pt idx="6758">
                  <c:v>337.95</c:v>
                </c:pt>
                <c:pt idx="6759">
                  <c:v>338</c:v>
                </c:pt>
                <c:pt idx="6760">
                  <c:v>338.05</c:v>
                </c:pt>
                <c:pt idx="6761">
                  <c:v>338.1</c:v>
                </c:pt>
                <c:pt idx="6762">
                  <c:v>338.15</c:v>
                </c:pt>
                <c:pt idx="6763">
                  <c:v>338.2</c:v>
                </c:pt>
                <c:pt idx="6764">
                  <c:v>338.25</c:v>
                </c:pt>
                <c:pt idx="6765">
                  <c:v>338.3</c:v>
                </c:pt>
                <c:pt idx="6766">
                  <c:v>338.35</c:v>
                </c:pt>
                <c:pt idx="6767">
                  <c:v>338.4</c:v>
                </c:pt>
                <c:pt idx="6768">
                  <c:v>338.45</c:v>
                </c:pt>
                <c:pt idx="6769">
                  <c:v>338.5</c:v>
                </c:pt>
                <c:pt idx="6770">
                  <c:v>338.55</c:v>
                </c:pt>
                <c:pt idx="6771">
                  <c:v>338.6</c:v>
                </c:pt>
                <c:pt idx="6772">
                  <c:v>338.65</c:v>
                </c:pt>
                <c:pt idx="6773">
                  <c:v>338.7</c:v>
                </c:pt>
                <c:pt idx="6774">
                  <c:v>338.75</c:v>
                </c:pt>
                <c:pt idx="6775">
                  <c:v>338.8</c:v>
                </c:pt>
                <c:pt idx="6776">
                  <c:v>338.85</c:v>
                </c:pt>
                <c:pt idx="6777">
                  <c:v>338.9</c:v>
                </c:pt>
                <c:pt idx="6778">
                  <c:v>338.95</c:v>
                </c:pt>
                <c:pt idx="6779">
                  <c:v>339</c:v>
                </c:pt>
                <c:pt idx="6780">
                  <c:v>339.05</c:v>
                </c:pt>
                <c:pt idx="6781">
                  <c:v>339.1</c:v>
                </c:pt>
                <c:pt idx="6782">
                  <c:v>339.15</c:v>
                </c:pt>
                <c:pt idx="6783">
                  <c:v>339.2</c:v>
                </c:pt>
                <c:pt idx="6784">
                  <c:v>339.25</c:v>
                </c:pt>
                <c:pt idx="6785">
                  <c:v>339.3</c:v>
                </c:pt>
                <c:pt idx="6786">
                  <c:v>339.35</c:v>
                </c:pt>
                <c:pt idx="6787">
                  <c:v>339.4</c:v>
                </c:pt>
                <c:pt idx="6788">
                  <c:v>339.45</c:v>
                </c:pt>
                <c:pt idx="6789">
                  <c:v>339.5</c:v>
                </c:pt>
                <c:pt idx="6790">
                  <c:v>339.55</c:v>
                </c:pt>
                <c:pt idx="6791">
                  <c:v>339.6</c:v>
                </c:pt>
                <c:pt idx="6792">
                  <c:v>339.65</c:v>
                </c:pt>
                <c:pt idx="6793">
                  <c:v>339.7</c:v>
                </c:pt>
                <c:pt idx="6794">
                  <c:v>339.75</c:v>
                </c:pt>
                <c:pt idx="6795">
                  <c:v>339.8</c:v>
                </c:pt>
                <c:pt idx="6796">
                  <c:v>339.85</c:v>
                </c:pt>
                <c:pt idx="6797">
                  <c:v>339.9</c:v>
                </c:pt>
                <c:pt idx="6798">
                  <c:v>339.95</c:v>
                </c:pt>
                <c:pt idx="6799">
                  <c:v>340</c:v>
                </c:pt>
                <c:pt idx="6800">
                  <c:v>340.05</c:v>
                </c:pt>
                <c:pt idx="6801">
                  <c:v>340.1</c:v>
                </c:pt>
                <c:pt idx="6802">
                  <c:v>340.15</c:v>
                </c:pt>
                <c:pt idx="6803">
                  <c:v>340.2</c:v>
                </c:pt>
                <c:pt idx="6804">
                  <c:v>340.25</c:v>
                </c:pt>
                <c:pt idx="6805">
                  <c:v>340.3</c:v>
                </c:pt>
                <c:pt idx="6806">
                  <c:v>340.35</c:v>
                </c:pt>
                <c:pt idx="6807">
                  <c:v>340.4</c:v>
                </c:pt>
                <c:pt idx="6808">
                  <c:v>340.45</c:v>
                </c:pt>
                <c:pt idx="6809">
                  <c:v>340.5</c:v>
                </c:pt>
                <c:pt idx="6810">
                  <c:v>340.55</c:v>
                </c:pt>
                <c:pt idx="6811">
                  <c:v>340.6</c:v>
                </c:pt>
                <c:pt idx="6812">
                  <c:v>340.65</c:v>
                </c:pt>
                <c:pt idx="6813">
                  <c:v>340.7</c:v>
                </c:pt>
                <c:pt idx="6814">
                  <c:v>340.75</c:v>
                </c:pt>
                <c:pt idx="6815">
                  <c:v>340.8</c:v>
                </c:pt>
                <c:pt idx="6816">
                  <c:v>340.85</c:v>
                </c:pt>
                <c:pt idx="6817">
                  <c:v>340.9</c:v>
                </c:pt>
                <c:pt idx="6818">
                  <c:v>340.95</c:v>
                </c:pt>
                <c:pt idx="6819">
                  <c:v>341</c:v>
                </c:pt>
                <c:pt idx="6820">
                  <c:v>341.05</c:v>
                </c:pt>
                <c:pt idx="6821">
                  <c:v>341.1</c:v>
                </c:pt>
                <c:pt idx="6822">
                  <c:v>341.15</c:v>
                </c:pt>
                <c:pt idx="6823">
                  <c:v>341.2</c:v>
                </c:pt>
                <c:pt idx="6824">
                  <c:v>341.25</c:v>
                </c:pt>
                <c:pt idx="6825">
                  <c:v>341.3</c:v>
                </c:pt>
                <c:pt idx="6826">
                  <c:v>341.35</c:v>
                </c:pt>
                <c:pt idx="6827">
                  <c:v>341.4</c:v>
                </c:pt>
                <c:pt idx="6828">
                  <c:v>341.45</c:v>
                </c:pt>
                <c:pt idx="6829">
                  <c:v>341.5</c:v>
                </c:pt>
                <c:pt idx="6830">
                  <c:v>341.55</c:v>
                </c:pt>
                <c:pt idx="6831">
                  <c:v>341.6</c:v>
                </c:pt>
                <c:pt idx="6832">
                  <c:v>341.65</c:v>
                </c:pt>
                <c:pt idx="6833">
                  <c:v>341.7</c:v>
                </c:pt>
                <c:pt idx="6834">
                  <c:v>341.75</c:v>
                </c:pt>
                <c:pt idx="6835">
                  <c:v>341.8</c:v>
                </c:pt>
                <c:pt idx="6836">
                  <c:v>341.85</c:v>
                </c:pt>
                <c:pt idx="6837">
                  <c:v>341.9</c:v>
                </c:pt>
                <c:pt idx="6838">
                  <c:v>341.95</c:v>
                </c:pt>
                <c:pt idx="6839">
                  <c:v>342</c:v>
                </c:pt>
                <c:pt idx="6840">
                  <c:v>342.05</c:v>
                </c:pt>
                <c:pt idx="6841">
                  <c:v>342.1</c:v>
                </c:pt>
                <c:pt idx="6842">
                  <c:v>342.15</c:v>
                </c:pt>
                <c:pt idx="6843">
                  <c:v>342.2</c:v>
                </c:pt>
                <c:pt idx="6844">
                  <c:v>342.25</c:v>
                </c:pt>
                <c:pt idx="6845">
                  <c:v>342.3</c:v>
                </c:pt>
                <c:pt idx="6846">
                  <c:v>342.35</c:v>
                </c:pt>
                <c:pt idx="6847">
                  <c:v>342.4</c:v>
                </c:pt>
                <c:pt idx="6848">
                  <c:v>342.45</c:v>
                </c:pt>
                <c:pt idx="6849">
                  <c:v>342.5</c:v>
                </c:pt>
                <c:pt idx="6850">
                  <c:v>342.55</c:v>
                </c:pt>
                <c:pt idx="6851">
                  <c:v>342.6</c:v>
                </c:pt>
                <c:pt idx="6852">
                  <c:v>342.65</c:v>
                </c:pt>
                <c:pt idx="6853">
                  <c:v>342.7</c:v>
                </c:pt>
                <c:pt idx="6854">
                  <c:v>342.75</c:v>
                </c:pt>
                <c:pt idx="6855">
                  <c:v>342.8</c:v>
                </c:pt>
                <c:pt idx="6856">
                  <c:v>342.85</c:v>
                </c:pt>
                <c:pt idx="6857">
                  <c:v>342.9</c:v>
                </c:pt>
                <c:pt idx="6858">
                  <c:v>342.95</c:v>
                </c:pt>
                <c:pt idx="6859">
                  <c:v>343</c:v>
                </c:pt>
                <c:pt idx="6860">
                  <c:v>343.05</c:v>
                </c:pt>
                <c:pt idx="6861">
                  <c:v>343.1</c:v>
                </c:pt>
                <c:pt idx="6862">
                  <c:v>343.15</c:v>
                </c:pt>
                <c:pt idx="6863">
                  <c:v>343.2</c:v>
                </c:pt>
                <c:pt idx="6864">
                  <c:v>343.25</c:v>
                </c:pt>
                <c:pt idx="6865">
                  <c:v>343.3</c:v>
                </c:pt>
                <c:pt idx="6866">
                  <c:v>343.35</c:v>
                </c:pt>
                <c:pt idx="6867">
                  <c:v>343.4</c:v>
                </c:pt>
                <c:pt idx="6868">
                  <c:v>343.45</c:v>
                </c:pt>
                <c:pt idx="6869">
                  <c:v>343.5</c:v>
                </c:pt>
                <c:pt idx="6870">
                  <c:v>343.55</c:v>
                </c:pt>
                <c:pt idx="6871">
                  <c:v>343.6</c:v>
                </c:pt>
                <c:pt idx="6872">
                  <c:v>343.65</c:v>
                </c:pt>
                <c:pt idx="6873">
                  <c:v>343.7</c:v>
                </c:pt>
                <c:pt idx="6874">
                  <c:v>343.75</c:v>
                </c:pt>
                <c:pt idx="6875">
                  <c:v>343.8</c:v>
                </c:pt>
                <c:pt idx="6876">
                  <c:v>343.85</c:v>
                </c:pt>
                <c:pt idx="6877">
                  <c:v>343.9</c:v>
                </c:pt>
                <c:pt idx="6878">
                  <c:v>343.95</c:v>
                </c:pt>
                <c:pt idx="6879">
                  <c:v>344</c:v>
                </c:pt>
                <c:pt idx="6880">
                  <c:v>344.05</c:v>
                </c:pt>
                <c:pt idx="6881">
                  <c:v>344.1</c:v>
                </c:pt>
                <c:pt idx="6882">
                  <c:v>344.15</c:v>
                </c:pt>
                <c:pt idx="6883">
                  <c:v>344.2</c:v>
                </c:pt>
                <c:pt idx="6884">
                  <c:v>344.25</c:v>
                </c:pt>
                <c:pt idx="6885">
                  <c:v>344.3</c:v>
                </c:pt>
                <c:pt idx="6886">
                  <c:v>344.35</c:v>
                </c:pt>
                <c:pt idx="6887">
                  <c:v>344.4</c:v>
                </c:pt>
                <c:pt idx="6888">
                  <c:v>344.45</c:v>
                </c:pt>
                <c:pt idx="6889">
                  <c:v>344.5</c:v>
                </c:pt>
                <c:pt idx="6890">
                  <c:v>344.55</c:v>
                </c:pt>
                <c:pt idx="6891">
                  <c:v>344.6</c:v>
                </c:pt>
                <c:pt idx="6892">
                  <c:v>344.65</c:v>
                </c:pt>
                <c:pt idx="6893">
                  <c:v>344.7</c:v>
                </c:pt>
                <c:pt idx="6894">
                  <c:v>344.75</c:v>
                </c:pt>
                <c:pt idx="6895">
                  <c:v>344.8</c:v>
                </c:pt>
                <c:pt idx="6896">
                  <c:v>344.85</c:v>
                </c:pt>
                <c:pt idx="6897">
                  <c:v>344.9</c:v>
                </c:pt>
                <c:pt idx="6898">
                  <c:v>344.95</c:v>
                </c:pt>
                <c:pt idx="6899">
                  <c:v>345</c:v>
                </c:pt>
                <c:pt idx="6900">
                  <c:v>345.05</c:v>
                </c:pt>
                <c:pt idx="6901">
                  <c:v>345.1</c:v>
                </c:pt>
                <c:pt idx="6902">
                  <c:v>345.15</c:v>
                </c:pt>
                <c:pt idx="6903">
                  <c:v>345.2</c:v>
                </c:pt>
                <c:pt idx="6904">
                  <c:v>345.25</c:v>
                </c:pt>
                <c:pt idx="6905">
                  <c:v>345.3</c:v>
                </c:pt>
                <c:pt idx="6906">
                  <c:v>345.35</c:v>
                </c:pt>
                <c:pt idx="6907">
                  <c:v>345.4</c:v>
                </c:pt>
                <c:pt idx="6908">
                  <c:v>345.45</c:v>
                </c:pt>
                <c:pt idx="6909">
                  <c:v>345.5</c:v>
                </c:pt>
                <c:pt idx="6910">
                  <c:v>345.55</c:v>
                </c:pt>
                <c:pt idx="6911">
                  <c:v>345.6</c:v>
                </c:pt>
                <c:pt idx="6912">
                  <c:v>345.65</c:v>
                </c:pt>
                <c:pt idx="6913">
                  <c:v>345.7</c:v>
                </c:pt>
                <c:pt idx="6914">
                  <c:v>345.75</c:v>
                </c:pt>
                <c:pt idx="6915">
                  <c:v>345.8</c:v>
                </c:pt>
                <c:pt idx="6916">
                  <c:v>345.85</c:v>
                </c:pt>
                <c:pt idx="6917">
                  <c:v>345.9</c:v>
                </c:pt>
                <c:pt idx="6918">
                  <c:v>345.95</c:v>
                </c:pt>
                <c:pt idx="6919">
                  <c:v>346</c:v>
                </c:pt>
                <c:pt idx="6920">
                  <c:v>346.05</c:v>
                </c:pt>
                <c:pt idx="6921">
                  <c:v>346.1</c:v>
                </c:pt>
                <c:pt idx="6922">
                  <c:v>346.15</c:v>
                </c:pt>
                <c:pt idx="6923">
                  <c:v>346.2</c:v>
                </c:pt>
                <c:pt idx="6924">
                  <c:v>346.25</c:v>
                </c:pt>
                <c:pt idx="6925">
                  <c:v>346.3</c:v>
                </c:pt>
                <c:pt idx="6926">
                  <c:v>346.35</c:v>
                </c:pt>
                <c:pt idx="6927">
                  <c:v>346.4</c:v>
                </c:pt>
                <c:pt idx="6928">
                  <c:v>346.45</c:v>
                </c:pt>
                <c:pt idx="6929">
                  <c:v>346.5</c:v>
                </c:pt>
                <c:pt idx="6930">
                  <c:v>346.55</c:v>
                </c:pt>
                <c:pt idx="6931">
                  <c:v>346.6</c:v>
                </c:pt>
                <c:pt idx="6932">
                  <c:v>346.65</c:v>
                </c:pt>
                <c:pt idx="6933">
                  <c:v>346.7</c:v>
                </c:pt>
                <c:pt idx="6934">
                  <c:v>346.75</c:v>
                </c:pt>
                <c:pt idx="6935">
                  <c:v>346.8</c:v>
                </c:pt>
                <c:pt idx="6936">
                  <c:v>346.85</c:v>
                </c:pt>
                <c:pt idx="6937">
                  <c:v>346.9</c:v>
                </c:pt>
                <c:pt idx="6938">
                  <c:v>346.95</c:v>
                </c:pt>
                <c:pt idx="6939">
                  <c:v>347</c:v>
                </c:pt>
                <c:pt idx="6940">
                  <c:v>347.05</c:v>
                </c:pt>
                <c:pt idx="6941">
                  <c:v>347.1</c:v>
                </c:pt>
                <c:pt idx="6942">
                  <c:v>347.15</c:v>
                </c:pt>
                <c:pt idx="6943">
                  <c:v>347.2</c:v>
                </c:pt>
                <c:pt idx="6944">
                  <c:v>347.25</c:v>
                </c:pt>
                <c:pt idx="6945">
                  <c:v>347.3</c:v>
                </c:pt>
                <c:pt idx="6946">
                  <c:v>347.35</c:v>
                </c:pt>
                <c:pt idx="6947">
                  <c:v>347.4</c:v>
                </c:pt>
                <c:pt idx="6948">
                  <c:v>347.45</c:v>
                </c:pt>
                <c:pt idx="6949">
                  <c:v>347.5</c:v>
                </c:pt>
                <c:pt idx="6950">
                  <c:v>347.55</c:v>
                </c:pt>
                <c:pt idx="6951">
                  <c:v>347.6</c:v>
                </c:pt>
                <c:pt idx="6952">
                  <c:v>347.65</c:v>
                </c:pt>
                <c:pt idx="6953">
                  <c:v>347.7</c:v>
                </c:pt>
                <c:pt idx="6954">
                  <c:v>347.75</c:v>
                </c:pt>
                <c:pt idx="6955">
                  <c:v>347.8</c:v>
                </c:pt>
                <c:pt idx="6956">
                  <c:v>347.85</c:v>
                </c:pt>
                <c:pt idx="6957">
                  <c:v>347.9</c:v>
                </c:pt>
                <c:pt idx="6958">
                  <c:v>347.95</c:v>
                </c:pt>
                <c:pt idx="6959">
                  <c:v>348</c:v>
                </c:pt>
                <c:pt idx="6960">
                  <c:v>348.05</c:v>
                </c:pt>
                <c:pt idx="6961">
                  <c:v>348.1</c:v>
                </c:pt>
                <c:pt idx="6962">
                  <c:v>348.15</c:v>
                </c:pt>
                <c:pt idx="6963">
                  <c:v>348.2</c:v>
                </c:pt>
                <c:pt idx="6964">
                  <c:v>348.25</c:v>
                </c:pt>
                <c:pt idx="6965">
                  <c:v>348.3</c:v>
                </c:pt>
                <c:pt idx="6966">
                  <c:v>348.35</c:v>
                </c:pt>
                <c:pt idx="6967">
                  <c:v>348.4</c:v>
                </c:pt>
                <c:pt idx="6968">
                  <c:v>348.45</c:v>
                </c:pt>
                <c:pt idx="6969">
                  <c:v>348.5</c:v>
                </c:pt>
                <c:pt idx="6970">
                  <c:v>348.55</c:v>
                </c:pt>
                <c:pt idx="6971">
                  <c:v>348.6</c:v>
                </c:pt>
                <c:pt idx="6972">
                  <c:v>348.65</c:v>
                </c:pt>
                <c:pt idx="6973">
                  <c:v>348.7</c:v>
                </c:pt>
                <c:pt idx="6974">
                  <c:v>348.75</c:v>
                </c:pt>
                <c:pt idx="6975">
                  <c:v>348.8</c:v>
                </c:pt>
                <c:pt idx="6976">
                  <c:v>348.85</c:v>
                </c:pt>
                <c:pt idx="6977">
                  <c:v>348.9</c:v>
                </c:pt>
                <c:pt idx="6978">
                  <c:v>348.95</c:v>
                </c:pt>
                <c:pt idx="6979">
                  <c:v>349</c:v>
                </c:pt>
                <c:pt idx="6980">
                  <c:v>349.05</c:v>
                </c:pt>
                <c:pt idx="6981">
                  <c:v>349.1</c:v>
                </c:pt>
                <c:pt idx="6982">
                  <c:v>349.15</c:v>
                </c:pt>
                <c:pt idx="6983">
                  <c:v>349.2</c:v>
                </c:pt>
                <c:pt idx="6984">
                  <c:v>349.25</c:v>
                </c:pt>
                <c:pt idx="6985">
                  <c:v>349.3</c:v>
                </c:pt>
                <c:pt idx="6986">
                  <c:v>349.35</c:v>
                </c:pt>
                <c:pt idx="6987">
                  <c:v>349.4</c:v>
                </c:pt>
                <c:pt idx="6988">
                  <c:v>349.45</c:v>
                </c:pt>
                <c:pt idx="6989">
                  <c:v>349.5</c:v>
                </c:pt>
                <c:pt idx="6990">
                  <c:v>349.55</c:v>
                </c:pt>
                <c:pt idx="6991">
                  <c:v>349.6</c:v>
                </c:pt>
                <c:pt idx="6992">
                  <c:v>349.65</c:v>
                </c:pt>
                <c:pt idx="6993">
                  <c:v>349.7</c:v>
                </c:pt>
                <c:pt idx="6994">
                  <c:v>349.75</c:v>
                </c:pt>
                <c:pt idx="6995">
                  <c:v>349.8</c:v>
                </c:pt>
                <c:pt idx="6996">
                  <c:v>349.85</c:v>
                </c:pt>
                <c:pt idx="6997">
                  <c:v>349.9</c:v>
                </c:pt>
                <c:pt idx="6998">
                  <c:v>349.95</c:v>
                </c:pt>
                <c:pt idx="6999">
                  <c:v>350</c:v>
                </c:pt>
                <c:pt idx="7000">
                  <c:v>350.05</c:v>
                </c:pt>
                <c:pt idx="7001">
                  <c:v>350.1</c:v>
                </c:pt>
                <c:pt idx="7002">
                  <c:v>350.15</c:v>
                </c:pt>
                <c:pt idx="7003">
                  <c:v>350.2</c:v>
                </c:pt>
                <c:pt idx="7004">
                  <c:v>350.25</c:v>
                </c:pt>
                <c:pt idx="7005">
                  <c:v>350.3</c:v>
                </c:pt>
                <c:pt idx="7006">
                  <c:v>350.35</c:v>
                </c:pt>
                <c:pt idx="7007">
                  <c:v>350.4</c:v>
                </c:pt>
                <c:pt idx="7008">
                  <c:v>350.45</c:v>
                </c:pt>
                <c:pt idx="7009">
                  <c:v>350.5</c:v>
                </c:pt>
                <c:pt idx="7010">
                  <c:v>350.55</c:v>
                </c:pt>
                <c:pt idx="7011">
                  <c:v>350.6</c:v>
                </c:pt>
                <c:pt idx="7012">
                  <c:v>350.65</c:v>
                </c:pt>
                <c:pt idx="7013">
                  <c:v>350.7</c:v>
                </c:pt>
                <c:pt idx="7014">
                  <c:v>350.75</c:v>
                </c:pt>
                <c:pt idx="7015">
                  <c:v>350.8</c:v>
                </c:pt>
                <c:pt idx="7016">
                  <c:v>350.85</c:v>
                </c:pt>
                <c:pt idx="7017">
                  <c:v>350.9</c:v>
                </c:pt>
                <c:pt idx="7018">
                  <c:v>350.95</c:v>
                </c:pt>
                <c:pt idx="7019">
                  <c:v>351</c:v>
                </c:pt>
                <c:pt idx="7020">
                  <c:v>351.05</c:v>
                </c:pt>
                <c:pt idx="7021">
                  <c:v>351.1</c:v>
                </c:pt>
                <c:pt idx="7022">
                  <c:v>351.15</c:v>
                </c:pt>
                <c:pt idx="7023">
                  <c:v>351.2</c:v>
                </c:pt>
                <c:pt idx="7024">
                  <c:v>351.25</c:v>
                </c:pt>
                <c:pt idx="7025">
                  <c:v>351.3</c:v>
                </c:pt>
                <c:pt idx="7026">
                  <c:v>351.35</c:v>
                </c:pt>
                <c:pt idx="7027">
                  <c:v>351.4</c:v>
                </c:pt>
                <c:pt idx="7028">
                  <c:v>351.45</c:v>
                </c:pt>
                <c:pt idx="7029">
                  <c:v>351.5</c:v>
                </c:pt>
                <c:pt idx="7030">
                  <c:v>351.55</c:v>
                </c:pt>
                <c:pt idx="7031">
                  <c:v>351.6</c:v>
                </c:pt>
                <c:pt idx="7032">
                  <c:v>351.65</c:v>
                </c:pt>
                <c:pt idx="7033">
                  <c:v>351.7</c:v>
                </c:pt>
                <c:pt idx="7034">
                  <c:v>351.75</c:v>
                </c:pt>
                <c:pt idx="7035">
                  <c:v>351.8</c:v>
                </c:pt>
                <c:pt idx="7036">
                  <c:v>351.85</c:v>
                </c:pt>
                <c:pt idx="7037">
                  <c:v>351.9</c:v>
                </c:pt>
                <c:pt idx="7038">
                  <c:v>351.95</c:v>
                </c:pt>
                <c:pt idx="7039">
                  <c:v>352</c:v>
                </c:pt>
                <c:pt idx="7040">
                  <c:v>352.05</c:v>
                </c:pt>
                <c:pt idx="7041">
                  <c:v>352.1</c:v>
                </c:pt>
                <c:pt idx="7042">
                  <c:v>352.15</c:v>
                </c:pt>
                <c:pt idx="7043">
                  <c:v>352.2</c:v>
                </c:pt>
                <c:pt idx="7044">
                  <c:v>352.25</c:v>
                </c:pt>
                <c:pt idx="7045">
                  <c:v>352.3</c:v>
                </c:pt>
                <c:pt idx="7046">
                  <c:v>352.35</c:v>
                </c:pt>
                <c:pt idx="7047">
                  <c:v>352.4</c:v>
                </c:pt>
                <c:pt idx="7048">
                  <c:v>352.45</c:v>
                </c:pt>
                <c:pt idx="7049">
                  <c:v>352.5</c:v>
                </c:pt>
                <c:pt idx="7050">
                  <c:v>352.55</c:v>
                </c:pt>
                <c:pt idx="7051">
                  <c:v>352.6</c:v>
                </c:pt>
                <c:pt idx="7052">
                  <c:v>352.65</c:v>
                </c:pt>
                <c:pt idx="7053">
                  <c:v>352.7</c:v>
                </c:pt>
                <c:pt idx="7054">
                  <c:v>352.75</c:v>
                </c:pt>
                <c:pt idx="7055">
                  <c:v>352.8</c:v>
                </c:pt>
                <c:pt idx="7056">
                  <c:v>352.85</c:v>
                </c:pt>
                <c:pt idx="7057">
                  <c:v>352.9</c:v>
                </c:pt>
                <c:pt idx="7058">
                  <c:v>352.95</c:v>
                </c:pt>
                <c:pt idx="7059">
                  <c:v>353</c:v>
                </c:pt>
                <c:pt idx="7060">
                  <c:v>353.05</c:v>
                </c:pt>
                <c:pt idx="7061">
                  <c:v>353.1</c:v>
                </c:pt>
                <c:pt idx="7062">
                  <c:v>353.15</c:v>
                </c:pt>
                <c:pt idx="7063">
                  <c:v>353.2</c:v>
                </c:pt>
                <c:pt idx="7064">
                  <c:v>353.25</c:v>
                </c:pt>
                <c:pt idx="7065">
                  <c:v>353.3</c:v>
                </c:pt>
                <c:pt idx="7066">
                  <c:v>353.35</c:v>
                </c:pt>
                <c:pt idx="7067">
                  <c:v>353.4</c:v>
                </c:pt>
                <c:pt idx="7068">
                  <c:v>353.45</c:v>
                </c:pt>
                <c:pt idx="7069">
                  <c:v>353.5</c:v>
                </c:pt>
                <c:pt idx="7070">
                  <c:v>353.55</c:v>
                </c:pt>
                <c:pt idx="7071">
                  <c:v>353.6</c:v>
                </c:pt>
                <c:pt idx="7072">
                  <c:v>353.65</c:v>
                </c:pt>
                <c:pt idx="7073">
                  <c:v>353.7</c:v>
                </c:pt>
                <c:pt idx="7074">
                  <c:v>353.75</c:v>
                </c:pt>
                <c:pt idx="7075">
                  <c:v>353.8</c:v>
                </c:pt>
                <c:pt idx="7076">
                  <c:v>353.85</c:v>
                </c:pt>
                <c:pt idx="7077">
                  <c:v>353.9</c:v>
                </c:pt>
                <c:pt idx="7078">
                  <c:v>353.95</c:v>
                </c:pt>
                <c:pt idx="7079">
                  <c:v>354</c:v>
                </c:pt>
                <c:pt idx="7080">
                  <c:v>354.05</c:v>
                </c:pt>
                <c:pt idx="7081">
                  <c:v>354.1</c:v>
                </c:pt>
                <c:pt idx="7082">
                  <c:v>354.15</c:v>
                </c:pt>
                <c:pt idx="7083">
                  <c:v>354.2</c:v>
                </c:pt>
                <c:pt idx="7084">
                  <c:v>354.25</c:v>
                </c:pt>
                <c:pt idx="7085">
                  <c:v>354.3</c:v>
                </c:pt>
                <c:pt idx="7086">
                  <c:v>354.35</c:v>
                </c:pt>
                <c:pt idx="7087">
                  <c:v>354.4</c:v>
                </c:pt>
                <c:pt idx="7088">
                  <c:v>354.45</c:v>
                </c:pt>
                <c:pt idx="7089">
                  <c:v>354.5</c:v>
                </c:pt>
                <c:pt idx="7090">
                  <c:v>354.55</c:v>
                </c:pt>
                <c:pt idx="7091">
                  <c:v>354.6</c:v>
                </c:pt>
                <c:pt idx="7092">
                  <c:v>354.65</c:v>
                </c:pt>
                <c:pt idx="7093">
                  <c:v>354.7</c:v>
                </c:pt>
                <c:pt idx="7094">
                  <c:v>354.75</c:v>
                </c:pt>
                <c:pt idx="7095">
                  <c:v>354.8</c:v>
                </c:pt>
                <c:pt idx="7096">
                  <c:v>354.85</c:v>
                </c:pt>
                <c:pt idx="7097">
                  <c:v>354.9</c:v>
                </c:pt>
                <c:pt idx="7098">
                  <c:v>354.95</c:v>
                </c:pt>
                <c:pt idx="7099">
                  <c:v>355</c:v>
                </c:pt>
                <c:pt idx="7100">
                  <c:v>355.05</c:v>
                </c:pt>
                <c:pt idx="7101">
                  <c:v>355.1</c:v>
                </c:pt>
                <c:pt idx="7102">
                  <c:v>355.15</c:v>
                </c:pt>
                <c:pt idx="7103">
                  <c:v>355.2</c:v>
                </c:pt>
                <c:pt idx="7104">
                  <c:v>355.25</c:v>
                </c:pt>
                <c:pt idx="7105">
                  <c:v>355.3</c:v>
                </c:pt>
                <c:pt idx="7106">
                  <c:v>355.35</c:v>
                </c:pt>
                <c:pt idx="7107">
                  <c:v>355.4</c:v>
                </c:pt>
                <c:pt idx="7108">
                  <c:v>355.45</c:v>
                </c:pt>
                <c:pt idx="7109">
                  <c:v>355.5</c:v>
                </c:pt>
                <c:pt idx="7110">
                  <c:v>355.55</c:v>
                </c:pt>
                <c:pt idx="7111">
                  <c:v>355.6</c:v>
                </c:pt>
                <c:pt idx="7112">
                  <c:v>355.65</c:v>
                </c:pt>
                <c:pt idx="7113">
                  <c:v>355.7</c:v>
                </c:pt>
                <c:pt idx="7114">
                  <c:v>355.75</c:v>
                </c:pt>
                <c:pt idx="7115">
                  <c:v>355.8</c:v>
                </c:pt>
                <c:pt idx="7116">
                  <c:v>355.85</c:v>
                </c:pt>
                <c:pt idx="7117">
                  <c:v>355.9</c:v>
                </c:pt>
                <c:pt idx="7118">
                  <c:v>355.95</c:v>
                </c:pt>
                <c:pt idx="7119">
                  <c:v>356</c:v>
                </c:pt>
                <c:pt idx="7120">
                  <c:v>356.05</c:v>
                </c:pt>
                <c:pt idx="7121">
                  <c:v>356.1</c:v>
                </c:pt>
                <c:pt idx="7122">
                  <c:v>356.15</c:v>
                </c:pt>
                <c:pt idx="7123">
                  <c:v>356.2</c:v>
                </c:pt>
                <c:pt idx="7124">
                  <c:v>356.25</c:v>
                </c:pt>
                <c:pt idx="7125">
                  <c:v>356.3</c:v>
                </c:pt>
                <c:pt idx="7126">
                  <c:v>356.35</c:v>
                </c:pt>
                <c:pt idx="7127">
                  <c:v>356.4</c:v>
                </c:pt>
                <c:pt idx="7128">
                  <c:v>356.45</c:v>
                </c:pt>
                <c:pt idx="7129">
                  <c:v>356.5</c:v>
                </c:pt>
                <c:pt idx="7130">
                  <c:v>356.55</c:v>
                </c:pt>
                <c:pt idx="7131">
                  <c:v>356.6</c:v>
                </c:pt>
                <c:pt idx="7132">
                  <c:v>356.65</c:v>
                </c:pt>
                <c:pt idx="7133">
                  <c:v>356.7</c:v>
                </c:pt>
                <c:pt idx="7134">
                  <c:v>356.75</c:v>
                </c:pt>
                <c:pt idx="7135">
                  <c:v>356.8</c:v>
                </c:pt>
                <c:pt idx="7136">
                  <c:v>356.85</c:v>
                </c:pt>
                <c:pt idx="7137">
                  <c:v>356.9</c:v>
                </c:pt>
                <c:pt idx="7138">
                  <c:v>356.95</c:v>
                </c:pt>
                <c:pt idx="7139">
                  <c:v>357</c:v>
                </c:pt>
                <c:pt idx="7140">
                  <c:v>357.05</c:v>
                </c:pt>
                <c:pt idx="7141">
                  <c:v>357.1</c:v>
                </c:pt>
                <c:pt idx="7142">
                  <c:v>357.15</c:v>
                </c:pt>
                <c:pt idx="7143">
                  <c:v>357.2</c:v>
                </c:pt>
                <c:pt idx="7144">
                  <c:v>357.25</c:v>
                </c:pt>
                <c:pt idx="7145">
                  <c:v>357.3</c:v>
                </c:pt>
                <c:pt idx="7146">
                  <c:v>357.35</c:v>
                </c:pt>
                <c:pt idx="7147">
                  <c:v>357.4</c:v>
                </c:pt>
                <c:pt idx="7148">
                  <c:v>357.45</c:v>
                </c:pt>
                <c:pt idx="7149">
                  <c:v>357.5</c:v>
                </c:pt>
                <c:pt idx="7150">
                  <c:v>357.55</c:v>
                </c:pt>
                <c:pt idx="7151">
                  <c:v>357.6</c:v>
                </c:pt>
                <c:pt idx="7152">
                  <c:v>357.65</c:v>
                </c:pt>
                <c:pt idx="7153">
                  <c:v>357.7</c:v>
                </c:pt>
                <c:pt idx="7154">
                  <c:v>357.75</c:v>
                </c:pt>
                <c:pt idx="7155">
                  <c:v>357.8</c:v>
                </c:pt>
                <c:pt idx="7156">
                  <c:v>357.85</c:v>
                </c:pt>
                <c:pt idx="7157">
                  <c:v>357.9</c:v>
                </c:pt>
                <c:pt idx="7158">
                  <c:v>357.95</c:v>
                </c:pt>
                <c:pt idx="7159">
                  <c:v>358</c:v>
                </c:pt>
                <c:pt idx="7160">
                  <c:v>358.05</c:v>
                </c:pt>
                <c:pt idx="7161">
                  <c:v>358.1</c:v>
                </c:pt>
                <c:pt idx="7162">
                  <c:v>358.15</c:v>
                </c:pt>
                <c:pt idx="7163">
                  <c:v>358.2</c:v>
                </c:pt>
                <c:pt idx="7164">
                  <c:v>358.25</c:v>
                </c:pt>
                <c:pt idx="7165">
                  <c:v>358.3</c:v>
                </c:pt>
                <c:pt idx="7166">
                  <c:v>358.35</c:v>
                </c:pt>
                <c:pt idx="7167">
                  <c:v>358.4</c:v>
                </c:pt>
                <c:pt idx="7168">
                  <c:v>358.45</c:v>
                </c:pt>
                <c:pt idx="7169">
                  <c:v>358.5</c:v>
                </c:pt>
                <c:pt idx="7170">
                  <c:v>358.55</c:v>
                </c:pt>
                <c:pt idx="7171">
                  <c:v>358.6</c:v>
                </c:pt>
                <c:pt idx="7172">
                  <c:v>358.65</c:v>
                </c:pt>
                <c:pt idx="7173">
                  <c:v>358.7</c:v>
                </c:pt>
                <c:pt idx="7174">
                  <c:v>358.75</c:v>
                </c:pt>
                <c:pt idx="7175">
                  <c:v>358.8</c:v>
                </c:pt>
                <c:pt idx="7176">
                  <c:v>358.85</c:v>
                </c:pt>
                <c:pt idx="7177">
                  <c:v>358.9</c:v>
                </c:pt>
                <c:pt idx="7178">
                  <c:v>358.95</c:v>
                </c:pt>
                <c:pt idx="7179">
                  <c:v>359</c:v>
                </c:pt>
                <c:pt idx="7180">
                  <c:v>359.05</c:v>
                </c:pt>
                <c:pt idx="7181">
                  <c:v>359.1</c:v>
                </c:pt>
                <c:pt idx="7182">
                  <c:v>359.15</c:v>
                </c:pt>
                <c:pt idx="7183">
                  <c:v>359.2</c:v>
                </c:pt>
                <c:pt idx="7184">
                  <c:v>359.25</c:v>
                </c:pt>
                <c:pt idx="7185">
                  <c:v>359.3</c:v>
                </c:pt>
                <c:pt idx="7186">
                  <c:v>359.35</c:v>
                </c:pt>
                <c:pt idx="7187">
                  <c:v>359.4</c:v>
                </c:pt>
                <c:pt idx="7188">
                  <c:v>359.45</c:v>
                </c:pt>
                <c:pt idx="7189">
                  <c:v>359.5</c:v>
                </c:pt>
                <c:pt idx="7190">
                  <c:v>359.55</c:v>
                </c:pt>
                <c:pt idx="7191">
                  <c:v>359.6</c:v>
                </c:pt>
                <c:pt idx="7192">
                  <c:v>359.65</c:v>
                </c:pt>
                <c:pt idx="7193">
                  <c:v>359.7</c:v>
                </c:pt>
                <c:pt idx="7194">
                  <c:v>359.75</c:v>
                </c:pt>
                <c:pt idx="7195">
                  <c:v>359.8</c:v>
                </c:pt>
                <c:pt idx="7196">
                  <c:v>359.85</c:v>
                </c:pt>
                <c:pt idx="7197">
                  <c:v>359.9</c:v>
                </c:pt>
                <c:pt idx="7198">
                  <c:v>359.95</c:v>
                </c:pt>
                <c:pt idx="7199">
                  <c:v>360</c:v>
                </c:pt>
                <c:pt idx="7200">
                  <c:v>360.05</c:v>
                </c:pt>
                <c:pt idx="7201">
                  <c:v>360.1</c:v>
                </c:pt>
                <c:pt idx="7202">
                  <c:v>360.15</c:v>
                </c:pt>
                <c:pt idx="7203">
                  <c:v>360.2</c:v>
                </c:pt>
                <c:pt idx="7204">
                  <c:v>360.25</c:v>
                </c:pt>
                <c:pt idx="7205">
                  <c:v>360.3</c:v>
                </c:pt>
                <c:pt idx="7206">
                  <c:v>360.35</c:v>
                </c:pt>
                <c:pt idx="7207">
                  <c:v>360.4</c:v>
                </c:pt>
                <c:pt idx="7208">
                  <c:v>360.45</c:v>
                </c:pt>
                <c:pt idx="7209">
                  <c:v>360.5</c:v>
                </c:pt>
                <c:pt idx="7210">
                  <c:v>360.55</c:v>
                </c:pt>
                <c:pt idx="7211">
                  <c:v>360.6</c:v>
                </c:pt>
                <c:pt idx="7212">
                  <c:v>360.65</c:v>
                </c:pt>
                <c:pt idx="7213">
                  <c:v>360.7</c:v>
                </c:pt>
                <c:pt idx="7214">
                  <c:v>360.75</c:v>
                </c:pt>
                <c:pt idx="7215">
                  <c:v>360.8</c:v>
                </c:pt>
                <c:pt idx="7216">
                  <c:v>360.85</c:v>
                </c:pt>
                <c:pt idx="7217">
                  <c:v>360.9</c:v>
                </c:pt>
                <c:pt idx="7218">
                  <c:v>360.95</c:v>
                </c:pt>
                <c:pt idx="7219">
                  <c:v>361</c:v>
                </c:pt>
                <c:pt idx="7220">
                  <c:v>361.05</c:v>
                </c:pt>
                <c:pt idx="7221">
                  <c:v>361.1</c:v>
                </c:pt>
                <c:pt idx="7222">
                  <c:v>361.15</c:v>
                </c:pt>
                <c:pt idx="7223">
                  <c:v>361.2</c:v>
                </c:pt>
                <c:pt idx="7224">
                  <c:v>361.25</c:v>
                </c:pt>
                <c:pt idx="7225">
                  <c:v>361.3</c:v>
                </c:pt>
                <c:pt idx="7226">
                  <c:v>361.35</c:v>
                </c:pt>
                <c:pt idx="7227">
                  <c:v>361.4</c:v>
                </c:pt>
                <c:pt idx="7228">
                  <c:v>361.45</c:v>
                </c:pt>
                <c:pt idx="7229">
                  <c:v>361.5</c:v>
                </c:pt>
                <c:pt idx="7230">
                  <c:v>361.55</c:v>
                </c:pt>
                <c:pt idx="7231">
                  <c:v>361.6</c:v>
                </c:pt>
                <c:pt idx="7232">
                  <c:v>361.65</c:v>
                </c:pt>
                <c:pt idx="7233">
                  <c:v>361.7</c:v>
                </c:pt>
                <c:pt idx="7234">
                  <c:v>361.75</c:v>
                </c:pt>
                <c:pt idx="7235">
                  <c:v>361.8</c:v>
                </c:pt>
                <c:pt idx="7236">
                  <c:v>361.85</c:v>
                </c:pt>
                <c:pt idx="7237">
                  <c:v>361.9</c:v>
                </c:pt>
                <c:pt idx="7238">
                  <c:v>361.95</c:v>
                </c:pt>
                <c:pt idx="7239">
                  <c:v>362</c:v>
                </c:pt>
                <c:pt idx="7240">
                  <c:v>362.05</c:v>
                </c:pt>
                <c:pt idx="7241">
                  <c:v>362.1</c:v>
                </c:pt>
                <c:pt idx="7242">
                  <c:v>362.15</c:v>
                </c:pt>
                <c:pt idx="7243">
                  <c:v>362.2</c:v>
                </c:pt>
                <c:pt idx="7244">
                  <c:v>362.25</c:v>
                </c:pt>
                <c:pt idx="7245">
                  <c:v>362.3</c:v>
                </c:pt>
                <c:pt idx="7246">
                  <c:v>362.35</c:v>
                </c:pt>
                <c:pt idx="7247">
                  <c:v>362.4</c:v>
                </c:pt>
                <c:pt idx="7248">
                  <c:v>362.45</c:v>
                </c:pt>
                <c:pt idx="7249">
                  <c:v>362.5</c:v>
                </c:pt>
                <c:pt idx="7250">
                  <c:v>362.55</c:v>
                </c:pt>
                <c:pt idx="7251">
                  <c:v>362.6</c:v>
                </c:pt>
                <c:pt idx="7252">
                  <c:v>362.65</c:v>
                </c:pt>
                <c:pt idx="7253">
                  <c:v>362.7</c:v>
                </c:pt>
                <c:pt idx="7254">
                  <c:v>362.75</c:v>
                </c:pt>
                <c:pt idx="7255">
                  <c:v>362.8</c:v>
                </c:pt>
                <c:pt idx="7256">
                  <c:v>362.85</c:v>
                </c:pt>
                <c:pt idx="7257">
                  <c:v>362.9</c:v>
                </c:pt>
                <c:pt idx="7258">
                  <c:v>362.95</c:v>
                </c:pt>
                <c:pt idx="7259">
                  <c:v>363</c:v>
                </c:pt>
                <c:pt idx="7260">
                  <c:v>363.05</c:v>
                </c:pt>
                <c:pt idx="7261">
                  <c:v>363.1</c:v>
                </c:pt>
                <c:pt idx="7262">
                  <c:v>363.15</c:v>
                </c:pt>
                <c:pt idx="7263">
                  <c:v>363.2</c:v>
                </c:pt>
                <c:pt idx="7264">
                  <c:v>363.25</c:v>
                </c:pt>
                <c:pt idx="7265">
                  <c:v>363.3</c:v>
                </c:pt>
                <c:pt idx="7266">
                  <c:v>363.35</c:v>
                </c:pt>
                <c:pt idx="7267">
                  <c:v>363.4</c:v>
                </c:pt>
                <c:pt idx="7268">
                  <c:v>363.45</c:v>
                </c:pt>
                <c:pt idx="7269">
                  <c:v>363.5</c:v>
                </c:pt>
                <c:pt idx="7270">
                  <c:v>363.55</c:v>
                </c:pt>
                <c:pt idx="7271">
                  <c:v>363.6</c:v>
                </c:pt>
                <c:pt idx="7272">
                  <c:v>363.65</c:v>
                </c:pt>
                <c:pt idx="7273">
                  <c:v>363.7</c:v>
                </c:pt>
                <c:pt idx="7274">
                  <c:v>363.75</c:v>
                </c:pt>
                <c:pt idx="7275">
                  <c:v>363.8</c:v>
                </c:pt>
                <c:pt idx="7276">
                  <c:v>363.85</c:v>
                </c:pt>
                <c:pt idx="7277">
                  <c:v>363.9</c:v>
                </c:pt>
                <c:pt idx="7278">
                  <c:v>363.95</c:v>
                </c:pt>
                <c:pt idx="7279">
                  <c:v>364</c:v>
                </c:pt>
                <c:pt idx="7280">
                  <c:v>364.05</c:v>
                </c:pt>
                <c:pt idx="7281">
                  <c:v>364.1</c:v>
                </c:pt>
                <c:pt idx="7282">
                  <c:v>364.15</c:v>
                </c:pt>
                <c:pt idx="7283">
                  <c:v>364.2</c:v>
                </c:pt>
                <c:pt idx="7284">
                  <c:v>364.25</c:v>
                </c:pt>
                <c:pt idx="7285">
                  <c:v>364.3</c:v>
                </c:pt>
                <c:pt idx="7286">
                  <c:v>364.35</c:v>
                </c:pt>
                <c:pt idx="7287">
                  <c:v>364.4</c:v>
                </c:pt>
                <c:pt idx="7288">
                  <c:v>364.45</c:v>
                </c:pt>
                <c:pt idx="7289">
                  <c:v>364.5</c:v>
                </c:pt>
                <c:pt idx="7290">
                  <c:v>364.55</c:v>
                </c:pt>
                <c:pt idx="7291">
                  <c:v>364.6</c:v>
                </c:pt>
                <c:pt idx="7292">
                  <c:v>364.65</c:v>
                </c:pt>
                <c:pt idx="7293">
                  <c:v>364.7</c:v>
                </c:pt>
                <c:pt idx="7294">
                  <c:v>364.75</c:v>
                </c:pt>
                <c:pt idx="7295">
                  <c:v>364.8</c:v>
                </c:pt>
                <c:pt idx="7296">
                  <c:v>364.85</c:v>
                </c:pt>
                <c:pt idx="7297">
                  <c:v>364.9</c:v>
                </c:pt>
                <c:pt idx="7298">
                  <c:v>364.95</c:v>
                </c:pt>
                <c:pt idx="7299">
                  <c:v>365</c:v>
                </c:pt>
                <c:pt idx="7300">
                  <c:v>365.05</c:v>
                </c:pt>
                <c:pt idx="7301">
                  <c:v>365.1</c:v>
                </c:pt>
                <c:pt idx="7302">
                  <c:v>365.15</c:v>
                </c:pt>
                <c:pt idx="7303">
                  <c:v>365.2</c:v>
                </c:pt>
                <c:pt idx="7304">
                  <c:v>365.25</c:v>
                </c:pt>
                <c:pt idx="7305">
                  <c:v>365.3</c:v>
                </c:pt>
                <c:pt idx="7306">
                  <c:v>365.35</c:v>
                </c:pt>
                <c:pt idx="7307">
                  <c:v>365.4</c:v>
                </c:pt>
                <c:pt idx="7308">
                  <c:v>365.45</c:v>
                </c:pt>
                <c:pt idx="7309">
                  <c:v>365.5</c:v>
                </c:pt>
                <c:pt idx="7310">
                  <c:v>365.55</c:v>
                </c:pt>
                <c:pt idx="7311">
                  <c:v>365.6</c:v>
                </c:pt>
                <c:pt idx="7312">
                  <c:v>365.65</c:v>
                </c:pt>
                <c:pt idx="7313">
                  <c:v>365.7</c:v>
                </c:pt>
                <c:pt idx="7314">
                  <c:v>365.75</c:v>
                </c:pt>
                <c:pt idx="7315">
                  <c:v>365.8</c:v>
                </c:pt>
                <c:pt idx="7316">
                  <c:v>365.85</c:v>
                </c:pt>
                <c:pt idx="7317">
                  <c:v>365.9</c:v>
                </c:pt>
                <c:pt idx="7318">
                  <c:v>365.95</c:v>
                </c:pt>
                <c:pt idx="7319">
                  <c:v>366</c:v>
                </c:pt>
                <c:pt idx="7320">
                  <c:v>366.05</c:v>
                </c:pt>
                <c:pt idx="7321">
                  <c:v>366.1</c:v>
                </c:pt>
                <c:pt idx="7322">
                  <c:v>366.15</c:v>
                </c:pt>
                <c:pt idx="7323">
                  <c:v>366.2</c:v>
                </c:pt>
                <c:pt idx="7324">
                  <c:v>366.25</c:v>
                </c:pt>
                <c:pt idx="7325">
                  <c:v>366.3</c:v>
                </c:pt>
                <c:pt idx="7326">
                  <c:v>366.35</c:v>
                </c:pt>
                <c:pt idx="7327">
                  <c:v>366.4</c:v>
                </c:pt>
                <c:pt idx="7328">
                  <c:v>366.45</c:v>
                </c:pt>
                <c:pt idx="7329">
                  <c:v>366.5</c:v>
                </c:pt>
                <c:pt idx="7330">
                  <c:v>366.55</c:v>
                </c:pt>
                <c:pt idx="7331">
                  <c:v>366.6</c:v>
                </c:pt>
                <c:pt idx="7332">
                  <c:v>366.65</c:v>
                </c:pt>
                <c:pt idx="7333">
                  <c:v>366.7</c:v>
                </c:pt>
                <c:pt idx="7334">
                  <c:v>366.75</c:v>
                </c:pt>
                <c:pt idx="7335">
                  <c:v>366.8</c:v>
                </c:pt>
                <c:pt idx="7336">
                  <c:v>366.85</c:v>
                </c:pt>
                <c:pt idx="7337">
                  <c:v>366.9</c:v>
                </c:pt>
                <c:pt idx="7338">
                  <c:v>366.95</c:v>
                </c:pt>
                <c:pt idx="7339">
                  <c:v>367</c:v>
                </c:pt>
                <c:pt idx="7340">
                  <c:v>367.05</c:v>
                </c:pt>
                <c:pt idx="7341">
                  <c:v>367.1</c:v>
                </c:pt>
                <c:pt idx="7342">
                  <c:v>367.15</c:v>
                </c:pt>
                <c:pt idx="7343">
                  <c:v>367.2</c:v>
                </c:pt>
                <c:pt idx="7344">
                  <c:v>367.25</c:v>
                </c:pt>
                <c:pt idx="7345">
                  <c:v>367.3</c:v>
                </c:pt>
                <c:pt idx="7346">
                  <c:v>367.35</c:v>
                </c:pt>
                <c:pt idx="7347">
                  <c:v>367.4</c:v>
                </c:pt>
                <c:pt idx="7348">
                  <c:v>367.45</c:v>
                </c:pt>
                <c:pt idx="7349">
                  <c:v>367.5</c:v>
                </c:pt>
                <c:pt idx="7350">
                  <c:v>367.55</c:v>
                </c:pt>
                <c:pt idx="7351">
                  <c:v>367.6</c:v>
                </c:pt>
                <c:pt idx="7352">
                  <c:v>367.65</c:v>
                </c:pt>
                <c:pt idx="7353">
                  <c:v>367.7</c:v>
                </c:pt>
                <c:pt idx="7354">
                  <c:v>367.75</c:v>
                </c:pt>
                <c:pt idx="7355">
                  <c:v>367.8</c:v>
                </c:pt>
                <c:pt idx="7356">
                  <c:v>367.85</c:v>
                </c:pt>
                <c:pt idx="7357">
                  <c:v>367.9</c:v>
                </c:pt>
                <c:pt idx="7358">
                  <c:v>367.95</c:v>
                </c:pt>
                <c:pt idx="7359">
                  <c:v>368</c:v>
                </c:pt>
                <c:pt idx="7360">
                  <c:v>368.05</c:v>
                </c:pt>
                <c:pt idx="7361">
                  <c:v>368.1</c:v>
                </c:pt>
                <c:pt idx="7362">
                  <c:v>368.15</c:v>
                </c:pt>
                <c:pt idx="7363">
                  <c:v>368.2</c:v>
                </c:pt>
                <c:pt idx="7364">
                  <c:v>368.25</c:v>
                </c:pt>
                <c:pt idx="7365">
                  <c:v>368.3</c:v>
                </c:pt>
                <c:pt idx="7366">
                  <c:v>368.35</c:v>
                </c:pt>
                <c:pt idx="7367">
                  <c:v>368.4</c:v>
                </c:pt>
                <c:pt idx="7368">
                  <c:v>368.45</c:v>
                </c:pt>
                <c:pt idx="7369">
                  <c:v>368.5</c:v>
                </c:pt>
                <c:pt idx="7370">
                  <c:v>368.55</c:v>
                </c:pt>
                <c:pt idx="7371">
                  <c:v>368.6</c:v>
                </c:pt>
                <c:pt idx="7372">
                  <c:v>368.65</c:v>
                </c:pt>
                <c:pt idx="7373">
                  <c:v>368.7</c:v>
                </c:pt>
                <c:pt idx="7374">
                  <c:v>368.75</c:v>
                </c:pt>
                <c:pt idx="7375">
                  <c:v>368.8</c:v>
                </c:pt>
                <c:pt idx="7376">
                  <c:v>368.85</c:v>
                </c:pt>
                <c:pt idx="7377">
                  <c:v>368.9</c:v>
                </c:pt>
                <c:pt idx="7378">
                  <c:v>368.95</c:v>
                </c:pt>
                <c:pt idx="7379">
                  <c:v>369</c:v>
                </c:pt>
                <c:pt idx="7380">
                  <c:v>369.05</c:v>
                </c:pt>
                <c:pt idx="7381">
                  <c:v>369.1</c:v>
                </c:pt>
                <c:pt idx="7382">
                  <c:v>369.15</c:v>
                </c:pt>
                <c:pt idx="7383">
                  <c:v>369.2</c:v>
                </c:pt>
                <c:pt idx="7384">
                  <c:v>369.25</c:v>
                </c:pt>
                <c:pt idx="7385">
                  <c:v>369.3</c:v>
                </c:pt>
                <c:pt idx="7386">
                  <c:v>369.35</c:v>
                </c:pt>
                <c:pt idx="7387">
                  <c:v>369.4</c:v>
                </c:pt>
                <c:pt idx="7388">
                  <c:v>369.45</c:v>
                </c:pt>
                <c:pt idx="7389">
                  <c:v>369.5</c:v>
                </c:pt>
                <c:pt idx="7390">
                  <c:v>369.55</c:v>
                </c:pt>
                <c:pt idx="7391">
                  <c:v>369.6</c:v>
                </c:pt>
                <c:pt idx="7392">
                  <c:v>369.65</c:v>
                </c:pt>
                <c:pt idx="7393">
                  <c:v>369.7</c:v>
                </c:pt>
                <c:pt idx="7394">
                  <c:v>369.75</c:v>
                </c:pt>
                <c:pt idx="7395">
                  <c:v>369.8</c:v>
                </c:pt>
                <c:pt idx="7396">
                  <c:v>369.85</c:v>
                </c:pt>
                <c:pt idx="7397">
                  <c:v>369.9</c:v>
                </c:pt>
                <c:pt idx="7398">
                  <c:v>369.95</c:v>
                </c:pt>
                <c:pt idx="7399">
                  <c:v>370</c:v>
                </c:pt>
                <c:pt idx="7400">
                  <c:v>370.05</c:v>
                </c:pt>
                <c:pt idx="7401">
                  <c:v>370.1</c:v>
                </c:pt>
                <c:pt idx="7402">
                  <c:v>370.15</c:v>
                </c:pt>
                <c:pt idx="7403">
                  <c:v>370.2</c:v>
                </c:pt>
                <c:pt idx="7404">
                  <c:v>370.25</c:v>
                </c:pt>
                <c:pt idx="7405">
                  <c:v>370.3</c:v>
                </c:pt>
                <c:pt idx="7406">
                  <c:v>370.35</c:v>
                </c:pt>
                <c:pt idx="7407">
                  <c:v>370.4</c:v>
                </c:pt>
                <c:pt idx="7408">
                  <c:v>370.45</c:v>
                </c:pt>
                <c:pt idx="7409">
                  <c:v>370.5</c:v>
                </c:pt>
                <c:pt idx="7410">
                  <c:v>370.55</c:v>
                </c:pt>
                <c:pt idx="7411">
                  <c:v>370.6</c:v>
                </c:pt>
                <c:pt idx="7412">
                  <c:v>370.65</c:v>
                </c:pt>
                <c:pt idx="7413">
                  <c:v>370.7</c:v>
                </c:pt>
                <c:pt idx="7414">
                  <c:v>370.75</c:v>
                </c:pt>
                <c:pt idx="7415">
                  <c:v>370.8</c:v>
                </c:pt>
                <c:pt idx="7416">
                  <c:v>370.85</c:v>
                </c:pt>
                <c:pt idx="7417">
                  <c:v>370.9</c:v>
                </c:pt>
                <c:pt idx="7418">
                  <c:v>370.95</c:v>
                </c:pt>
                <c:pt idx="7419">
                  <c:v>371</c:v>
                </c:pt>
                <c:pt idx="7420">
                  <c:v>371.05</c:v>
                </c:pt>
                <c:pt idx="7421">
                  <c:v>371.1</c:v>
                </c:pt>
                <c:pt idx="7422">
                  <c:v>371.15</c:v>
                </c:pt>
                <c:pt idx="7423">
                  <c:v>371.2</c:v>
                </c:pt>
                <c:pt idx="7424">
                  <c:v>371.25</c:v>
                </c:pt>
                <c:pt idx="7425">
                  <c:v>371.3</c:v>
                </c:pt>
                <c:pt idx="7426">
                  <c:v>371.35</c:v>
                </c:pt>
                <c:pt idx="7427">
                  <c:v>371.4</c:v>
                </c:pt>
                <c:pt idx="7428">
                  <c:v>371.45</c:v>
                </c:pt>
                <c:pt idx="7429">
                  <c:v>371.5</c:v>
                </c:pt>
                <c:pt idx="7430">
                  <c:v>371.55</c:v>
                </c:pt>
                <c:pt idx="7431">
                  <c:v>371.6</c:v>
                </c:pt>
                <c:pt idx="7432">
                  <c:v>371.65</c:v>
                </c:pt>
                <c:pt idx="7433">
                  <c:v>371.7</c:v>
                </c:pt>
                <c:pt idx="7434">
                  <c:v>371.75</c:v>
                </c:pt>
                <c:pt idx="7435">
                  <c:v>371.8</c:v>
                </c:pt>
                <c:pt idx="7436">
                  <c:v>371.85</c:v>
                </c:pt>
                <c:pt idx="7437">
                  <c:v>371.9</c:v>
                </c:pt>
                <c:pt idx="7438">
                  <c:v>371.95</c:v>
                </c:pt>
                <c:pt idx="7439">
                  <c:v>372</c:v>
                </c:pt>
                <c:pt idx="7440">
                  <c:v>372.05</c:v>
                </c:pt>
                <c:pt idx="7441">
                  <c:v>372.1</c:v>
                </c:pt>
                <c:pt idx="7442">
                  <c:v>372.15</c:v>
                </c:pt>
                <c:pt idx="7443">
                  <c:v>372.2</c:v>
                </c:pt>
                <c:pt idx="7444">
                  <c:v>372.25</c:v>
                </c:pt>
                <c:pt idx="7445">
                  <c:v>372.3</c:v>
                </c:pt>
                <c:pt idx="7446">
                  <c:v>372.35</c:v>
                </c:pt>
                <c:pt idx="7447">
                  <c:v>372.4</c:v>
                </c:pt>
                <c:pt idx="7448">
                  <c:v>372.45</c:v>
                </c:pt>
                <c:pt idx="7449">
                  <c:v>372.5</c:v>
                </c:pt>
                <c:pt idx="7450">
                  <c:v>372.55</c:v>
                </c:pt>
                <c:pt idx="7451">
                  <c:v>372.6</c:v>
                </c:pt>
                <c:pt idx="7452">
                  <c:v>372.65</c:v>
                </c:pt>
                <c:pt idx="7453">
                  <c:v>372.7</c:v>
                </c:pt>
                <c:pt idx="7454">
                  <c:v>372.75</c:v>
                </c:pt>
                <c:pt idx="7455">
                  <c:v>372.8</c:v>
                </c:pt>
                <c:pt idx="7456">
                  <c:v>372.85</c:v>
                </c:pt>
                <c:pt idx="7457">
                  <c:v>372.9</c:v>
                </c:pt>
                <c:pt idx="7458">
                  <c:v>372.95</c:v>
                </c:pt>
                <c:pt idx="7459">
                  <c:v>373</c:v>
                </c:pt>
                <c:pt idx="7460">
                  <c:v>373.05</c:v>
                </c:pt>
                <c:pt idx="7461">
                  <c:v>373.1</c:v>
                </c:pt>
                <c:pt idx="7462">
                  <c:v>373.15</c:v>
                </c:pt>
                <c:pt idx="7463">
                  <c:v>373.2</c:v>
                </c:pt>
                <c:pt idx="7464">
                  <c:v>373.25</c:v>
                </c:pt>
                <c:pt idx="7465">
                  <c:v>373.3</c:v>
                </c:pt>
                <c:pt idx="7466">
                  <c:v>373.35</c:v>
                </c:pt>
                <c:pt idx="7467">
                  <c:v>373.4</c:v>
                </c:pt>
                <c:pt idx="7468">
                  <c:v>373.45</c:v>
                </c:pt>
                <c:pt idx="7469">
                  <c:v>373.5</c:v>
                </c:pt>
                <c:pt idx="7470">
                  <c:v>373.55</c:v>
                </c:pt>
                <c:pt idx="7471">
                  <c:v>373.6</c:v>
                </c:pt>
                <c:pt idx="7472">
                  <c:v>373.65</c:v>
                </c:pt>
                <c:pt idx="7473">
                  <c:v>373.7</c:v>
                </c:pt>
                <c:pt idx="7474">
                  <c:v>373.75</c:v>
                </c:pt>
                <c:pt idx="7475">
                  <c:v>373.8</c:v>
                </c:pt>
                <c:pt idx="7476">
                  <c:v>373.85</c:v>
                </c:pt>
                <c:pt idx="7477">
                  <c:v>373.9</c:v>
                </c:pt>
                <c:pt idx="7478">
                  <c:v>373.95</c:v>
                </c:pt>
                <c:pt idx="7479">
                  <c:v>374</c:v>
                </c:pt>
                <c:pt idx="7480">
                  <c:v>374.05</c:v>
                </c:pt>
                <c:pt idx="7481">
                  <c:v>374.1</c:v>
                </c:pt>
                <c:pt idx="7482">
                  <c:v>374.15</c:v>
                </c:pt>
                <c:pt idx="7483">
                  <c:v>374.2</c:v>
                </c:pt>
                <c:pt idx="7484">
                  <c:v>374.25</c:v>
                </c:pt>
                <c:pt idx="7485">
                  <c:v>374.3</c:v>
                </c:pt>
                <c:pt idx="7486">
                  <c:v>374.35</c:v>
                </c:pt>
                <c:pt idx="7487">
                  <c:v>374.4</c:v>
                </c:pt>
                <c:pt idx="7488">
                  <c:v>374.45</c:v>
                </c:pt>
                <c:pt idx="7489">
                  <c:v>374.5</c:v>
                </c:pt>
                <c:pt idx="7490">
                  <c:v>374.55</c:v>
                </c:pt>
                <c:pt idx="7491">
                  <c:v>374.6</c:v>
                </c:pt>
                <c:pt idx="7492">
                  <c:v>374.65</c:v>
                </c:pt>
                <c:pt idx="7493">
                  <c:v>374.7</c:v>
                </c:pt>
                <c:pt idx="7494">
                  <c:v>374.75</c:v>
                </c:pt>
                <c:pt idx="7495">
                  <c:v>374.8</c:v>
                </c:pt>
                <c:pt idx="7496">
                  <c:v>374.85</c:v>
                </c:pt>
                <c:pt idx="7497">
                  <c:v>374.9</c:v>
                </c:pt>
                <c:pt idx="7498">
                  <c:v>374.95</c:v>
                </c:pt>
                <c:pt idx="7499">
                  <c:v>375</c:v>
                </c:pt>
                <c:pt idx="7500">
                  <c:v>375.05</c:v>
                </c:pt>
                <c:pt idx="7501">
                  <c:v>375.1</c:v>
                </c:pt>
                <c:pt idx="7502">
                  <c:v>375.15</c:v>
                </c:pt>
                <c:pt idx="7503">
                  <c:v>375.2</c:v>
                </c:pt>
                <c:pt idx="7504">
                  <c:v>375.25</c:v>
                </c:pt>
                <c:pt idx="7505">
                  <c:v>375.3</c:v>
                </c:pt>
                <c:pt idx="7506">
                  <c:v>375.35</c:v>
                </c:pt>
                <c:pt idx="7507">
                  <c:v>375.4</c:v>
                </c:pt>
                <c:pt idx="7508">
                  <c:v>375.45</c:v>
                </c:pt>
                <c:pt idx="7509">
                  <c:v>375.5</c:v>
                </c:pt>
                <c:pt idx="7510">
                  <c:v>375.55</c:v>
                </c:pt>
                <c:pt idx="7511">
                  <c:v>375.6</c:v>
                </c:pt>
                <c:pt idx="7512">
                  <c:v>375.65</c:v>
                </c:pt>
                <c:pt idx="7513">
                  <c:v>375.7</c:v>
                </c:pt>
                <c:pt idx="7514">
                  <c:v>375.75</c:v>
                </c:pt>
                <c:pt idx="7515">
                  <c:v>375.8</c:v>
                </c:pt>
                <c:pt idx="7516">
                  <c:v>375.85</c:v>
                </c:pt>
                <c:pt idx="7517">
                  <c:v>375.9</c:v>
                </c:pt>
                <c:pt idx="7518">
                  <c:v>375.95</c:v>
                </c:pt>
                <c:pt idx="7519">
                  <c:v>376</c:v>
                </c:pt>
                <c:pt idx="7520">
                  <c:v>376.05</c:v>
                </c:pt>
                <c:pt idx="7521">
                  <c:v>376.1</c:v>
                </c:pt>
                <c:pt idx="7522">
                  <c:v>376.15</c:v>
                </c:pt>
                <c:pt idx="7523">
                  <c:v>376.2</c:v>
                </c:pt>
                <c:pt idx="7524">
                  <c:v>376.25</c:v>
                </c:pt>
                <c:pt idx="7525">
                  <c:v>376.3</c:v>
                </c:pt>
                <c:pt idx="7526">
                  <c:v>376.35</c:v>
                </c:pt>
                <c:pt idx="7527">
                  <c:v>376.4</c:v>
                </c:pt>
                <c:pt idx="7528">
                  <c:v>376.45</c:v>
                </c:pt>
                <c:pt idx="7529">
                  <c:v>376.5</c:v>
                </c:pt>
                <c:pt idx="7530">
                  <c:v>376.55</c:v>
                </c:pt>
                <c:pt idx="7531">
                  <c:v>376.6</c:v>
                </c:pt>
                <c:pt idx="7532">
                  <c:v>376.65</c:v>
                </c:pt>
                <c:pt idx="7533">
                  <c:v>376.7</c:v>
                </c:pt>
                <c:pt idx="7534">
                  <c:v>376.75</c:v>
                </c:pt>
                <c:pt idx="7535">
                  <c:v>376.8</c:v>
                </c:pt>
                <c:pt idx="7536">
                  <c:v>376.85</c:v>
                </c:pt>
                <c:pt idx="7537">
                  <c:v>376.9</c:v>
                </c:pt>
                <c:pt idx="7538">
                  <c:v>376.95</c:v>
                </c:pt>
                <c:pt idx="7539">
                  <c:v>377</c:v>
                </c:pt>
                <c:pt idx="7540">
                  <c:v>377.05</c:v>
                </c:pt>
                <c:pt idx="7541">
                  <c:v>377.1</c:v>
                </c:pt>
                <c:pt idx="7542">
                  <c:v>377.15</c:v>
                </c:pt>
                <c:pt idx="7543">
                  <c:v>377.2</c:v>
                </c:pt>
                <c:pt idx="7544">
                  <c:v>377.25</c:v>
                </c:pt>
                <c:pt idx="7545">
                  <c:v>377.3</c:v>
                </c:pt>
                <c:pt idx="7546">
                  <c:v>377.35</c:v>
                </c:pt>
                <c:pt idx="7547">
                  <c:v>377.4</c:v>
                </c:pt>
                <c:pt idx="7548">
                  <c:v>377.45</c:v>
                </c:pt>
                <c:pt idx="7549">
                  <c:v>377.5</c:v>
                </c:pt>
                <c:pt idx="7550">
                  <c:v>377.55</c:v>
                </c:pt>
                <c:pt idx="7551">
                  <c:v>377.6</c:v>
                </c:pt>
                <c:pt idx="7552">
                  <c:v>377.65</c:v>
                </c:pt>
                <c:pt idx="7553">
                  <c:v>377.7</c:v>
                </c:pt>
                <c:pt idx="7554">
                  <c:v>377.75</c:v>
                </c:pt>
                <c:pt idx="7555">
                  <c:v>377.8</c:v>
                </c:pt>
                <c:pt idx="7556">
                  <c:v>377.85</c:v>
                </c:pt>
                <c:pt idx="7557">
                  <c:v>377.9</c:v>
                </c:pt>
                <c:pt idx="7558">
                  <c:v>377.95</c:v>
                </c:pt>
                <c:pt idx="7559">
                  <c:v>378</c:v>
                </c:pt>
                <c:pt idx="7560">
                  <c:v>378.05</c:v>
                </c:pt>
                <c:pt idx="7561">
                  <c:v>378.1</c:v>
                </c:pt>
                <c:pt idx="7562">
                  <c:v>378.15</c:v>
                </c:pt>
                <c:pt idx="7563">
                  <c:v>378.2</c:v>
                </c:pt>
                <c:pt idx="7564">
                  <c:v>378.25</c:v>
                </c:pt>
                <c:pt idx="7565">
                  <c:v>378.3</c:v>
                </c:pt>
                <c:pt idx="7566">
                  <c:v>378.35</c:v>
                </c:pt>
                <c:pt idx="7567">
                  <c:v>378.4</c:v>
                </c:pt>
                <c:pt idx="7568">
                  <c:v>378.45</c:v>
                </c:pt>
                <c:pt idx="7569">
                  <c:v>378.5</c:v>
                </c:pt>
                <c:pt idx="7570">
                  <c:v>378.55</c:v>
                </c:pt>
                <c:pt idx="7571">
                  <c:v>378.6</c:v>
                </c:pt>
                <c:pt idx="7572">
                  <c:v>378.65</c:v>
                </c:pt>
                <c:pt idx="7573">
                  <c:v>378.7</c:v>
                </c:pt>
                <c:pt idx="7574">
                  <c:v>378.75</c:v>
                </c:pt>
                <c:pt idx="7575">
                  <c:v>378.8</c:v>
                </c:pt>
                <c:pt idx="7576">
                  <c:v>378.85</c:v>
                </c:pt>
                <c:pt idx="7577">
                  <c:v>378.9</c:v>
                </c:pt>
                <c:pt idx="7578">
                  <c:v>378.95</c:v>
                </c:pt>
                <c:pt idx="7579">
                  <c:v>379</c:v>
                </c:pt>
                <c:pt idx="7580">
                  <c:v>379.05</c:v>
                </c:pt>
                <c:pt idx="7581">
                  <c:v>379.1</c:v>
                </c:pt>
                <c:pt idx="7582">
                  <c:v>379.15</c:v>
                </c:pt>
                <c:pt idx="7583">
                  <c:v>379.2</c:v>
                </c:pt>
                <c:pt idx="7584">
                  <c:v>379.25</c:v>
                </c:pt>
                <c:pt idx="7585">
                  <c:v>379.3</c:v>
                </c:pt>
                <c:pt idx="7586">
                  <c:v>379.35</c:v>
                </c:pt>
                <c:pt idx="7587">
                  <c:v>379.4</c:v>
                </c:pt>
                <c:pt idx="7588">
                  <c:v>379.45</c:v>
                </c:pt>
                <c:pt idx="7589">
                  <c:v>379.5</c:v>
                </c:pt>
                <c:pt idx="7590">
                  <c:v>379.55</c:v>
                </c:pt>
                <c:pt idx="7591">
                  <c:v>379.6</c:v>
                </c:pt>
                <c:pt idx="7592">
                  <c:v>379.65</c:v>
                </c:pt>
                <c:pt idx="7593">
                  <c:v>379.7</c:v>
                </c:pt>
                <c:pt idx="7594">
                  <c:v>379.75</c:v>
                </c:pt>
                <c:pt idx="7595">
                  <c:v>379.8</c:v>
                </c:pt>
                <c:pt idx="7596">
                  <c:v>379.85</c:v>
                </c:pt>
                <c:pt idx="7597">
                  <c:v>379.9</c:v>
                </c:pt>
                <c:pt idx="7598">
                  <c:v>379.95</c:v>
                </c:pt>
                <c:pt idx="7599">
                  <c:v>380</c:v>
                </c:pt>
                <c:pt idx="7600">
                  <c:v>380.05</c:v>
                </c:pt>
                <c:pt idx="7601">
                  <c:v>380.1</c:v>
                </c:pt>
                <c:pt idx="7602">
                  <c:v>380.15</c:v>
                </c:pt>
                <c:pt idx="7603">
                  <c:v>380.2</c:v>
                </c:pt>
                <c:pt idx="7604">
                  <c:v>380.25</c:v>
                </c:pt>
                <c:pt idx="7605">
                  <c:v>380.3</c:v>
                </c:pt>
                <c:pt idx="7606">
                  <c:v>380.35</c:v>
                </c:pt>
                <c:pt idx="7607">
                  <c:v>380.4</c:v>
                </c:pt>
                <c:pt idx="7608">
                  <c:v>380.45</c:v>
                </c:pt>
                <c:pt idx="7609">
                  <c:v>380.5</c:v>
                </c:pt>
                <c:pt idx="7610">
                  <c:v>380.55</c:v>
                </c:pt>
                <c:pt idx="7611">
                  <c:v>380.6</c:v>
                </c:pt>
                <c:pt idx="7612">
                  <c:v>380.65</c:v>
                </c:pt>
                <c:pt idx="7613">
                  <c:v>380.7</c:v>
                </c:pt>
                <c:pt idx="7614">
                  <c:v>380.75</c:v>
                </c:pt>
                <c:pt idx="7615">
                  <c:v>380.8</c:v>
                </c:pt>
                <c:pt idx="7616">
                  <c:v>380.85</c:v>
                </c:pt>
                <c:pt idx="7617">
                  <c:v>380.9</c:v>
                </c:pt>
                <c:pt idx="7618">
                  <c:v>380.95</c:v>
                </c:pt>
                <c:pt idx="7619">
                  <c:v>381</c:v>
                </c:pt>
                <c:pt idx="7620">
                  <c:v>381.05</c:v>
                </c:pt>
                <c:pt idx="7621">
                  <c:v>381.1</c:v>
                </c:pt>
                <c:pt idx="7622">
                  <c:v>381.15</c:v>
                </c:pt>
                <c:pt idx="7623">
                  <c:v>381.2</c:v>
                </c:pt>
                <c:pt idx="7624">
                  <c:v>381.25</c:v>
                </c:pt>
                <c:pt idx="7625">
                  <c:v>381.3</c:v>
                </c:pt>
                <c:pt idx="7626">
                  <c:v>381.35</c:v>
                </c:pt>
                <c:pt idx="7627">
                  <c:v>381.4</c:v>
                </c:pt>
                <c:pt idx="7628">
                  <c:v>381.45</c:v>
                </c:pt>
                <c:pt idx="7629">
                  <c:v>381.5</c:v>
                </c:pt>
                <c:pt idx="7630">
                  <c:v>381.55</c:v>
                </c:pt>
                <c:pt idx="7631">
                  <c:v>381.6</c:v>
                </c:pt>
                <c:pt idx="7632">
                  <c:v>381.65</c:v>
                </c:pt>
                <c:pt idx="7633">
                  <c:v>381.7</c:v>
                </c:pt>
                <c:pt idx="7634">
                  <c:v>381.75</c:v>
                </c:pt>
                <c:pt idx="7635">
                  <c:v>381.8</c:v>
                </c:pt>
                <c:pt idx="7636">
                  <c:v>381.85</c:v>
                </c:pt>
                <c:pt idx="7637">
                  <c:v>381.9</c:v>
                </c:pt>
                <c:pt idx="7638">
                  <c:v>381.95</c:v>
                </c:pt>
                <c:pt idx="7639">
                  <c:v>382</c:v>
                </c:pt>
                <c:pt idx="7640">
                  <c:v>382.05</c:v>
                </c:pt>
                <c:pt idx="7641">
                  <c:v>382.1</c:v>
                </c:pt>
                <c:pt idx="7642">
                  <c:v>382.15</c:v>
                </c:pt>
                <c:pt idx="7643">
                  <c:v>382.2</c:v>
                </c:pt>
                <c:pt idx="7644">
                  <c:v>382.25</c:v>
                </c:pt>
                <c:pt idx="7645">
                  <c:v>382.3</c:v>
                </c:pt>
                <c:pt idx="7646">
                  <c:v>382.35</c:v>
                </c:pt>
                <c:pt idx="7647">
                  <c:v>382.4</c:v>
                </c:pt>
                <c:pt idx="7648">
                  <c:v>382.45</c:v>
                </c:pt>
                <c:pt idx="7649">
                  <c:v>382.5</c:v>
                </c:pt>
                <c:pt idx="7650">
                  <c:v>382.55</c:v>
                </c:pt>
                <c:pt idx="7651">
                  <c:v>382.6</c:v>
                </c:pt>
                <c:pt idx="7652">
                  <c:v>382.65</c:v>
                </c:pt>
                <c:pt idx="7653">
                  <c:v>382.7</c:v>
                </c:pt>
                <c:pt idx="7654">
                  <c:v>382.75</c:v>
                </c:pt>
                <c:pt idx="7655">
                  <c:v>382.8</c:v>
                </c:pt>
                <c:pt idx="7656">
                  <c:v>382.85</c:v>
                </c:pt>
                <c:pt idx="7657">
                  <c:v>382.9</c:v>
                </c:pt>
                <c:pt idx="7658">
                  <c:v>382.95</c:v>
                </c:pt>
                <c:pt idx="7659">
                  <c:v>383</c:v>
                </c:pt>
                <c:pt idx="7660">
                  <c:v>383.05</c:v>
                </c:pt>
                <c:pt idx="7661">
                  <c:v>383.1</c:v>
                </c:pt>
                <c:pt idx="7662">
                  <c:v>383.15</c:v>
                </c:pt>
                <c:pt idx="7663">
                  <c:v>383.2</c:v>
                </c:pt>
                <c:pt idx="7664">
                  <c:v>383.25</c:v>
                </c:pt>
                <c:pt idx="7665">
                  <c:v>383.3</c:v>
                </c:pt>
                <c:pt idx="7666">
                  <c:v>383.35</c:v>
                </c:pt>
                <c:pt idx="7667">
                  <c:v>383.4</c:v>
                </c:pt>
                <c:pt idx="7668">
                  <c:v>383.45</c:v>
                </c:pt>
                <c:pt idx="7669">
                  <c:v>383.5</c:v>
                </c:pt>
                <c:pt idx="7670">
                  <c:v>383.55</c:v>
                </c:pt>
                <c:pt idx="7671">
                  <c:v>383.6</c:v>
                </c:pt>
                <c:pt idx="7672">
                  <c:v>383.65</c:v>
                </c:pt>
                <c:pt idx="7673">
                  <c:v>383.7</c:v>
                </c:pt>
                <c:pt idx="7674">
                  <c:v>383.75</c:v>
                </c:pt>
                <c:pt idx="7675">
                  <c:v>383.8</c:v>
                </c:pt>
                <c:pt idx="7676">
                  <c:v>383.85</c:v>
                </c:pt>
                <c:pt idx="7677">
                  <c:v>383.9</c:v>
                </c:pt>
                <c:pt idx="7678">
                  <c:v>383.95</c:v>
                </c:pt>
                <c:pt idx="7679">
                  <c:v>384</c:v>
                </c:pt>
                <c:pt idx="7680">
                  <c:v>384.05</c:v>
                </c:pt>
                <c:pt idx="7681">
                  <c:v>384.1</c:v>
                </c:pt>
                <c:pt idx="7682">
                  <c:v>384.15</c:v>
                </c:pt>
                <c:pt idx="7683">
                  <c:v>384.2</c:v>
                </c:pt>
                <c:pt idx="7684">
                  <c:v>384.25</c:v>
                </c:pt>
                <c:pt idx="7685">
                  <c:v>384.3</c:v>
                </c:pt>
                <c:pt idx="7686">
                  <c:v>384.35</c:v>
                </c:pt>
                <c:pt idx="7687">
                  <c:v>384.4</c:v>
                </c:pt>
                <c:pt idx="7688">
                  <c:v>384.45</c:v>
                </c:pt>
                <c:pt idx="7689">
                  <c:v>384.5</c:v>
                </c:pt>
                <c:pt idx="7690">
                  <c:v>384.55</c:v>
                </c:pt>
                <c:pt idx="7691">
                  <c:v>384.6</c:v>
                </c:pt>
                <c:pt idx="7692">
                  <c:v>384.65</c:v>
                </c:pt>
                <c:pt idx="7693">
                  <c:v>384.7</c:v>
                </c:pt>
                <c:pt idx="7694">
                  <c:v>384.75</c:v>
                </c:pt>
                <c:pt idx="7695">
                  <c:v>384.8</c:v>
                </c:pt>
                <c:pt idx="7696">
                  <c:v>384.85</c:v>
                </c:pt>
                <c:pt idx="7697">
                  <c:v>384.9</c:v>
                </c:pt>
                <c:pt idx="7698">
                  <c:v>384.95</c:v>
                </c:pt>
                <c:pt idx="7699">
                  <c:v>385</c:v>
                </c:pt>
                <c:pt idx="7700">
                  <c:v>385.05</c:v>
                </c:pt>
                <c:pt idx="7701">
                  <c:v>385.1</c:v>
                </c:pt>
                <c:pt idx="7702">
                  <c:v>385.15</c:v>
                </c:pt>
                <c:pt idx="7703">
                  <c:v>385.2</c:v>
                </c:pt>
                <c:pt idx="7704">
                  <c:v>385.25</c:v>
                </c:pt>
                <c:pt idx="7705">
                  <c:v>385.3</c:v>
                </c:pt>
                <c:pt idx="7706">
                  <c:v>385.35</c:v>
                </c:pt>
                <c:pt idx="7707">
                  <c:v>385.4</c:v>
                </c:pt>
                <c:pt idx="7708">
                  <c:v>385.45</c:v>
                </c:pt>
                <c:pt idx="7709">
                  <c:v>385.5</c:v>
                </c:pt>
                <c:pt idx="7710">
                  <c:v>385.55</c:v>
                </c:pt>
                <c:pt idx="7711">
                  <c:v>385.6</c:v>
                </c:pt>
                <c:pt idx="7712">
                  <c:v>385.65</c:v>
                </c:pt>
                <c:pt idx="7713">
                  <c:v>385.7</c:v>
                </c:pt>
                <c:pt idx="7714">
                  <c:v>385.75</c:v>
                </c:pt>
                <c:pt idx="7715">
                  <c:v>385.8</c:v>
                </c:pt>
                <c:pt idx="7716">
                  <c:v>385.85</c:v>
                </c:pt>
                <c:pt idx="7717">
                  <c:v>385.9</c:v>
                </c:pt>
                <c:pt idx="7718">
                  <c:v>385.95</c:v>
                </c:pt>
                <c:pt idx="7719">
                  <c:v>386</c:v>
                </c:pt>
                <c:pt idx="7720">
                  <c:v>386.05</c:v>
                </c:pt>
                <c:pt idx="7721">
                  <c:v>386.1</c:v>
                </c:pt>
                <c:pt idx="7722">
                  <c:v>386.15</c:v>
                </c:pt>
                <c:pt idx="7723">
                  <c:v>386.2</c:v>
                </c:pt>
                <c:pt idx="7724">
                  <c:v>386.25</c:v>
                </c:pt>
                <c:pt idx="7725">
                  <c:v>386.3</c:v>
                </c:pt>
                <c:pt idx="7726">
                  <c:v>386.35</c:v>
                </c:pt>
                <c:pt idx="7727">
                  <c:v>386.4</c:v>
                </c:pt>
                <c:pt idx="7728">
                  <c:v>386.45</c:v>
                </c:pt>
                <c:pt idx="7729">
                  <c:v>386.5</c:v>
                </c:pt>
                <c:pt idx="7730">
                  <c:v>386.55</c:v>
                </c:pt>
                <c:pt idx="7731">
                  <c:v>386.6</c:v>
                </c:pt>
                <c:pt idx="7732">
                  <c:v>386.65</c:v>
                </c:pt>
                <c:pt idx="7733">
                  <c:v>386.7</c:v>
                </c:pt>
                <c:pt idx="7734">
                  <c:v>386.75</c:v>
                </c:pt>
                <c:pt idx="7735">
                  <c:v>386.8</c:v>
                </c:pt>
                <c:pt idx="7736">
                  <c:v>386.85</c:v>
                </c:pt>
                <c:pt idx="7737">
                  <c:v>386.9</c:v>
                </c:pt>
                <c:pt idx="7738">
                  <c:v>386.95</c:v>
                </c:pt>
                <c:pt idx="7739">
                  <c:v>387</c:v>
                </c:pt>
                <c:pt idx="7740">
                  <c:v>387.05</c:v>
                </c:pt>
                <c:pt idx="7741">
                  <c:v>387.1</c:v>
                </c:pt>
                <c:pt idx="7742">
                  <c:v>387.15</c:v>
                </c:pt>
                <c:pt idx="7743">
                  <c:v>387.2</c:v>
                </c:pt>
                <c:pt idx="7744">
                  <c:v>387.25</c:v>
                </c:pt>
                <c:pt idx="7745">
                  <c:v>387.3</c:v>
                </c:pt>
                <c:pt idx="7746">
                  <c:v>387.35</c:v>
                </c:pt>
                <c:pt idx="7747">
                  <c:v>387.4</c:v>
                </c:pt>
                <c:pt idx="7748">
                  <c:v>387.45</c:v>
                </c:pt>
                <c:pt idx="7749">
                  <c:v>387.5</c:v>
                </c:pt>
                <c:pt idx="7750">
                  <c:v>387.55</c:v>
                </c:pt>
                <c:pt idx="7751">
                  <c:v>387.6</c:v>
                </c:pt>
                <c:pt idx="7752">
                  <c:v>387.65</c:v>
                </c:pt>
                <c:pt idx="7753">
                  <c:v>387.7</c:v>
                </c:pt>
                <c:pt idx="7754">
                  <c:v>387.75</c:v>
                </c:pt>
                <c:pt idx="7755">
                  <c:v>387.8</c:v>
                </c:pt>
                <c:pt idx="7756">
                  <c:v>387.85</c:v>
                </c:pt>
                <c:pt idx="7757">
                  <c:v>387.9</c:v>
                </c:pt>
                <c:pt idx="7758">
                  <c:v>387.95</c:v>
                </c:pt>
                <c:pt idx="7759">
                  <c:v>388</c:v>
                </c:pt>
                <c:pt idx="7760">
                  <c:v>388.05</c:v>
                </c:pt>
                <c:pt idx="7761">
                  <c:v>388.1</c:v>
                </c:pt>
                <c:pt idx="7762">
                  <c:v>388.15</c:v>
                </c:pt>
                <c:pt idx="7763">
                  <c:v>388.2</c:v>
                </c:pt>
                <c:pt idx="7764">
                  <c:v>388.25</c:v>
                </c:pt>
                <c:pt idx="7765">
                  <c:v>388.3</c:v>
                </c:pt>
                <c:pt idx="7766">
                  <c:v>388.35</c:v>
                </c:pt>
                <c:pt idx="7767">
                  <c:v>388.4</c:v>
                </c:pt>
                <c:pt idx="7768">
                  <c:v>388.45</c:v>
                </c:pt>
                <c:pt idx="7769">
                  <c:v>388.5</c:v>
                </c:pt>
                <c:pt idx="7770">
                  <c:v>388.55</c:v>
                </c:pt>
                <c:pt idx="7771">
                  <c:v>388.6</c:v>
                </c:pt>
                <c:pt idx="7772">
                  <c:v>388.65</c:v>
                </c:pt>
                <c:pt idx="7773">
                  <c:v>388.7</c:v>
                </c:pt>
                <c:pt idx="7774">
                  <c:v>388.75</c:v>
                </c:pt>
                <c:pt idx="7775">
                  <c:v>388.8</c:v>
                </c:pt>
                <c:pt idx="7776">
                  <c:v>388.85</c:v>
                </c:pt>
                <c:pt idx="7777">
                  <c:v>388.9</c:v>
                </c:pt>
                <c:pt idx="7778">
                  <c:v>388.95</c:v>
                </c:pt>
                <c:pt idx="7779">
                  <c:v>389</c:v>
                </c:pt>
                <c:pt idx="7780">
                  <c:v>389.05</c:v>
                </c:pt>
                <c:pt idx="7781">
                  <c:v>389.1</c:v>
                </c:pt>
                <c:pt idx="7782">
                  <c:v>389.15</c:v>
                </c:pt>
                <c:pt idx="7783">
                  <c:v>389.2</c:v>
                </c:pt>
                <c:pt idx="7784">
                  <c:v>389.25</c:v>
                </c:pt>
                <c:pt idx="7785">
                  <c:v>389.3</c:v>
                </c:pt>
                <c:pt idx="7786">
                  <c:v>389.35</c:v>
                </c:pt>
                <c:pt idx="7787">
                  <c:v>389.4</c:v>
                </c:pt>
                <c:pt idx="7788">
                  <c:v>389.45</c:v>
                </c:pt>
                <c:pt idx="7789">
                  <c:v>389.5</c:v>
                </c:pt>
                <c:pt idx="7790">
                  <c:v>389.55</c:v>
                </c:pt>
                <c:pt idx="7791">
                  <c:v>389.6</c:v>
                </c:pt>
                <c:pt idx="7792">
                  <c:v>389.65</c:v>
                </c:pt>
                <c:pt idx="7793">
                  <c:v>389.7</c:v>
                </c:pt>
                <c:pt idx="7794">
                  <c:v>389.75</c:v>
                </c:pt>
                <c:pt idx="7795">
                  <c:v>389.8</c:v>
                </c:pt>
                <c:pt idx="7796">
                  <c:v>389.85</c:v>
                </c:pt>
                <c:pt idx="7797">
                  <c:v>389.9</c:v>
                </c:pt>
                <c:pt idx="7798">
                  <c:v>389.95</c:v>
                </c:pt>
                <c:pt idx="7799">
                  <c:v>390</c:v>
                </c:pt>
                <c:pt idx="7800">
                  <c:v>390.05</c:v>
                </c:pt>
                <c:pt idx="7801">
                  <c:v>390.1</c:v>
                </c:pt>
                <c:pt idx="7802">
                  <c:v>390.15</c:v>
                </c:pt>
                <c:pt idx="7803">
                  <c:v>390.2</c:v>
                </c:pt>
                <c:pt idx="7804">
                  <c:v>390.25</c:v>
                </c:pt>
                <c:pt idx="7805">
                  <c:v>390.3</c:v>
                </c:pt>
                <c:pt idx="7806">
                  <c:v>390.35</c:v>
                </c:pt>
                <c:pt idx="7807">
                  <c:v>390.4</c:v>
                </c:pt>
                <c:pt idx="7808">
                  <c:v>390.45</c:v>
                </c:pt>
                <c:pt idx="7809">
                  <c:v>390.5</c:v>
                </c:pt>
                <c:pt idx="7810">
                  <c:v>390.55</c:v>
                </c:pt>
                <c:pt idx="7811">
                  <c:v>390.6</c:v>
                </c:pt>
                <c:pt idx="7812">
                  <c:v>390.65</c:v>
                </c:pt>
                <c:pt idx="7813">
                  <c:v>390.7</c:v>
                </c:pt>
                <c:pt idx="7814">
                  <c:v>390.75</c:v>
                </c:pt>
                <c:pt idx="7815">
                  <c:v>390.8</c:v>
                </c:pt>
                <c:pt idx="7816">
                  <c:v>390.85</c:v>
                </c:pt>
                <c:pt idx="7817">
                  <c:v>390.9</c:v>
                </c:pt>
                <c:pt idx="7818">
                  <c:v>390.95</c:v>
                </c:pt>
                <c:pt idx="7819">
                  <c:v>391</c:v>
                </c:pt>
                <c:pt idx="7820">
                  <c:v>391.05</c:v>
                </c:pt>
                <c:pt idx="7821">
                  <c:v>391.1</c:v>
                </c:pt>
                <c:pt idx="7822">
                  <c:v>391.15</c:v>
                </c:pt>
                <c:pt idx="7823">
                  <c:v>391.2</c:v>
                </c:pt>
                <c:pt idx="7824">
                  <c:v>391.25</c:v>
                </c:pt>
                <c:pt idx="7825">
                  <c:v>391.3</c:v>
                </c:pt>
                <c:pt idx="7826">
                  <c:v>391.35</c:v>
                </c:pt>
                <c:pt idx="7827">
                  <c:v>391.4</c:v>
                </c:pt>
                <c:pt idx="7828">
                  <c:v>391.45</c:v>
                </c:pt>
                <c:pt idx="7829">
                  <c:v>391.5</c:v>
                </c:pt>
                <c:pt idx="7830">
                  <c:v>391.55</c:v>
                </c:pt>
                <c:pt idx="7831">
                  <c:v>391.6</c:v>
                </c:pt>
                <c:pt idx="7832">
                  <c:v>391.65</c:v>
                </c:pt>
                <c:pt idx="7833">
                  <c:v>391.7</c:v>
                </c:pt>
                <c:pt idx="7834">
                  <c:v>391.75</c:v>
                </c:pt>
                <c:pt idx="7835">
                  <c:v>391.8</c:v>
                </c:pt>
                <c:pt idx="7836">
                  <c:v>391.85</c:v>
                </c:pt>
                <c:pt idx="7837">
                  <c:v>391.9</c:v>
                </c:pt>
                <c:pt idx="7838">
                  <c:v>391.95</c:v>
                </c:pt>
                <c:pt idx="7839">
                  <c:v>392</c:v>
                </c:pt>
                <c:pt idx="7840">
                  <c:v>392.05</c:v>
                </c:pt>
                <c:pt idx="7841">
                  <c:v>392.1</c:v>
                </c:pt>
                <c:pt idx="7842">
                  <c:v>392.15</c:v>
                </c:pt>
                <c:pt idx="7843">
                  <c:v>392.2</c:v>
                </c:pt>
                <c:pt idx="7844">
                  <c:v>392.25</c:v>
                </c:pt>
                <c:pt idx="7845">
                  <c:v>392.3</c:v>
                </c:pt>
                <c:pt idx="7846">
                  <c:v>392.35</c:v>
                </c:pt>
                <c:pt idx="7847">
                  <c:v>392.4</c:v>
                </c:pt>
                <c:pt idx="7848">
                  <c:v>392.45</c:v>
                </c:pt>
                <c:pt idx="7849">
                  <c:v>392.5</c:v>
                </c:pt>
                <c:pt idx="7850">
                  <c:v>392.55</c:v>
                </c:pt>
                <c:pt idx="7851">
                  <c:v>392.6</c:v>
                </c:pt>
                <c:pt idx="7852">
                  <c:v>392.65</c:v>
                </c:pt>
                <c:pt idx="7853">
                  <c:v>392.7</c:v>
                </c:pt>
                <c:pt idx="7854">
                  <c:v>392.75</c:v>
                </c:pt>
                <c:pt idx="7855">
                  <c:v>392.8</c:v>
                </c:pt>
                <c:pt idx="7856">
                  <c:v>392.85</c:v>
                </c:pt>
                <c:pt idx="7857">
                  <c:v>392.9</c:v>
                </c:pt>
                <c:pt idx="7858">
                  <c:v>392.95</c:v>
                </c:pt>
                <c:pt idx="7859">
                  <c:v>393</c:v>
                </c:pt>
                <c:pt idx="7860">
                  <c:v>393.05</c:v>
                </c:pt>
                <c:pt idx="7861">
                  <c:v>393.1</c:v>
                </c:pt>
                <c:pt idx="7862">
                  <c:v>393.15</c:v>
                </c:pt>
                <c:pt idx="7863">
                  <c:v>393.2</c:v>
                </c:pt>
                <c:pt idx="7864">
                  <c:v>393.25</c:v>
                </c:pt>
                <c:pt idx="7865">
                  <c:v>393.3</c:v>
                </c:pt>
                <c:pt idx="7866">
                  <c:v>393.35</c:v>
                </c:pt>
                <c:pt idx="7867">
                  <c:v>393.4</c:v>
                </c:pt>
                <c:pt idx="7868">
                  <c:v>393.45</c:v>
                </c:pt>
                <c:pt idx="7869">
                  <c:v>393.5</c:v>
                </c:pt>
                <c:pt idx="7870">
                  <c:v>393.55</c:v>
                </c:pt>
                <c:pt idx="7871">
                  <c:v>393.6</c:v>
                </c:pt>
                <c:pt idx="7872">
                  <c:v>393.65</c:v>
                </c:pt>
                <c:pt idx="7873">
                  <c:v>393.7</c:v>
                </c:pt>
                <c:pt idx="7874">
                  <c:v>393.75</c:v>
                </c:pt>
                <c:pt idx="7875">
                  <c:v>393.8</c:v>
                </c:pt>
                <c:pt idx="7876">
                  <c:v>393.85</c:v>
                </c:pt>
                <c:pt idx="7877">
                  <c:v>393.9</c:v>
                </c:pt>
                <c:pt idx="7878">
                  <c:v>393.95</c:v>
                </c:pt>
                <c:pt idx="7879">
                  <c:v>394</c:v>
                </c:pt>
                <c:pt idx="7880">
                  <c:v>394.05</c:v>
                </c:pt>
                <c:pt idx="7881">
                  <c:v>394.1</c:v>
                </c:pt>
                <c:pt idx="7882">
                  <c:v>394.15</c:v>
                </c:pt>
                <c:pt idx="7883">
                  <c:v>394.2</c:v>
                </c:pt>
                <c:pt idx="7884">
                  <c:v>394.25</c:v>
                </c:pt>
                <c:pt idx="7885">
                  <c:v>394.3</c:v>
                </c:pt>
                <c:pt idx="7886">
                  <c:v>394.35</c:v>
                </c:pt>
                <c:pt idx="7887">
                  <c:v>394.4</c:v>
                </c:pt>
                <c:pt idx="7888">
                  <c:v>394.45</c:v>
                </c:pt>
                <c:pt idx="7889">
                  <c:v>394.5</c:v>
                </c:pt>
                <c:pt idx="7890">
                  <c:v>394.55</c:v>
                </c:pt>
                <c:pt idx="7891">
                  <c:v>394.6</c:v>
                </c:pt>
                <c:pt idx="7892">
                  <c:v>394.65</c:v>
                </c:pt>
                <c:pt idx="7893">
                  <c:v>394.7</c:v>
                </c:pt>
                <c:pt idx="7894">
                  <c:v>394.75</c:v>
                </c:pt>
                <c:pt idx="7895">
                  <c:v>394.8</c:v>
                </c:pt>
                <c:pt idx="7896">
                  <c:v>394.85</c:v>
                </c:pt>
                <c:pt idx="7897">
                  <c:v>394.9</c:v>
                </c:pt>
                <c:pt idx="7898">
                  <c:v>394.95</c:v>
                </c:pt>
                <c:pt idx="7899">
                  <c:v>395</c:v>
                </c:pt>
                <c:pt idx="7900">
                  <c:v>395.05</c:v>
                </c:pt>
                <c:pt idx="7901">
                  <c:v>395.1</c:v>
                </c:pt>
                <c:pt idx="7902">
                  <c:v>395.15</c:v>
                </c:pt>
                <c:pt idx="7903">
                  <c:v>395.2</c:v>
                </c:pt>
                <c:pt idx="7904">
                  <c:v>395.25</c:v>
                </c:pt>
                <c:pt idx="7905">
                  <c:v>395.3</c:v>
                </c:pt>
                <c:pt idx="7906">
                  <c:v>395.35</c:v>
                </c:pt>
                <c:pt idx="7907">
                  <c:v>395.4</c:v>
                </c:pt>
                <c:pt idx="7908">
                  <c:v>395.45</c:v>
                </c:pt>
                <c:pt idx="7909">
                  <c:v>395.5</c:v>
                </c:pt>
                <c:pt idx="7910">
                  <c:v>395.55</c:v>
                </c:pt>
                <c:pt idx="7911">
                  <c:v>395.6</c:v>
                </c:pt>
                <c:pt idx="7912">
                  <c:v>395.65</c:v>
                </c:pt>
                <c:pt idx="7913">
                  <c:v>395.7</c:v>
                </c:pt>
                <c:pt idx="7914">
                  <c:v>395.75</c:v>
                </c:pt>
                <c:pt idx="7915">
                  <c:v>395.8</c:v>
                </c:pt>
                <c:pt idx="7916">
                  <c:v>395.85</c:v>
                </c:pt>
                <c:pt idx="7917">
                  <c:v>395.9</c:v>
                </c:pt>
                <c:pt idx="7918">
                  <c:v>395.95</c:v>
                </c:pt>
                <c:pt idx="7919">
                  <c:v>396</c:v>
                </c:pt>
                <c:pt idx="7920">
                  <c:v>396.05</c:v>
                </c:pt>
                <c:pt idx="7921">
                  <c:v>396.1</c:v>
                </c:pt>
                <c:pt idx="7922">
                  <c:v>396.15</c:v>
                </c:pt>
                <c:pt idx="7923">
                  <c:v>396.2</c:v>
                </c:pt>
                <c:pt idx="7924">
                  <c:v>396.25</c:v>
                </c:pt>
                <c:pt idx="7925">
                  <c:v>396.3</c:v>
                </c:pt>
                <c:pt idx="7926">
                  <c:v>396.35</c:v>
                </c:pt>
                <c:pt idx="7927">
                  <c:v>396.4</c:v>
                </c:pt>
                <c:pt idx="7928">
                  <c:v>396.45</c:v>
                </c:pt>
                <c:pt idx="7929">
                  <c:v>396.5</c:v>
                </c:pt>
                <c:pt idx="7930">
                  <c:v>396.55</c:v>
                </c:pt>
                <c:pt idx="7931">
                  <c:v>396.6</c:v>
                </c:pt>
                <c:pt idx="7932">
                  <c:v>396.65</c:v>
                </c:pt>
                <c:pt idx="7933">
                  <c:v>396.7</c:v>
                </c:pt>
                <c:pt idx="7934">
                  <c:v>396.75</c:v>
                </c:pt>
                <c:pt idx="7935">
                  <c:v>396.8</c:v>
                </c:pt>
                <c:pt idx="7936">
                  <c:v>396.85</c:v>
                </c:pt>
                <c:pt idx="7937">
                  <c:v>396.9</c:v>
                </c:pt>
                <c:pt idx="7938">
                  <c:v>396.95</c:v>
                </c:pt>
                <c:pt idx="7939">
                  <c:v>397</c:v>
                </c:pt>
                <c:pt idx="7940">
                  <c:v>397.05</c:v>
                </c:pt>
                <c:pt idx="7941">
                  <c:v>397.1</c:v>
                </c:pt>
                <c:pt idx="7942">
                  <c:v>397.15</c:v>
                </c:pt>
                <c:pt idx="7943">
                  <c:v>397.2</c:v>
                </c:pt>
                <c:pt idx="7944">
                  <c:v>397.25</c:v>
                </c:pt>
                <c:pt idx="7945">
                  <c:v>397.3</c:v>
                </c:pt>
                <c:pt idx="7946">
                  <c:v>397.35</c:v>
                </c:pt>
                <c:pt idx="7947">
                  <c:v>397.4</c:v>
                </c:pt>
                <c:pt idx="7948">
                  <c:v>397.45</c:v>
                </c:pt>
                <c:pt idx="7949">
                  <c:v>397.5</c:v>
                </c:pt>
                <c:pt idx="7950">
                  <c:v>397.55</c:v>
                </c:pt>
                <c:pt idx="7951">
                  <c:v>397.6</c:v>
                </c:pt>
                <c:pt idx="7952">
                  <c:v>397.65</c:v>
                </c:pt>
                <c:pt idx="7953">
                  <c:v>397.7</c:v>
                </c:pt>
                <c:pt idx="7954">
                  <c:v>397.75</c:v>
                </c:pt>
                <c:pt idx="7955">
                  <c:v>397.8</c:v>
                </c:pt>
                <c:pt idx="7956">
                  <c:v>397.85</c:v>
                </c:pt>
                <c:pt idx="7957">
                  <c:v>397.9</c:v>
                </c:pt>
                <c:pt idx="7958">
                  <c:v>397.95</c:v>
                </c:pt>
                <c:pt idx="7959">
                  <c:v>398</c:v>
                </c:pt>
                <c:pt idx="7960">
                  <c:v>398.05</c:v>
                </c:pt>
                <c:pt idx="7961">
                  <c:v>398.1</c:v>
                </c:pt>
                <c:pt idx="7962">
                  <c:v>398.15</c:v>
                </c:pt>
                <c:pt idx="7963">
                  <c:v>398.2</c:v>
                </c:pt>
                <c:pt idx="7964">
                  <c:v>398.25</c:v>
                </c:pt>
                <c:pt idx="7965">
                  <c:v>398.3</c:v>
                </c:pt>
                <c:pt idx="7966">
                  <c:v>398.35</c:v>
                </c:pt>
                <c:pt idx="7967">
                  <c:v>398.4</c:v>
                </c:pt>
                <c:pt idx="7968">
                  <c:v>398.45</c:v>
                </c:pt>
                <c:pt idx="7969">
                  <c:v>398.5</c:v>
                </c:pt>
                <c:pt idx="7970">
                  <c:v>398.55</c:v>
                </c:pt>
                <c:pt idx="7971">
                  <c:v>398.6</c:v>
                </c:pt>
                <c:pt idx="7972">
                  <c:v>398.65</c:v>
                </c:pt>
                <c:pt idx="7973">
                  <c:v>398.7</c:v>
                </c:pt>
                <c:pt idx="7974">
                  <c:v>398.75</c:v>
                </c:pt>
                <c:pt idx="7975">
                  <c:v>398.8</c:v>
                </c:pt>
                <c:pt idx="7976">
                  <c:v>398.85</c:v>
                </c:pt>
                <c:pt idx="7977">
                  <c:v>398.9</c:v>
                </c:pt>
                <c:pt idx="7978">
                  <c:v>398.95</c:v>
                </c:pt>
                <c:pt idx="7979">
                  <c:v>399</c:v>
                </c:pt>
                <c:pt idx="7980">
                  <c:v>399.05</c:v>
                </c:pt>
                <c:pt idx="7981">
                  <c:v>399.1</c:v>
                </c:pt>
                <c:pt idx="7982">
                  <c:v>399.15</c:v>
                </c:pt>
                <c:pt idx="7983">
                  <c:v>399.2</c:v>
                </c:pt>
                <c:pt idx="7984">
                  <c:v>399.25</c:v>
                </c:pt>
                <c:pt idx="7985">
                  <c:v>399.3</c:v>
                </c:pt>
                <c:pt idx="7986">
                  <c:v>399.35</c:v>
                </c:pt>
                <c:pt idx="7987">
                  <c:v>399.4</c:v>
                </c:pt>
                <c:pt idx="7988">
                  <c:v>399.45</c:v>
                </c:pt>
                <c:pt idx="7989">
                  <c:v>399.5</c:v>
                </c:pt>
                <c:pt idx="7990">
                  <c:v>399.55</c:v>
                </c:pt>
                <c:pt idx="7991">
                  <c:v>399.6</c:v>
                </c:pt>
                <c:pt idx="7992">
                  <c:v>399.65</c:v>
                </c:pt>
                <c:pt idx="7993">
                  <c:v>399.7</c:v>
                </c:pt>
                <c:pt idx="7994">
                  <c:v>399.75</c:v>
                </c:pt>
                <c:pt idx="7995">
                  <c:v>399.8</c:v>
                </c:pt>
                <c:pt idx="7996">
                  <c:v>399.85</c:v>
                </c:pt>
                <c:pt idx="7997">
                  <c:v>399.9</c:v>
                </c:pt>
                <c:pt idx="7998">
                  <c:v>399.95</c:v>
                </c:pt>
                <c:pt idx="7999">
                  <c:v>400</c:v>
                </c:pt>
                <c:pt idx="8000">
                  <c:v>400.05</c:v>
                </c:pt>
                <c:pt idx="8001">
                  <c:v>400.1</c:v>
                </c:pt>
                <c:pt idx="8002">
                  <c:v>400.15</c:v>
                </c:pt>
                <c:pt idx="8003">
                  <c:v>400.2</c:v>
                </c:pt>
                <c:pt idx="8004">
                  <c:v>400.25</c:v>
                </c:pt>
                <c:pt idx="8005">
                  <c:v>400.3</c:v>
                </c:pt>
                <c:pt idx="8006">
                  <c:v>400.35</c:v>
                </c:pt>
                <c:pt idx="8007">
                  <c:v>400.4</c:v>
                </c:pt>
                <c:pt idx="8008">
                  <c:v>400.45</c:v>
                </c:pt>
                <c:pt idx="8009">
                  <c:v>400.5</c:v>
                </c:pt>
                <c:pt idx="8010">
                  <c:v>400.55</c:v>
                </c:pt>
                <c:pt idx="8011">
                  <c:v>400.6</c:v>
                </c:pt>
                <c:pt idx="8012">
                  <c:v>400.65</c:v>
                </c:pt>
                <c:pt idx="8013">
                  <c:v>400.7</c:v>
                </c:pt>
                <c:pt idx="8014">
                  <c:v>400.75</c:v>
                </c:pt>
                <c:pt idx="8015">
                  <c:v>400.8</c:v>
                </c:pt>
                <c:pt idx="8016">
                  <c:v>400.85</c:v>
                </c:pt>
                <c:pt idx="8017">
                  <c:v>400.9</c:v>
                </c:pt>
                <c:pt idx="8018">
                  <c:v>400.95</c:v>
                </c:pt>
                <c:pt idx="8019">
                  <c:v>401</c:v>
                </c:pt>
                <c:pt idx="8020">
                  <c:v>401.05</c:v>
                </c:pt>
                <c:pt idx="8021">
                  <c:v>401.1</c:v>
                </c:pt>
                <c:pt idx="8022">
                  <c:v>401.15</c:v>
                </c:pt>
                <c:pt idx="8023">
                  <c:v>401.2</c:v>
                </c:pt>
                <c:pt idx="8024">
                  <c:v>401.25</c:v>
                </c:pt>
                <c:pt idx="8025">
                  <c:v>401.3</c:v>
                </c:pt>
                <c:pt idx="8026">
                  <c:v>401.35</c:v>
                </c:pt>
                <c:pt idx="8027">
                  <c:v>401.4</c:v>
                </c:pt>
                <c:pt idx="8028">
                  <c:v>401.45</c:v>
                </c:pt>
                <c:pt idx="8029">
                  <c:v>401.5</c:v>
                </c:pt>
                <c:pt idx="8030">
                  <c:v>401.55</c:v>
                </c:pt>
                <c:pt idx="8031">
                  <c:v>401.6</c:v>
                </c:pt>
                <c:pt idx="8032">
                  <c:v>401.65</c:v>
                </c:pt>
                <c:pt idx="8033">
                  <c:v>401.7</c:v>
                </c:pt>
                <c:pt idx="8034">
                  <c:v>401.75</c:v>
                </c:pt>
                <c:pt idx="8035">
                  <c:v>401.8</c:v>
                </c:pt>
                <c:pt idx="8036">
                  <c:v>401.85</c:v>
                </c:pt>
                <c:pt idx="8037">
                  <c:v>401.9</c:v>
                </c:pt>
                <c:pt idx="8038">
                  <c:v>401.95</c:v>
                </c:pt>
                <c:pt idx="8039">
                  <c:v>402</c:v>
                </c:pt>
                <c:pt idx="8040">
                  <c:v>402.05</c:v>
                </c:pt>
                <c:pt idx="8041">
                  <c:v>402.1</c:v>
                </c:pt>
                <c:pt idx="8042">
                  <c:v>402.15</c:v>
                </c:pt>
                <c:pt idx="8043">
                  <c:v>402.2</c:v>
                </c:pt>
                <c:pt idx="8044">
                  <c:v>402.25</c:v>
                </c:pt>
                <c:pt idx="8045">
                  <c:v>402.3</c:v>
                </c:pt>
                <c:pt idx="8046">
                  <c:v>402.35</c:v>
                </c:pt>
                <c:pt idx="8047">
                  <c:v>402.4</c:v>
                </c:pt>
                <c:pt idx="8048">
                  <c:v>402.45</c:v>
                </c:pt>
                <c:pt idx="8049">
                  <c:v>402.5</c:v>
                </c:pt>
                <c:pt idx="8050">
                  <c:v>402.55</c:v>
                </c:pt>
                <c:pt idx="8051">
                  <c:v>402.6</c:v>
                </c:pt>
                <c:pt idx="8052">
                  <c:v>402.65</c:v>
                </c:pt>
                <c:pt idx="8053">
                  <c:v>402.7</c:v>
                </c:pt>
                <c:pt idx="8054">
                  <c:v>402.75</c:v>
                </c:pt>
                <c:pt idx="8055">
                  <c:v>402.8</c:v>
                </c:pt>
                <c:pt idx="8056">
                  <c:v>402.85</c:v>
                </c:pt>
                <c:pt idx="8057">
                  <c:v>402.9</c:v>
                </c:pt>
                <c:pt idx="8058">
                  <c:v>402.95</c:v>
                </c:pt>
                <c:pt idx="8059">
                  <c:v>403</c:v>
                </c:pt>
                <c:pt idx="8060">
                  <c:v>403.05</c:v>
                </c:pt>
                <c:pt idx="8061">
                  <c:v>403.1</c:v>
                </c:pt>
                <c:pt idx="8062">
                  <c:v>403.15</c:v>
                </c:pt>
                <c:pt idx="8063">
                  <c:v>403.2</c:v>
                </c:pt>
                <c:pt idx="8064">
                  <c:v>403.25</c:v>
                </c:pt>
                <c:pt idx="8065">
                  <c:v>403.3</c:v>
                </c:pt>
                <c:pt idx="8066">
                  <c:v>403.35</c:v>
                </c:pt>
                <c:pt idx="8067">
                  <c:v>403.4</c:v>
                </c:pt>
                <c:pt idx="8068">
                  <c:v>403.45</c:v>
                </c:pt>
                <c:pt idx="8069">
                  <c:v>403.5</c:v>
                </c:pt>
                <c:pt idx="8070">
                  <c:v>403.55</c:v>
                </c:pt>
                <c:pt idx="8071">
                  <c:v>403.6</c:v>
                </c:pt>
                <c:pt idx="8072">
                  <c:v>403.65</c:v>
                </c:pt>
                <c:pt idx="8073">
                  <c:v>403.7</c:v>
                </c:pt>
                <c:pt idx="8074">
                  <c:v>403.75</c:v>
                </c:pt>
                <c:pt idx="8075">
                  <c:v>403.8</c:v>
                </c:pt>
                <c:pt idx="8076">
                  <c:v>403.85</c:v>
                </c:pt>
                <c:pt idx="8077">
                  <c:v>403.9</c:v>
                </c:pt>
                <c:pt idx="8078">
                  <c:v>403.95</c:v>
                </c:pt>
                <c:pt idx="8079">
                  <c:v>404</c:v>
                </c:pt>
                <c:pt idx="8080">
                  <c:v>404.05</c:v>
                </c:pt>
                <c:pt idx="8081">
                  <c:v>404.1</c:v>
                </c:pt>
                <c:pt idx="8082">
                  <c:v>404.15</c:v>
                </c:pt>
                <c:pt idx="8083">
                  <c:v>404.2</c:v>
                </c:pt>
                <c:pt idx="8084">
                  <c:v>404.25</c:v>
                </c:pt>
                <c:pt idx="8085">
                  <c:v>404.3</c:v>
                </c:pt>
                <c:pt idx="8086">
                  <c:v>404.35</c:v>
                </c:pt>
                <c:pt idx="8087">
                  <c:v>404.4</c:v>
                </c:pt>
                <c:pt idx="8088">
                  <c:v>404.45</c:v>
                </c:pt>
                <c:pt idx="8089">
                  <c:v>404.5</c:v>
                </c:pt>
                <c:pt idx="8090">
                  <c:v>404.55</c:v>
                </c:pt>
                <c:pt idx="8091">
                  <c:v>404.6</c:v>
                </c:pt>
                <c:pt idx="8092">
                  <c:v>404.65</c:v>
                </c:pt>
                <c:pt idx="8093">
                  <c:v>404.7</c:v>
                </c:pt>
                <c:pt idx="8094">
                  <c:v>404.75</c:v>
                </c:pt>
                <c:pt idx="8095">
                  <c:v>404.8</c:v>
                </c:pt>
                <c:pt idx="8096">
                  <c:v>404.85</c:v>
                </c:pt>
                <c:pt idx="8097">
                  <c:v>404.9</c:v>
                </c:pt>
                <c:pt idx="8098">
                  <c:v>404.95</c:v>
                </c:pt>
                <c:pt idx="8099">
                  <c:v>405</c:v>
                </c:pt>
                <c:pt idx="8100">
                  <c:v>405.05</c:v>
                </c:pt>
                <c:pt idx="8101">
                  <c:v>405.1</c:v>
                </c:pt>
                <c:pt idx="8102">
                  <c:v>405.15</c:v>
                </c:pt>
                <c:pt idx="8103">
                  <c:v>405.2</c:v>
                </c:pt>
                <c:pt idx="8104">
                  <c:v>405.25</c:v>
                </c:pt>
                <c:pt idx="8105">
                  <c:v>405.3</c:v>
                </c:pt>
                <c:pt idx="8106">
                  <c:v>405.35</c:v>
                </c:pt>
                <c:pt idx="8107">
                  <c:v>405.4</c:v>
                </c:pt>
                <c:pt idx="8108">
                  <c:v>405.45</c:v>
                </c:pt>
                <c:pt idx="8109">
                  <c:v>405.5</c:v>
                </c:pt>
                <c:pt idx="8110">
                  <c:v>405.55</c:v>
                </c:pt>
                <c:pt idx="8111">
                  <c:v>405.6</c:v>
                </c:pt>
                <c:pt idx="8112">
                  <c:v>405.65</c:v>
                </c:pt>
                <c:pt idx="8113">
                  <c:v>405.7</c:v>
                </c:pt>
                <c:pt idx="8114">
                  <c:v>405.75</c:v>
                </c:pt>
                <c:pt idx="8115">
                  <c:v>405.8</c:v>
                </c:pt>
                <c:pt idx="8116">
                  <c:v>405.85</c:v>
                </c:pt>
                <c:pt idx="8117">
                  <c:v>405.9</c:v>
                </c:pt>
                <c:pt idx="8118">
                  <c:v>405.95</c:v>
                </c:pt>
                <c:pt idx="8119">
                  <c:v>406</c:v>
                </c:pt>
                <c:pt idx="8120">
                  <c:v>406.05</c:v>
                </c:pt>
                <c:pt idx="8121">
                  <c:v>406.1</c:v>
                </c:pt>
                <c:pt idx="8122">
                  <c:v>406.15</c:v>
                </c:pt>
                <c:pt idx="8123">
                  <c:v>406.2</c:v>
                </c:pt>
                <c:pt idx="8124">
                  <c:v>406.25</c:v>
                </c:pt>
                <c:pt idx="8125">
                  <c:v>406.3</c:v>
                </c:pt>
                <c:pt idx="8126">
                  <c:v>406.35</c:v>
                </c:pt>
                <c:pt idx="8127">
                  <c:v>406.4</c:v>
                </c:pt>
                <c:pt idx="8128">
                  <c:v>406.45</c:v>
                </c:pt>
                <c:pt idx="8129">
                  <c:v>406.5</c:v>
                </c:pt>
                <c:pt idx="8130">
                  <c:v>406.55</c:v>
                </c:pt>
                <c:pt idx="8131">
                  <c:v>406.6</c:v>
                </c:pt>
                <c:pt idx="8132">
                  <c:v>406.65</c:v>
                </c:pt>
                <c:pt idx="8133">
                  <c:v>406.7</c:v>
                </c:pt>
                <c:pt idx="8134">
                  <c:v>406.75</c:v>
                </c:pt>
                <c:pt idx="8135">
                  <c:v>406.8</c:v>
                </c:pt>
                <c:pt idx="8136">
                  <c:v>406.85</c:v>
                </c:pt>
                <c:pt idx="8137">
                  <c:v>406.9</c:v>
                </c:pt>
                <c:pt idx="8138">
                  <c:v>406.95</c:v>
                </c:pt>
                <c:pt idx="8139">
                  <c:v>407</c:v>
                </c:pt>
                <c:pt idx="8140">
                  <c:v>407.05</c:v>
                </c:pt>
                <c:pt idx="8141">
                  <c:v>407.1</c:v>
                </c:pt>
                <c:pt idx="8142">
                  <c:v>407.15</c:v>
                </c:pt>
                <c:pt idx="8143">
                  <c:v>407.2</c:v>
                </c:pt>
                <c:pt idx="8144">
                  <c:v>407.25</c:v>
                </c:pt>
                <c:pt idx="8145">
                  <c:v>407.3</c:v>
                </c:pt>
                <c:pt idx="8146">
                  <c:v>407.35</c:v>
                </c:pt>
                <c:pt idx="8147">
                  <c:v>407.4</c:v>
                </c:pt>
                <c:pt idx="8148">
                  <c:v>407.45</c:v>
                </c:pt>
                <c:pt idx="8149">
                  <c:v>407.5</c:v>
                </c:pt>
                <c:pt idx="8150">
                  <c:v>407.55</c:v>
                </c:pt>
                <c:pt idx="8151">
                  <c:v>407.6</c:v>
                </c:pt>
                <c:pt idx="8152">
                  <c:v>407.65</c:v>
                </c:pt>
                <c:pt idx="8153">
                  <c:v>407.7</c:v>
                </c:pt>
                <c:pt idx="8154">
                  <c:v>407.75</c:v>
                </c:pt>
                <c:pt idx="8155">
                  <c:v>407.8</c:v>
                </c:pt>
                <c:pt idx="8156">
                  <c:v>407.85</c:v>
                </c:pt>
                <c:pt idx="8157">
                  <c:v>407.9</c:v>
                </c:pt>
                <c:pt idx="8158">
                  <c:v>407.95</c:v>
                </c:pt>
                <c:pt idx="8159">
                  <c:v>408</c:v>
                </c:pt>
                <c:pt idx="8160">
                  <c:v>408.05</c:v>
                </c:pt>
                <c:pt idx="8161">
                  <c:v>408.1</c:v>
                </c:pt>
                <c:pt idx="8162">
                  <c:v>408.15</c:v>
                </c:pt>
                <c:pt idx="8163">
                  <c:v>408.2</c:v>
                </c:pt>
                <c:pt idx="8164">
                  <c:v>408.25</c:v>
                </c:pt>
                <c:pt idx="8165">
                  <c:v>408.3</c:v>
                </c:pt>
                <c:pt idx="8166">
                  <c:v>408.35</c:v>
                </c:pt>
                <c:pt idx="8167">
                  <c:v>408.4</c:v>
                </c:pt>
                <c:pt idx="8168">
                  <c:v>408.45</c:v>
                </c:pt>
                <c:pt idx="8169">
                  <c:v>408.5</c:v>
                </c:pt>
                <c:pt idx="8170">
                  <c:v>408.55</c:v>
                </c:pt>
                <c:pt idx="8171">
                  <c:v>408.6</c:v>
                </c:pt>
                <c:pt idx="8172">
                  <c:v>408.65</c:v>
                </c:pt>
                <c:pt idx="8173">
                  <c:v>408.7</c:v>
                </c:pt>
                <c:pt idx="8174">
                  <c:v>408.75</c:v>
                </c:pt>
                <c:pt idx="8175">
                  <c:v>408.8</c:v>
                </c:pt>
                <c:pt idx="8176">
                  <c:v>408.85</c:v>
                </c:pt>
                <c:pt idx="8177">
                  <c:v>408.9</c:v>
                </c:pt>
                <c:pt idx="8178">
                  <c:v>408.95</c:v>
                </c:pt>
                <c:pt idx="8179">
                  <c:v>409</c:v>
                </c:pt>
                <c:pt idx="8180">
                  <c:v>409.05</c:v>
                </c:pt>
                <c:pt idx="8181">
                  <c:v>409.1</c:v>
                </c:pt>
                <c:pt idx="8182">
                  <c:v>409.15</c:v>
                </c:pt>
                <c:pt idx="8183">
                  <c:v>409.2</c:v>
                </c:pt>
                <c:pt idx="8184">
                  <c:v>409.25</c:v>
                </c:pt>
                <c:pt idx="8185">
                  <c:v>409.3</c:v>
                </c:pt>
                <c:pt idx="8186">
                  <c:v>409.35</c:v>
                </c:pt>
                <c:pt idx="8187">
                  <c:v>409.4</c:v>
                </c:pt>
                <c:pt idx="8188">
                  <c:v>409.45</c:v>
                </c:pt>
                <c:pt idx="8189">
                  <c:v>409.5</c:v>
                </c:pt>
                <c:pt idx="8190">
                  <c:v>409.55</c:v>
                </c:pt>
                <c:pt idx="8191">
                  <c:v>409.6</c:v>
                </c:pt>
                <c:pt idx="8192">
                  <c:v>409.65</c:v>
                </c:pt>
                <c:pt idx="8193">
                  <c:v>409.7</c:v>
                </c:pt>
                <c:pt idx="8194">
                  <c:v>409.75</c:v>
                </c:pt>
                <c:pt idx="8195">
                  <c:v>409.8</c:v>
                </c:pt>
                <c:pt idx="8196">
                  <c:v>409.85</c:v>
                </c:pt>
                <c:pt idx="8197">
                  <c:v>409.9</c:v>
                </c:pt>
                <c:pt idx="8198">
                  <c:v>409.95</c:v>
                </c:pt>
                <c:pt idx="8199">
                  <c:v>410</c:v>
                </c:pt>
                <c:pt idx="8200">
                  <c:v>410.05</c:v>
                </c:pt>
                <c:pt idx="8201">
                  <c:v>410.1</c:v>
                </c:pt>
                <c:pt idx="8202">
                  <c:v>410.15</c:v>
                </c:pt>
                <c:pt idx="8203">
                  <c:v>410.2</c:v>
                </c:pt>
                <c:pt idx="8204">
                  <c:v>410.25</c:v>
                </c:pt>
                <c:pt idx="8205">
                  <c:v>410.3</c:v>
                </c:pt>
                <c:pt idx="8206">
                  <c:v>410.35</c:v>
                </c:pt>
                <c:pt idx="8207">
                  <c:v>410.4</c:v>
                </c:pt>
                <c:pt idx="8208">
                  <c:v>410.45</c:v>
                </c:pt>
                <c:pt idx="8209">
                  <c:v>410.5</c:v>
                </c:pt>
                <c:pt idx="8210">
                  <c:v>410.55</c:v>
                </c:pt>
                <c:pt idx="8211">
                  <c:v>410.6</c:v>
                </c:pt>
                <c:pt idx="8212">
                  <c:v>410.65</c:v>
                </c:pt>
                <c:pt idx="8213">
                  <c:v>410.7</c:v>
                </c:pt>
                <c:pt idx="8214">
                  <c:v>410.75</c:v>
                </c:pt>
                <c:pt idx="8215">
                  <c:v>410.8</c:v>
                </c:pt>
                <c:pt idx="8216">
                  <c:v>410.85</c:v>
                </c:pt>
                <c:pt idx="8217">
                  <c:v>410.9</c:v>
                </c:pt>
                <c:pt idx="8218">
                  <c:v>410.95</c:v>
                </c:pt>
                <c:pt idx="8219">
                  <c:v>411</c:v>
                </c:pt>
                <c:pt idx="8220">
                  <c:v>411.05</c:v>
                </c:pt>
                <c:pt idx="8221">
                  <c:v>411.1</c:v>
                </c:pt>
                <c:pt idx="8222">
                  <c:v>411.15</c:v>
                </c:pt>
                <c:pt idx="8223">
                  <c:v>411.2</c:v>
                </c:pt>
                <c:pt idx="8224">
                  <c:v>411.25</c:v>
                </c:pt>
                <c:pt idx="8225">
                  <c:v>411.3</c:v>
                </c:pt>
                <c:pt idx="8226">
                  <c:v>411.35</c:v>
                </c:pt>
                <c:pt idx="8227">
                  <c:v>411.4</c:v>
                </c:pt>
                <c:pt idx="8228">
                  <c:v>411.45</c:v>
                </c:pt>
                <c:pt idx="8229">
                  <c:v>411.5</c:v>
                </c:pt>
                <c:pt idx="8230">
                  <c:v>411.55</c:v>
                </c:pt>
                <c:pt idx="8231">
                  <c:v>411.6</c:v>
                </c:pt>
                <c:pt idx="8232">
                  <c:v>411.65</c:v>
                </c:pt>
                <c:pt idx="8233">
                  <c:v>411.7</c:v>
                </c:pt>
                <c:pt idx="8234">
                  <c:v>411.75</c:v>
                </c:pt>
                <c:pt idx="8235">
                  <c:v>411.8</c:v>
                </c:pt>
                <c:pt idx="8236">
                  <c:v>411.85</c:v>
                </c:pt>
                <c:pt idx="8237">
                  <c:v>411.9</c:v>
                </c:pt>
                <c:pt idx="8238">
                  <c:v>411.95</c:v>
                </c:pt>
                <c:pt idx="8239">
                  <c:v>412</c:v>
                </c:pt>
                <c:pt idx="8240">
                  <c:v>412.05</c:v>
                </c:pt>
                <c:pt idx="8241">
                  <c:v>412.1</c:v>
                </c:pt>
                <c:pt idx="8242">
                  <c:v>412.15</c:v>
                </c:pt>
                <c:pt idx="8243">
                  <c:v>412.2</c:v>
                </c:pt>
                <c:pt idx="8244">
                  <c:v>412.25</c:v>
                </c:pt>
                <c:pt idx="8245">
                  <c:v>412.3</c:v>
                </c:pt>
                <c:pt idx="8246">
                  <c:v>412.35</c:v>
                </c:pt>
                <c:pt idx="8247">
                  <c:v>412.4</c:v>
                </c:pt>
                <c:pt idx="8248">
                  <c:v>412.45</c:v>
                </c:pt>
                <c:pt idx="8249">
                  <c:v>412.5</c:v>
                </c:pt>
                <c:pt idx="8250">
                  <c:v>412.55</c:v>
                </c:pt>
                <c:pt idx="8251">
                  <c:v>412.6</c:v>
                </c:pt>
                <c:pt idx="8252">
                  <c:v>412.65</c:v>
                </c:pt>
                <c:pt idx="8253">
                  <c:v>412.7</c:v>
                </c:pt>
                <c:pt idx="8254">
                  <c:v>412.75</c:v>
                </c:pt>
                <c:pt idx="8255">
                  <c:v>412.8</c:v>
                </c:pt>
                <c:pt idx="8256">
                  <c:v>412.85</c:v>
                </c:pt>
                <c:pt idx="8257">
                  <c:v>412.9</c:v>
                </c:pt>
                <c:pt idx="8258">
                  <c:v>412.95</c:v>
                </c:pt>
                <c:pt idx="8259">
                  <c:v>413</c:v>
                </c:pt>
                <c:pt idx="8260">
                  <c:v>413.05</c:v>
                </c:pt>
                <c:pt idx="8261">
                  <c:v>413.1</c:v>
                </c:pt>
                <c:pt idx="8262">
                  <c:v>413.15</c:v>
                </c:pt>
                <c:pt idx="8263">
                  <c:v>413.2</c:v>
                </c:pt>
                <c:pt idx="8264">
                  <c:v>413.25</c:v>
                </c:pt>
                <c:pt idx="8265">
                  <c:v>413.3</c:v>
                </c:pt>
                <c:pt idx="8266">
                  <c:v>413.35</c:v>
                </c:pt>
                <c:pt idx="8267">
                  <c:v>413.4</c:v>
                </c:pt>
                <c:pt idx="8268">
                  <c:v>413.45</c:v>
                </c:pt>
                <c:pt idx="8269">
                  <c:v>413.5</c:v>
                </c:pt>
                <c:pt idx="8270">
                  <c:v>413.55</c:v>
                </c:pt>
                <c:pt idx="8271">
                  <c:v>413.6</c:v>
                </c:pt>
                <c:pt idx="8272">
                  <c:v>413.65</c:v>
                </c:pt>
                <c:pt idx="8273">
                  <c:v>413.7</c:v>
                </c:pt>
                <c:pt idx="8274">
                  <c:v>413.75</c:v>
                </c:pt>
                <c:pt idx="8275">
                  <c:v>413.8</c:v>
                </c:pt>
                <c:pt idx="8276">
                  <c:v>413.85</c:v>
                </c:pt>
                <c:pt idx="8277">
                  <c:v>413.9</c:v>
                </c:pt>
                <c:pt idx="8278">
                  <c:v>413.95</c:v>
                </c:pt>
                <c:pt idx="8279">
                  <c:v>414</c:v>
                </c:pt>
                <c:pt idx="8280">
                  <c:v>414.05</c:v>
                </c:pt>
                <c:pt idx="8281">
                  <c:v>414.1</c:v>
                </c:pt>
                <c:pt idx="8282">
                  <c:v>414.15</c:v>
                </c:pt>
                <c:pt idx="8283">
                  <c:v>414.2</c:v>
                </c:pt>
                <c:pt idx="8284">
                  <c:v>414.25</c:v>
                </c:pt>
                <c:pt idx="8285">
                  <c:v>414.3</c:v>
                </c:pt>
                <c:pt idx="8286">
                  <c:v>414.35</c:v>
                </c:pt>
                <c:pt idx="8287">
                  <c:v>414.4</c:v>
                </c:pt>
                <c:pt idx="8288">
                  <c:v>414.45</c:v>
                </c:pt>
                <c:pt idx="8289">
                  <c:v>414.5</c:v>
                </c:pt>
                <c:pt idx="8290">
                  <c:v>414.55</c:v>
                </c:pt>
                <c:pt idx="8291">
                  <c:v>414.6</c:v>
                </c:pt>
                <c:pt idx="8292">
                  <c:v>414.65</c:v>
                </c:pt>
                <c:pt idx="8293">
                  <c:v>414.7</c:v>
                </c:pt>
                <c:pt idx="8294">
                  <c:v>414.75</c:v>
                </c:pt>
                <c:pt idx="8295">
                  <c:v>414.8</c:v>
                </c:pt>
                <c:pt idx="8296">
                  <c:v>414.85</c:v>
                </c:pt>
                <c:pt idx="8297">
                  <c:v>414.9</c:v>
                </c:pt>
                <c:pt idx="8298">
                  <c:v>414.95</c:v>
                </c:pt>
                <c:pt idx="8299">
                  <c:v>415</c:v>
                </c:pt>
                <c:pt idx="8300">
                  <c:v>415.05</c:v>
                </c:pt>
                <c:pt idx="8301">
                  <c:v>415.1</c:v>
                </c:pt>
                <c:pt idx="8302">
                  <c:v>415.15</c:v>
                </c:pt>
                <c:pt idx="8303">
                  <c:v>415.2</c:v>
                </c:pt>
                <c:pt idx="8304">
                  <c:v>415.25</c:v>
                </c:pt>
                <c:pt idx="8305">
                  <c:v>415.3</c:v>
                </c:pt>
                <c:pt idx="8306">
                  <c:v>415.35</c:v>
                </c:pt>
                <c:pt idx="8307">
                  <c:v>415.4</c:v>
                </c:pt>
                <c:pt idx="8308">
                  <c:v>415.45</c:v>
                </c:pt>
                <c:pt idx="8309">
                  <c:v>415.5</c:v>
                </c:pt>
                <c:pt idx="8310">
                  <c:v>415.55</c:v>
                </c:pt>
                <c:pt idx="8311">
                  <c:v>415.6</c:v>
                </c:pt>
                <c:pt idx="8312">
                  <c:v>415.65</c:v>
                </c:pt>
                <c:pt idx="8313">
                  <c:v>415.7</c:v>
                </c:pt>
                <c:pt idx="8314">
                  <c:v>415.75</c:v>
                </c:pt>
                <c:pt idx="8315">
                  <c:v>415.8</c:v>
                </c:pt>
                <c:pt idx="8316">
                  <c:v>415.85</c:v>
                </c:pt>
                <c:pt idx="8317">
                  <c:v>415.9</c:v>
                </c:pt>
                <c:pt idx="8318">
                  <c:v>415.95</c:v>
                </c:pt>
                <c:pt idx="8319">
                  <c:v>416</c:v>
                </c:pt>
                <c:pt idx="8320">
                  <c:v>416.05</c:v>
                </c:pt>
                <c:pt idx="8321">
                  <c:v>416.1</c:v>
                </c:pt>
                <c:pt idx="8322">
                  <c:v>416.15</c:v>
                </c:pt>
                <c:pt idx="8323">
                  <c:v>416.2</c:v>
                </c:pt>
                <c:pt idx="8324">
                  <c:v>416.25</c:v>
                </c:pt>
                <c:pt idx="8325">
                  <c:v>416.3</c:v>
                </c:pt>
                <c:pt idx="8326">
                  <c:v>416.35</c:v>
                </c:pt>
                <c:pt idx="8327">
                  <c:v>416.4</c:v>
                </c:pt>
                <c:pt idx="8328">
                  <c:v>416.45</c:v>
                </c:pt>
                <c:pt idx="8329">
                  <c:v>416.5</c:v>
                </c:pt>
                <c:pt idx="8330">
                  <c:v>416.55</c:v>
                </c:pt>
                <c:pt idx="8331">
                  <c:v>416.6</c:v>
                </c:pt>
                <c:pt idx="8332">
                  <c:v>416.65</c:v>
                </c:pt>
                <c:pt idx="8333">
                  <c:v>416.7</c:v>
                </c:pt>
                <c:pt idx="8334">
                  <c:v>416.75</c:v>
                </c:pt>
                <c:pt idx="8335">
                  <c:v>416.8</c:v>
                </c:pt>
                <c:pt idx="8336">
                  <c:v>416.85</c:v>
                </c:pt>
                <c:pt idx="8337">
                  <c:v>416.9</c:v>
                </c:pt>
                <c:pt idx="8338">
                  <c:v>416.95</c:v>
                </c:pt>
                <c:pt idx="8339">
                  <c:v>417</c:v>
                </c:pt>
                <c:pt idx="8340">
                  <c:v>417.05</c:v>
                </c:pt>
                <c:pt idx="8341">
                  <c:v>417.1</c:v>
                </c:pt>
                <c:pt idx="8342">
                  <c:v>417.15</c:v>
                </c:pt>
                <c:pt idx="8343">
                  <c:v>417.2</c:v>
                </c:pt>
                <c:pt idx="8344">
                  <c:v>417.25</c:v>
                </c:pt>
                <c:pt idx="8345">
                  <c:v>417.3</c:v>
                </c:pt>
                <c:pt idx="8346">
                  <c:v>417.35</c:v>
                </c:pt>
                <c:pt idx="8347">
                  <c:v>417.4</c:v>
                </c:pt>
                <c:pt idx="8348">
                  <c:v>417.45</c:v>
                </c:pt>
                <c:pt idx="8349">
                  <c:v>417.5</c:v>
                </c:pt>
                <c:pt idx="8350">
                  <c:v>417.55</c:v>
                </c:pt>
                <c:pt idx="8351">
                  <c:v>417.6</c:v>
                </c:pt>
                <c:pt idx="8352">
                  <c:v>417.65</c:v>
                </c:pt>
                <c:pt idx="8353">
                  <c:v>417.7</c:v>
                </c:pt>
                <c:pt idx="8354">
                  <c:v>417.75</c:v>
                </c:pt>
                <c:pt idx="8355">
                  <c:v>417.8</c:v>
                </c:pt>
                <c:pt idx="8356">
                  <c:v>417.85</c:v>
                </c:pt>
                <c:pt idx="8357">
                  <c:v>417.9</c:v>
                </c:pt>
                <c:pt idx="8358">
                  <c:v>417.95</c:v>
                </c:pt>
                <c:pt idx="8359">
                  <c:v>418</c:v>
                </c:pt>
                <c:pt idx="8360">
                  <c:v>418.05</c:v>
                </c:pt>
                <c:pt idx="8361">
                  <c:v>418.1</c:v>
                </c:pt>
                <c:pt idx="8362">
                  <c:v>418.15</c:v>
                </c:pt>
                <c:pt idx="8363">
                  <c:v>418.2</c:v>
                </c:pt>
                <c:pt idx="8364">
                  <c:v>418.25</c:v>
                </c:pt>
                <c:pt idx="8365">
                  <c:v>418.3</c:v>
                </c:pt>
                <c:pt idx="8366">
                  <c:v>418.35</c:v>
                </c:pt>
                <c:pt idx="8367">
                  <c:v>418.4</c:v>
                </c:pt>
                <c:pt idx="8368">
                  <c:v>418.45</c:v>
                </c:pt>
                <c:pt idx="8369">
                  <c:v>418.5</c:v>
                </c:pt>
                <c:pt idx="8370">
                  <c:v>418.55</c:v>
                </c:pt>
                <c:pt idx="8371">
                  <c:v>418.6</c:v>
                </c:pt>
                <c:pt idx="8372">
                  <c:v>418.65</c:v>
                </c:pt>
                <c:pt idx="8373">
                  <c:v>418.7</c:v>
                </c:pt>
                <c:pt idx="8374">
                  <c:v>418.75</c:v>
                </c:pt>
                <c:pt idx="8375">
                  <c:v>418.8</c:v>
                </c:pt>
                <c:pt idx="8376">
                  <c:v>418.85</c:v>
                </c:pt>
                <c:pt idx="8377">
                  <c:v>418.9</c:v>
                </c:pt>
                <c:pt idx="8378">
                  <c:v>418.95</c:v>
                </c:pt>
                <c:pt idx="8379">
                  <c:v>419</c:v>
                </c:pt>
                <c:pt idx="8380">
                  <c:v>419.05</c:v>
                </c:pt>
                <c:pt idx="8381">
                  <c:v>419.1</c:v>
                </c:pt>
                <c:pt idx="8382">
                  <c:v>419.15</c:v>
                </c:pt>
                <c:pt idx="8383">
                  <c:v>419.2</c:v>
                </c:pt>
                <c:pt idx="8384">
                  <c:v>419.25</c:v>
                </c:pt>
                <c:pt idx="8385">
                  <c:v>419.3</c:v>
                </c:pt>
                <c:pt idx="8386">
                  <c:v>419.35</c:v>
                </c:pt>
                <c:pt idx="8387">
                  <c:v>419.4</c:v>
                </c:pt>
                <c:pt idx="8388">
                  <c:v>419.45</c:v>
                </c:pt>
                <c:pt idx="8389">
                  <c:v>419.5</c:v>
                </c:pt>
                <c:pt idx="8390">
                  <c:v>419.55</c:v>
                </c:pt>
                <c:pt idx="8391">
                  <c:v>419.6</c:v>
                </c:pt>
                <c:pt idx="8392">
                  <c:v>419.65</c:v>
                </c:pt>
                <c:pt idx="8393">
                  <c:v>419.7</c:v>
                </c:pt>
                <c:pt idx="8394">
                  <c:v>419.75</c:v>
                </c:pt>
                <c:pt idx="8395">
                  <c:v>419.8</c:v>
                </c:pt>
                <c:pt idx="8396">
                  <c:v>419.85</c:v>
                </c:pt>
                <c:pt idx="8397">
                  <c:v>419.9</c:v>
                </c:pt>
                <c:pt idx="8398">
                  <c:v>419.95</c:v>
                </c:pt>
                <c:pt idx="8399">
                  <c:v>420</c:v>
                </c:pt>
                <c:pt idx="8400">
                  <c:v>420.05</c:v>
                </c:pt>
                <c:pt idx="8401">
                  <c:v>420.1</c:v>
                </c:pt>
                <c:pt idx="8402">
                  <c:v>420.15</c:v>
                </c:pt>
                <c:pt idx="8403">
                  <c:v>420.2</c:v>
                </c:pt>
                <c:pt idx="8404">
                  <c:v>420.25</c:v>
                </c:pt>
                <c:pt idx="8405">
                  <c:v>420.3</c:v>
                </c:pt>
                <c:pt idx="8406">
                  <c:v>420.35</c:v>
                </c:pt>
                <c:pt idx="8407">
                  <c:v>420.4</c:v>
                </c:pt>
                <c:pt idx="8408">
                  <c:v>420.45</c:v>
                </c:pt>
                <c:pt idx="8409">
                  <c:v>420.5</c:v>
                </c:pt>
                <c:pt idx="8410">
                  <c:v>420.55</c:v>
                </c:pt>
                <c:pt idx="8411">
                  <c:v>420.6</c:v>
                </c:pt>
                <c:pt idx="8412">
                  <c:v>420.65</c:v>
                </c:pt>
                <c:pt idx="8413">
                  <c:v>420.7</c:v>
                </c:pt>
                <c:pt idx="8414">
                  <c:v>420.75</c:v>
                </c:pt>
                <c:pt idx="8415">
                  <c:v>420.8</c:v>
                </c:pt>
                <c:pt idx="8416">
                  <c:v>420.85</c:v>
                </c:pt>
                <c:pt idx="8417">
                  <c:v>420.9</c:v>
                </c:pt>
                <c:pt idx="8418">
                  <c:v>420.95</c:v>
                </c:pt>
                <c:pt idx="8419">
                  <c:v>421</c:v>
                </c:pt>
                <c:pt idx="8420">
                  <c:v>421.05</c:v>
                </c:pt>
                <c:pt idx="8421">
                  <c:v>421.1</c:v>
                </c:pt>
                <c:pt idx="8422">
                  <c:v>421.15</c:v>
                </c:pt>
                <c:pt idx="8423">
                  <c:v>421.2</c:v>
                </c:pt>
                <c:pt idx="8424">
                  <c:v>421.25</c:v>
                </c:pt>
                <c:pt idx="8425">
                  <c:v>421.3</c:v>
                </c:pt>
                <c:pt idx="8426">
                  <c:v>421.35</c:v>
                </c:pt>
                <c:pt idx="8427">
                  <c:v>421.4</c:v>
                </c:pt>
                <c:pt idx="8428">
                  <c:v>421.45</c:v>
                </c:pt>
                <c:pt idx="8429">
                  <c:v>421.5</c:v>
                </c:pt>
                <c:pt idx="8430">
                  <c:v>421.55</c:v>
                </c:pt>
                <c:pt idx="8431">
                  <c:v>421.6</c:v>
                </c:pt>
                <c:pt idx="8432">
                  <c:v>421.65</c:v>
                </c:pt>
                <c:pt idx="8433">
                  <c:v>421.7</c:v>
                </c:pt>
                <c:pt idx="8434">
                  <c:v>421.75</c:v>
                </c:pt>
                <c:pt idx="8435">
                  <c:v>421.8</c:v>
                </c:pt>
                <c:pt idx="8436">
                  <c:v>421.85</c:v>
                </c:pt>
                <c:pt idx="8437">
                  <c:v>421.9</c:v>
                </c:pt>
                <c:pt idx="8438">
                  <c:v>421.95</c:v>
                </c:pt>
                <c:pt idx="8439">
                  <c:v>422</c:v>
                </c:pt>
                <c:pt idx="8440">
                  <c:v>422.05</c:v>
                </c:pt>
                <c:pt idx="8441">
                  <c:v>422.1</c:v>
                </c:pt>
                <c:pt idx="8442">
                  <c:v>422.15</c:v>
                </c:pt>
                <c:pt idx="8443">
                  <c:v>422.2</c:v>
                </c:pt>
                <c:pt idx="8444">
                  <c:v>422.25</c:v>
                </c:pt>
                <c:pt idx="8445">
                  <c:v>422.3</c:v>
                </c:pt>
                <c:pt idx="8446">
                  <c:v>422.35</c:v>
                </c:pt>
                <c:pt idx="8447">
                  <c:v>422.4</c:v>
                </c:pt>
                <c:pt idx="8448">
                  <c:v>422.45</c:v>
                </c:pt>
                <c:pt idx="8449">
                  <c:v>422.5</c:v>
                </c:pt>
                <c:pt idx="8450">
                  <c:v>422.55</c:v>
                </c:pt>
                <c:pt idx="8451">
                  <c:v>422.6</c:v>
                </c:pt>
                <c:pt idx="8452">
                  <c:v>422.65</c:v>
                </c:pt>
                <c:pt idx="8453">
                  <c:v>422.7</c:v>
                </c:pt>
                <c:pt idx="8454">
                  <c:v>422.75</c:v>
                </c:pt>
                <c:pt idx="8455">
                  <c:v>422.8</c:v>
                </c:pt>
                <c:pt idx="8456">
                  <c:v>422.85</c:v>
                </c:pt>
                <c:pt idx="8457">
                  <c:v>422.9</c:v>
                </c:pt>
                <c:pt idx="8458">
                  <c:v>422.95</c:v>
                </c:pt>
                <c:pt idx="8459">
                  <c:v>423</c:v>
                </c:pt>
                <c:pt idx="8460">
                  <c:v>423.05</c:v>
                </c:pt>
                <c:pt idx="8461">
                  <c:v>423.1</c:v>
                </c:pt>
                <c:pt idx="8462">
                  <c:v>423.15</c:v>
                </c:pt>
                <c:pt idx="8463">
                  <c:v>423.2</c:v>
                </c:pt>
                <c:pt idx="8464">
                  <c:v>423.25</c:v>
                </c:pt>
                <c:pt idx="8465">
                  <c:v>423.3</c:v>
                </c:pt>
                <c:pt idx="8466">
                  <c:v>423.35</c:v>
                </c:pt>
                <c:pt idx="8467">
                  <c:v>423.4</c:v>
                </c:pt>
                <c:pt idx="8468">
                  <c:v>423.45</c:v>
                </c:pt>
                <c:pt idx="8469">
                  <c:v>423.5</c:v>
                </c:pt>
                <c:pt idx="8470">
                  <c:v>423.55</c:v>
                </c:pt>
                <c:pt idx="8471">
                  <c:v>423.6</c:v>
                </c:pt>
                <c:pt idx="8472">
                  <c:v>423.65</c:v>
                </c:pt>
                <c:pt idx="8473">
                  <c:v>423.7</c:v>
                </c:pt>
                <c:pt idx="8474">
                  <c:v>423.75</c:v>
                </c:pt>
                <c:pt idx="8475">
                  <c:v>423.8</c:v>
                </c:pt>
                <c:pt idx="8476">
                  <c:v>423.85</c:v>
                </c:pt>
                <c:pt idx="8477">
                  <c:v>423.9</c:v>
                </c:pt>
                <c:pt idx="8478">
                  <c:v>423.95</c:v>
                </c:pt>
                <c:pt idx="8479">
                  <c:v>424</c:v>
                </c:pt>
                <c:pt idx="8480">
                  <c:v>424.05</c:v>
                </c:pt>
                <c:pt idx="8481">
                  <c:v>424.1</c:v>
                </c:pt>
                <c:pt idx="8482">
                  <c:v>424.15</c:v>
                </c:pt>
                <c:pt idx="8483">
                  <c:v>424.2</c:v>
                </c:pt>
                <c:pt idx="8484">
                  <c:v>424.25</c:v>
                </c:pt>
                <c:pt idx="8485">
                  <c:v>424.3</c:v>
                </c:pt>
                <c:pt idx="8486">
                  <c:v>424.35</c:v>
                </c:pt>
                <c:pt idx="8487">
                  <c:v>424.4</c:v>
                </c:pt>
                <c:pt idx="8488">
                  <c:v>424.45</c:v>
                </c:pt>
                <c:pt idx="8489">
                  <c:v>424.5</c:v>
                </c:pt>
                <c:pt idx="8490">
                  <c:v>424.55</c:v>
                </c:pt>
                <c:pt idx="8491">
                  <c:v>424.6</c:v>
                </c:pt>
                <c:pt idx="8492">
                  <c:v>424.65</c:v>
                </c:pt>
                <c:pt idx="8493">
                  <c:v>424.7</c:v>
                </c:pt>
                <c:pt idx="8494">
                  <c:v>424.75</c:v>
                </c:pt>
                <c:pt idx="8495">
                  <c:v>424.8</c:v>
                </c:pt>
                <c:pt idx="8496">
                  <c:v>424.85</c:v>
                </c:pt>
                <c:pt idx="8497">
                  <c:v>424.9</c:v>
                </c:pt>
                <c:pt idx="8498">
                  <c:v>424.95</c:v>
                </c:pt>
                <c:pt idx="8499">
                  <c:v>425</c:v>
                </c:pt>
                <c:pt idx="8500">
                  <c:v>425.05</c:v>
                </c:pt>
                <c:pt idx="8501">
                  <c:v>425.1</c:v>
                </c:pt>
                <c:pt idx="8502">
                  <c:v>425.15</c:v>
                </c:pt>
                <c:pt idx="8503">
                  <c:v>425.2</c:v>
                </c:pt>
                <c:pt idx="8504">
                  <c:v>425.25</c:v>
                </c:pt>
                <c:pt idx="8505">
                  <c:v>425.3</c:v>
                </c:pt>
                <c:pt idx="8506">
                  <c:v>425.35</c:v>
                </c:pt>
                <c:pt idx="8507">
                  <c:v>425.4</c:v>
                </c:pt>
                <c:pt idx="8508">
                  <c:v>425.45</c:v>
                </c:pt>
                <c:pt idx="8509">
                  <c:v>425.5</c:v>
                </c:pt>
                <c:pt idx="8510">
                  <c:v>425.55</c:v>
                </c:pt>
                <c:pt idx="8511">
                  <c:v>425.6</c:v>
                </c:pt>
                <c:pt idx="8512">
                  <c:v>425.65</c:v>
                </c:pt>
                <c:pt idx="8513">
                  <c:v>425.7</c:v>
                </c:pt>
                <c:pt idx="8514">
                  <c:v>425.75</c:v>
                </c:pt>
                <c:pt idx="8515">
                  <c:v>425.8</c:v>
                </c:pt>
                <c:pt idx="8516">
                  <c:v>425.85</c:v>
                </c:pt>
                <c:pt idx="8517">
                  <c:v>425.9</c:v>
                </c:pt>
                <c:pt idx="8518">
                  <c:v>425.95</c:v>
                </c:pt>
                <c:pt idx="8519">
                  <c:v>426</c:v>
                </c:pt>
                <c:pt idx="8520">
                  <c:v>426.05</c:v>
                </c:pt>
                <c:pt idx="8521">
                  <c:v>426.1</c:v>
                </c:pt>
                <c:pt idx="8522">
                  <c:v>426.15</c:v>
                </c:pt>
                <c:pt idx="8523">
                  <c:v>426.2</c:v>
                </c:pt>
                <c:pt idx="8524">
                  <c:v>426.25</c:v>
                </c:pt>
                <c:pt idx="8525">
                  <c:v>426.3</c:v>
                </c:pt>
                <c:pt idx="8526">
                  <c:v>426.35</c:v>
                </c:pt>
                <c:pt idx="8527">
                  <c:v>426.4</c:v>
                </c:pt>
                <c:pt idx="8528">
                  <c:v>426.45</c:v>
                </c:pt>
                <c:pt idx="8529">
                  <c:v>426.5</c:v>
                </c:pt>
                <c:pt idx="8530">
                  <c:v>426.55</c:v>
                </c:pt>
                <c:pt idx="8531">
                  <c:v>426.6</c:v>
                </c:pt>
                <c:pt idx="8532">
                  <c:v>426.65</c:v>
                </c:pt>
                <c:pt idx="8533">
                  <c:v>426.7</c:v>
                </c:pt>
                <c:pt idx="8534">
                  <c:v>426.75</c:v>
                </c:pt>
                <c:pt idx="8535">
                  <c:v>426.8</c:v>
                </c:pt>
                <c:pt idx="8536">
                  <c:v>426.85</c:v>
                </c:pt>
                <c:pt idx="8537">
                  <c:v>426.9</c:v>
                </c:pt>
                <c:pt idx="8538">
                  <c:v>426.95</c:v>
                </c:pt>
                <c:pt idx="8539">
                  <c:v>427</c:v>
                </c:pt>
                <c:pt idx="8540">
                  <c:v>427.05</c:v>
                </c:pt>
                <c:pt idx="8541">
                  <c:v>427.1</c:v>
                </c:pt>
                <c:pt idx="8542">
                  <c:v>427.15</c:v>
                </c:pt>
                <c:pt idx="8543">
                  <c:v>427.2</c:v>
                </c:pt>
                <c:pt idx="8544">
                  <c:v>427.25</c:v>
                </c:pt>
                <c:pt idx="8545">
                  <c:v>427.3</c:v>
                </c:pt>
                <c:pt idx="8546">
                  <c:v>427.35</c:v>
                </c:pt>
                <c:pt idx="8547">
                  <c:v>427.4</c:v>
                </c:pt>
                <c:pt idx="8548">
                  <c:v>427.45</c:v>
                </c:pt>
                <c:pt idx="8549">
                  <c:v>427.5</c:v>
                </c:pt>
                <c:pt idx="8550">
                  <c:v>427.55</c:v>
                </c:pt>
                <c:pt idx="8551">
                  <c:v>427.6</c:v>
                </c:pt>
                <c:pt idx="8552">
                  <c:v>427.65</c:v>
                </c:pt>
                <c:pt idx="8553">
                  <c:v>427.7</c:v>
                </c:pt>
                <c:pt idx="8554">
                  <c:v>427.75</c:v>
                </c:pt>
                <c:pt idx="8555">
                  <c:v>427.8</c:v>
                </c:pt>
                <c:pt idx="8556">
                  <c:v>427.85</c:v>
                </c:pt>
                <c:pt idx="8557">
                  <c:v>427.9</c:v>
                </c:pt>
                <c:pt idx="8558">
                  <c:v>427.95</c:v>
                </c:pt>
                <c:pt idx="8559">
                  <c:v>428</c:v>
                </c:pt>
                <c:pt idx="8560">
                  <c:v>428.05</c:v>
                </c:pt>
                <c:pt idx="8561">
                  <c:v>428.1</c:v>
                </c:pt>
                <c:pt idx="8562">
                  <c:v>428.15</c:v>
                </c:pt>
                <c:pt idx="8563">
                  <c:v>428.2</c:v>
                </c:pt>
                <c:pt idx="8564">
                  <c:v>428.25</c:v>
                </c:pt>
                <c:pt idx="8565">
                  <c:v>428.3</c:v>
                </c:pt>
                <c:pt idx="8566">
                  <c:v>428.35</c:v>
                </c:pt>
                <c:pt idx="8567">
                  <c:v>428.4</c:v>
                </c:pt>
                <c:pt idx="8568">
                  <c:v>428.45</c:v>
                </c:pt>
                <c:pt idx="8569">
                  <c:v>428.5</c:v>
                </c:pt>
                <c:pt idx="8570">
                  <c:v>428.55</c:v>
                </c:pt>
                <c:pt idx="8571">
                  <c:v>428.6</c:v>
                </c:pt>
                <c:pt idx="8572">
                  <c:v>428.65</c:v>
                </c:pt>
                <c:pt idx="8573">
                  <c:v>428.7</c:v>
                </c:pt>
                <c:pt idx="8574">
                  <c:v>428.75</c:v>
                </c:pt>
                <c:pt idx="8575">
                  <c:v>428.8</c:v>
                </c:pt>
                <c:pt idx="8576">
                  <c:v>428.85</c:v>
                </c:pt>
                <c:pt idx="8577">
                  <c:v>428.9</c:v>
                </c:pt>
                <c:pt idx="8578">
                  <c:v>428.95</c:v>
                </c:pt>
                <c:pt idx="8579">
                  <c:v>429</c:v>
                </c:pt>
                <c:pt idx="8580">
                  <c:v>429.05</c:v>
                </c:pt>
                <c:pt idx="8581">
                  <c:v>429.1</c:v>
                </c:pt>
                <c:pt idx="8582">
                  <c:v>429.15</c:v>
                </c:pt>
                <c:pt idx="8583">
                  <c:v>429.2</c:v>
                </c:pt>
                <c:pt idx="8584">
                  <c:v>429.25</c:v>
                </c:pt>
                <c:pt idx="8585">
                  <c:v>429.3</c:v>
                </c:pt>
                <c:pt idx="8586">
                  <c:v>429.35</c:v>
                </c:pt>
                <c:pt idx="8587">
                  <c:v>429.4</c:v>
                </c:pt>
                <c:pt idx="8588">
                  <c:v>429.45</c:v>
                </c:pt>
                <c:pt idx="8589">
                  <c:v>429.5</c:v>
                </c:pt>
                <c:pt idx="8590">
                  <c:v>429.55</c:v>
                </c:pt>
                <c:pt idx="8591">
                  <c:v>429.6</c:v>
                </c:pt>
                <c:pt idx="8592">
                  <c:v>429.65</c:v>
                </c:pt>
                <c:pt idx="8593">
                  <c:v>429.7</c:v>
                </c:pt>
                <c:pt idx="8594">
                  <c:v>429.75</c:v>
                </c:pt>
                <c:pt idx="8595">
                  <c:v>429.8</c:v>
                </c:pt>
                <c:pt idx="8596">
                  <c:v>429.85</c:v>
                </c:pt>
                <c:pt idx="8597">
                  <c:v>429.9</c:v>
                </c:pt>
                <c:pt idx="8598">
                  <c:v>429.95</c:v>
                </c:pt>
                <c:pt idx="8599">
                  <c:v>430</c:v>
                </c:pt>
                <c:pt idx="8600">
                  <c:v>430.05</c:v>
                </c:pt>
                <c:pt idx="8601">
                  <c:v>430.1</c:v>
                </c:pt>
                <c:pt idx="8602">
                  <c:v>430.15</c:v>
                </c:pt>
                <c:pt idx="8603">
                  <c:v>430.2</c:v>
                </c:pt>
                <c:pt idx="8604">
                  <c:v>430.25</c:v>
                </c:pt>
                <c:pt idx="8605">
                  <c:v>430.3</c:v>
                </c:pt>
                <c:pt idx="8606">
                  <c:v>430.35</c:v>
                </c:pt>
                <c:pt idx="8607">
                  <c:v>430.4</c:v>
                </c:pt>
                <c:pt idx="8608">
                  <c:v>430.45</c:v>
                </c:pt>
                <c:pt idx="8609">
                  <c:v>430.5</c:v>
                </c:pt>
                <c:pt idx="8610">
                  <c:v>430.55</c:v>
                </c:pt>
                <c:pt idx="8611">
                  <c:v>430.6</c:v>
                </c:pt>
                <c:pt idx="8612">
                  <c:v>430.65</c:v>
                </c:pt>
                <c:pt idx="8613">
                  <c:v>430.7</c:v>
                </c:pt>
                <c:pt idx="8614">
                  <c:v>430.75</c:v>
                </c:pt>
                <c:pt idx="8615">
                  <c:v>430.8</c:v>
                </c:pt>
                <c:pt idx="8616">
                  <c:v>430.85</c:v>
                </c:pt>
                <c:pt idx="8617">
                  <c:v>430.9</c:v>
                </c:pt>
                <c:pt idx="8618">
                  <c:v>430.95</c:v>
                </c:pt>
                <c:pt idx="8619">
                  <c:v>431</c:v>
                </c:pt>
                <c:pt idx="8620">
                  <c:v>431.05</c:v>
                </c:pt>
                <c:pt idx="8621">
                  <c:v>431.1</c:v>
                </c:pt>
                <c:pt idx="8622">
                  <c:v>431.15</c:v>
                </c:pt>
                <c:pt idx="8623">
                  <c:v>431.2</c:v>
                </c:pt>
                <c:pt idx="8624">
                  <c:v>431.25</c:v>
                </c:pt>
                <c:pt idx="8625">
                  <c:v>431.3</c:v>
                </c:pt>
                <c:pt idx="8626">
                  <c:v>431.35</c:v>
                </c:pt>
                <c:pt idx="8627">
                  <c:v>431.4</c:v>
                </c:pt>
                <c:pt idx="8628">
                  <c:v>431.45</c:v>
                </c:pt>
                <c:pt idx="8629">
                  <c:v>431.5</c:v>
                </c:pt>
                <c:pt idx="8630">
                  <c:v>431.55</c:v>
                </c:pt>
                <c:pt idx="8631">
                  <c:v>431.6</c:v>
                </c:pt>
                <c:pt idx="8632">
                  <c:v>431.65</c:v>
                </c:pt>
                <c:pt idx="8633">
                  <c:v>431.7</c:v>
                </c:pt>
                <c:pt idx="8634">
                  <c:v>431.75</c:v>
                </c:pt>
                <c:pt idx="8635">
                  <c:v>431.8</c:v>
                </c:pt>
                <c:pt idx="8636">
                  <c:v>431.85</c:v>
                </c:pt>
                <c:pt idx="8637">
                  <c:v>431.9</c:v>
                </c:pt>
                <c:pt idx="8638">
                  <c:v>431.95</c:v>
                </c:pt>
                <c:pt idx="8639">
                  <c:v>432</c:v>
                </c:pt>
                <c:pt idx="8640">
                  <c:v>432.05</c:v>
                </c:pt>
                <c:pt idx="8641">
                  <c:v>432.1</c:v>
                </c:pt>
                <c:pt idx="8642">
                  <c:v>432.15</c:v>
                </c:pt>
                <c:pt idx="8643">
                  <c:v>432.2</c:v>
                </c:pt>
                <c:pt idx="8644">
                  <c:v>432.25</c:v>
                </c:pt>
                <c:pt idx="8645">
                  <c:v>432.3</c:v>
                </c:pt>
                <c:pt idx="8646">
                  <c:v>432.35</c:v>
                </c:pt>
                <c:pt idx="8647">
                  <c:v>432.4</c:v>
                </c:pt>
                <c:pt idx="8648">
                  <c:v>432.45</c:v>
                </c:pt>
                <c:pt idx="8649">
                  <c:v>432.5</c:v>
                </c:pt>
                <c:pt idx="8650">
                  <c:v>432.55</c:v>
                </c:pt>
                <c:pt idx="8651">
                  <c:v>432.6</c:v>
                </c:pt>
                <c:pt idx="8652">
                  <c:v>432.65</c:v>
                </c:pt>
                <c:pt idx="8653">
                  <c:v>432.7</c:v>
                </c:pt>
                <c:pt idx="8654">
                  <c:v>432.75</c:v>
                </c:pt>
                <c:pt idx="8655">
                  <c:v>432.8</c:v>
                </c:pt>
                <c:pt idx="8656">
                  <c:v>432.85</c:v>
                </c:pt>
                <c:pt idx="8657">
                  <c:v>432.9</c:v>
                </c:pt>
                <c:pt idx="8658">
                  <c:v>432.95</c:v>
                </c:pt>
                <c:pt idx="8659">
                  <c:v>433</c:v>
                </c:pt>
                <c:pt idx="8660">
                  <c:v>433.05</c:v>
                </c:pt>
                <c:pt idx="8661">
                  <c:v>433.1</c:v>
                </c:pt>
                <c:pt idx="8662">
                  <c:v>433.15</c:v>
                </c:pt>
                <c:pt idx="8663">
                  <c:v>433.2</c:v>
                </c:pt>
                <c:pt idx="8664">
                  <c:v>433.25</c:v>
                </c:pt>
                <c:pt idx="8665">
                  <c:v>433.3</c:v>
                </c:pt>
                <c:pt idx="8666">
                  <c:v>433.35</c:v>
                </c:pt>
                <c:pt idx="8667">
                  <c:v>433.4</c:v>
                </c:pt>
                <c:pt idx="8668">
                  <c:v>433.45</c:v>
                </c:pt>
                <c:pt idx="8669">
                  <c:v>433.5</c:v>
                </c:pt>
                <c:pt idx="8670">
                  <c:v>433.55</c:v>
                </c:pt>
                <c:pt idx="8671">
                  <c:v>433.6</c:v>
                </c:pt>
                <c:pt idx="8672">
                  <c:v>433.65</c:v>
                </c:pt>
                <c:pt idx="8673">
                  <c:v>433.7</c:v>
                </c:pt>
                <c:pt idx="8674">
                  <c:v>433.75</c:v>
                </c:pt>
                <c:pt idx="8675">
                  <c:v>433.8</c:v>
                </c:pt>
                <c:pt idx="8676">
                  <c:v>433.85</c:v>
                </c:pt>
                <c:pt idx="8677">
                  <c:v>433.9</c:v>
                </c:pt>
                <c:pt idx="8678">
                  <c:v>433.95</c:v>
                </c:pt>
                <c:pt idx="8679">
                  <c:v>434</c:v>
                </c:pt>
                <c:pt idx="8680">
                  <c:v>434.05</c:v>
                </c:pt>
                <c:pt idx="8681">
                  <c:v>434.1</c:v>
                </c:pt>
                <c:pt idx="8682">
                  <c:v>434.15</c:v>
                </c:pt>
                <c:pt idx="8683">
                  <c:v>434.2</c:v>
                </c:pt>
                <c:pt idx="8684">
                  <c:v>434.25</c:v>
                </c:pt>
                <c:pt idx="8685">
                  <c:v>434.3</c:v>
                </c:pt>
                <c:pt idx="8686">
                  <c:v>434.35</c:v>
                </c:pt>
                <c:pt idx="8687">
                  <c:v>434.4</c:v>
                </c:pt>
                <c:pt idx="8688">
                  <c:v>434.45</c:v>
                </c:pt>
                <c:pt idx="8689">
                  <c:v>434.5</c:v>
                </c:pt>
                <c:pt idx="8690">
                  <c:v>434.55</c:v>
                </c:pt>
                <c:pt idx="8691">
                  <c:v>434.6</c:v>
                </c:pt>
                <c:pt idx="8692">
                  <c:v>434.65</c:v>
                </c:pt>
                <c:pt idx="8693">
                  <c:v>434.7</c:v>
                </c:pt>
                <c:pt idx="8694">
                  <c:v>434.75</c:v>
                </c:pt>
                <c:pt idx="8695">
                  <c:v>434.8</c:v>
                </c:pt>
                <c:pt idx="8696">
                  <c:v>434.85</c:v>
                </c:pt>
                <c:pt idx="8697">
                  <c:v>434.9</c:v>
                </c:pt>
                <c:pt idx="8698">
                  <c:v>434.95</c:v>
                </c:pt>
                <c:pt idx="8699">
                  <c:v>435</c:v>
                </c:pt>
                <c:pt idx="8700">
                  <c:v>435.05</c:v>
                </c:pt>
                <c:pt idx="8701">
                  <c:v>435.1</c:v>
                </c:pt>
                <c:pt idx="8702">
                  <c:v>435.15</c:v>
                </c:pt>
                <c:pt idx="8703">
                  <c:v>435.2</c:v>
                </c:pt>
                <c:pt idx="8704">
                  <c:v>435.25</c:v>
                </c:pt>
                <c:pt idx="8705">
                  <c:v>435.3</c:v>
                </c:pt>
                <c:pt idx="8706">
                  <c:v>435.35</c:v>
                </c:pt>
                <c:pt idx="8707">
                  <c:v>435.4</c:v>
                </c:pt>
                <c:pt idx="8708">
                  <c:v>435.45</c:v>
                </c:pt>
                <c:pt idx="8709">
                  <c:v>435.5</c:v>
                </c:pt>
                <c:pt idx="8710">
                  <c:v>435.55</c:v>
                </c:pt>
                <c:pt idx="8711">
                  <c:v>435.6</c:v>
                </c:pt>
                <c:pt idx="8712">
                  <c:v>435.65</c:v>
                </c:pt>
                <c:pt idx="8713">
                  <c:v>435.7</c:v>
                </c:pt>
                <c:pt idx="8714">
                  <c:v>435.75</c:v>
                </c:pt>
                <c:pt idx="8715">
                  <c:v>435.8</c:v>
                </c:pt>
                <c:pt idx="8716">
                  <c:v>435.85</c:v>
                </c:pt>
                <c:pt idx="8717">
                  <c:v>435.9</c:v>
                </c:pt>
                <c:pt idx="8718">
                  <c:v>435.95</c:v>
                </c:pt>
                <c:pt idx="8719">
                  <c:v>436</c:v>
                </c:pt>
                <c:pt idx="8720">
                  <c:v>436.05</c:v>
                </c:pt>
                <c:pt idx="8721">
                  <c:v>436.1</c:v>
                </c:pt>
                <c:pt idx="8722">
                  <c:v>436.15</c:v>
                </c:pt>
                <c:pt idx="8723">
                  <c:v>436.2</c:v>
                </c:pt>
                <c:pt idx="8724">
                  <c:v>436.25</c:v>
                </c:pt>
                <c:pt idx="8725">
                  <c:v>436.3</c:v>
                </c:pt>
                <c:pt idx="8726">
                  <c:v>436.35</c:v>
                </c:pt>
                <c:pt idx="8727">
                  <c:v>436.4</c:v>
                </c:pt>
                <c:pt idx="8728">
                  <c:v>436.45</c:v>
                </c:pt>
                <c:pt idx="8729">
                  <c:v>436.5</c:v>
                </c:pt>
                <c:pt idx="8730">
                  <c:v>436.55</c:v>
                </c:pt>
                <c:pt idx="8731">
                  <c:v>436.6</c:v>
                </c:pt>
                <c:pt idx="8732">
                  <c:v>436.65</c:v>
                </c:pt>
                <c:pt idx="8733">
                  <c:v>436.7</c:v>
                </c:pt>
                <c:pt idx="8734">
                  <c:v>436.75</c:v>
                </c:pt>
                <c:pt idx="8735">
                  <c:v>436.8</c:v>
                </c:pt>
                <c:pt idx="8736">
                  <c:v>436.85</c:v>
                </c:pt>
                <c:pt idx="8737">
                  <c:v>436.9</c:v>
                </c:pt>
                <c:pt idx="8738">
                  <c:v>436.95</c:v>
                </c:pt>
                <c:pt idx="8739">
                  <c:v>437</c:v>
                </c:pt>
                <c:pt idx="8740">
                  <c:v>437.05</c:v>
                </c:pt>
                <c:pt idx="8741">
                  <c:v>437.1</c:v>
                </c:pt>
                <c:pt idx="8742">
                  <c:v>437.15</c:v>
                </c:pt>
                <c:pt idx="8743">
                  <c:v>437.2</c:v>
                </c:pt>
                <c:pt idx="8744">
                  <c:v>437.25</c:v>
                </c:pt>
                <c:pt idx="8745">
                  <c:v>437.3</c:v>
                </c:pt>
                <c:pt idx="8746">
                  <c:v>437.35</c:v>
                </c:pt>
                <c:pt idx="8747">
                  <c:v>437.4</c:v>
                </c:pt>
                <c:pt idx="8748">
                  <c:v>437.45</c:v>
                </c:pt>
                <c:pt idx="8749">
                  <c:v>437.5</c:v>
                </c:pt>
                <c:pt idx="8750">
                  <c:v>437.55</c:v>
                </c:pt>
                <c:pt idx="8751">
                  <c:v>437.6</c:v>
                </c:pt>
                <c:pt idx="8752">
                  <c:v>437.65</c:v>
                </c:pt>
                <c:pt idx="8753">
                  <c:v>437.7</c:v>
                </c:pt>
                <c:pt idx="8754">
                  <c:v>437.75</c:v>
                </c:pt>
                <c:pt idx="8755">
                  <c:v>437.8</c:v>
                </c:pt>
                <c:pt idx="8756">
                  <c:v>437.85</c:v>
                </c:pt>
                <c:pt idx="8757">
                  <c:v>437.9</c:v>
                </c:pt>
                <c:pt idx="8758">
                  <c:v>437.95</c:v>
                </c:pt>
                <c:pt idx="8759">
                  <c:v>438</c:v>
                </c:pt>
                <c:pt idx="8760">
                  <c:v>438.05</c:v>
                </c:pt>
                <c:pt idx="8761">
                  <c:v>438.1</c:v>
                </c:pt>
                <c:pt idx="8762">
                  <c:v>438.15</c:v>
                </c:pt>
                <c:pt idx="8763">
                  <c:v>438.2</c:v>
                </c:pt>
                <c:pt idx="8764">
                  <c:v>438.25</c:v>
                </c:pt>
                <c:pt idx="8765">
                  <c:v>438.3</c:v>
                </c:pt>
                <c:pt idx="8766">
                  <c:v>438.35</c:v>
                </c:pt>
                <c:pt idx="8767">
                  <c:v>438.4</c:v>
                </c:pt>
                <c:pt idx="8768">
                  <c:v>438.45</c:v>
                </c:pt>
                <c:pt idx="8769">
                  <c:v>438.5</c:v>
                </c:pt>
                <c:pt idx="8770">
                  <c:v>438.55</c:v>
                </c:pt>
                <c:pt idx="8771">
                  <c:v>438.6</c:v>
                </c:pt>
                <c:pt idx="8772">
                  <c:v>438.65</c:v>
                </c:pt>
                <c:pt idx="8773">
                  <c:v>438.7</c:v>
                </c:pt>
                <c:pt idx="8774">
                  <c:v>438.75</c:v>
                </c:pt>
                <c:pt idx="8775">
                  <c:v>438.8</c:v>
                </c:pt>
                <c:pt idx="8776">
                  <c:v>438.85</c:v>
                </c:pt>
                <c:pt idx="8777">
                  <c:v>438.9</c:v>
                </c:pt>
                <c:pt idx="8778">
                  <c:v>438.95</c:v>
                </c:pt>
                <c:pt idx="8779">
                  <c:v>439</c:v>
                </c:pt>
                <c:pt idx="8780">
                  <c:v>439.05</c:v>
                </c:pt>
                <c:pt idx="8781">
                  <c:v>439.1</c:v>
                </c:pt>
                <c:pt idx="8782">
                  <c:v>439.15</c:v>
                </c:pt>
                <c:pt idx="8783">
                  <c:v>439.2</c:v>
                </c:pt>
                <c:pt idx="8784">
                  <c:v>439.25</c:v>
                </c:pt>
                <c:pt idx="8785">
                  <c:v>439.3</c:v>
                </c:pt>
                <c:pt idx="8786">
                  <c:v>439.35</c:v>
                </c:pt>
                <c:pt idx="8787">
                  <c:v>439.4</c:v>
                </c:pt>
                <c:pt idx="8788">
                  <c:v>439.45</c:v>
                </c:pt>
                <c:pt idx="8789">
                  <c:v>439.5</c:v>
                </c:pt>
                <c:pt idx="8790">
                  <c:v>439.55</c:v>
                </c:pt>
                <c:pt idx="8791">
                  <c:v>439.6</c:v>
                </c:pt>
                <c:pt idx="8792">
                  <c:v>439.65</c:v>
                </c:pt>
                <c:pt idx="8793">
                  <c:v>439.7</c:v>
                </c:pt>
                <c:pt idx="8794">
                  <c:v>439.75</c:v>
                </c:pt>
                <c:pt idx="8795">
                  <c:v>439.8</c:v>
                </c:pt>
                <c:pt idx="8796">
                  <c:v>439.85</c:v>
                </c:pt>
                <c:pt idx="8797">
                  <c:v>439.9</c:v>
                </c:pt>
                <c:pt idx="8798">
                  <c:v>439.95</c:v>
                </c:pt>
                <c:pt idx="8799">
                  <c:v>440</c:v>
                </c:pt>
                <c:pt idx="8800">
                  <c:v>440.05</c:v>
                </c:pt>
                <c:pt idx="8801">
                  <c:v>440.1</c:v>
                </c:pt>
                <c:pt idx="8802">
                  <c:v>440.15</c:v>
                </c:pt>
                <c:pt idx="8803">
                  <c:v>440.2</c:v>
                </c:pt>
                <c:pt idx="8804">
                  <c:v>440.25</c:v>
                </c:pt>
                <c:pt idx="8805">
                  <c:v>440.3</c:v>
                </c:pt>
                <c:pt idx="8806">
                  <c:v>440.35</c:v>
                </c:pt>
                <c:pt idx="8807">
                  <c:v>440.4</c:v>
                </c:pt>
                <c:pt idx="8808">
                  <c:v>440.45</c:v>
                </c:pt>
                <c:pt idx="8809">
                  <c:v>440.5</c:v>
                </c:pt>
                <c:pt idx="8810">
                  <c:v>440.55</c:v>
                </c:pt>
                <c:pt idx="8811">
                  <c:v>440.6</c:v>
                </c:pt>
                <c:pt idx="8812">
                  <c:v>440.65</c:v>
                </c:pt>
                <c:pt idx="8813">
                  <c:v>440.7</c:v>
                </c:pt>
                <c:pt idx="8814">
                  <c:v>440.75</c:v>
                </c:pt>
                <c:pt idx="8815">
                  <c:v>440.8</c:v>
                </c:pt>
                <c:pt idx="8816">
                  <c:v>440.85</c:v>
                </c:pt>
                <c:pt idx="8817">
                  <c:v>440.9</c:v>
                </c:pt>
                <c:pt idx="8818">
                  <c:v>440.95</c:v>
                </c:pt>
                <c:pt idx="8819">
                  <c:v>441</c:v>
                </c:pt>
                <c:pt idx="8820">
                  <c:v>441.05</c:v>
                </c:pt>
                <c:pt idx="8821">
                  <c:v>441.1</c:v>
                </c:pt>
                <c:pt idx="8822">
                  <c:v>441.15</c:v>
                </c:pt>
                <c:pt idx="8823">
                  <c:v>441.2</c:v>
                </c:pt>
                <c:pt idx="8824">
                  <c:v>441.25</c:v>
                </c:pt>
                <c:pt idx="8825">
                  <c:v>441.3</c:v>
                </c:pt>
                <c:pt idx="8826">
                  <c:v>441.35</c:v>
                </c:pt>
                <c:pt idx="8827">
                  <c:v>441.4</c:v>
                </c:pt>
                <c:pt idx="8828">
                  <c:v>441.45</c:v>
                </c:pt>
                <c:pt idx="8829">
                  <c:v>441.5</c:v>
                </c:pt>
                <c:pt idx="8830">
                  <c:v>441.55</c:v>
                </c:pt>
                <c:pt idx="8831">
                  <c:v>441.6</c:v>
                </c:pt>
                <c:pt idx="8832">
                  <c:v>441.65</c:v>
                </c:pt>
                <c:pt idx="8833">
                  <c:v>441.7</c:v>
                </c:pt>
                <c:pt idx="8834">
                  <c:v>441.75</c:v>
                </c:pt>
                <c:pt idx="8835">
                  <c:v>441.8</c:v>
                </c:pt>
                <c:pt idx="8836">
                  <c:v>441.85</c:v>
                </c:pt>
                <c:pt idx="8837">
                  <c:v>441.9</c:v>
                </c:pt>
                <c:pt idx="8838">
                  <c:v>441.95</c:v>
                </c:pt>
                <c:pt idx="8839">
                  <c:v>442</c:v>
                </c:pt>
                <c:pt idx="8840">
                  <c:v>442.05</c:v>
                </c:pt>
                <c:pt idx="8841">
                  <c:v>442.1</c:v>
                </c:pt>
                <c:pt idx="8842">
                  <c:v>442.15</c:v>
                </c:pt>
                <c:pt idx="8843">
                  <c:v>442.2</c:v>
                </c:pt>
                <c:pt idx="8844">
                  <c:v>442.25</c:v>
                </c:pt>
                <c:pt idx="8845">
                  <c:v>442.3</c:v>
                </c:pt>
                <c:pt idx="8846">
                  <c:v>442.35</c:v>
                </c:pt>
                <c:pt idx="8847">
                  <c:v>442.4</c:v>
                </c:pt>
                <c:pt idx="8848">
                  <c:v>442.45</c:v>
                </c:pt>
                <c:pt idx="8849">
                  <c:v>442.5</c:v>
                </c:pt>
                <c:pt idx="8850">
                  <c:v>442.55</c:v>
                </c:pt>
                <c:pt idx="8851">
                  <c:v>442.6</c:v>
                </c:pt>
                <c:pt idx="8852">
                  <c:v>442.65</c:v>
                </c:pt>
                <c:pt idx="8853">
                  <c:v>442.7</c:v>
                </c:pt>
                <c:pt idx="8854">
                  <c:v>442.75</c:v>
                </c:pt>
                <c:pt idx="8855">
                  <c:v>442.8</c:v>
                </c:pt>
                <c:pt idx="8856">
                  <c:v>442.85</c:v>
                </c:pt>
                <c:pt idx="8857">
                  <c:v>442.9</c:v>
                </c:pt>
                <c:pt idx="8858">
                  <c:v>442.95</c:v>
                </c:pt>
                <c:pt idx="8859">
                  <c:v>443</c:v>
                </c:pt>
                <c:pt idx="8860">
                  <c:v>443.05</c:v>
                </c:pt>
                <c:pt idx="8861">
                  <c:v>443.1</c:v>
                </c:pt>
                <c:pt idx="8862">
                  <c:v>443.15</c:v>
                </c:pt>
                <c:pt idx="8863">
                  <c:v>443.2</c:v>
                </c:pt>
                <c:pt idx="8864">
                  <c:v>443.25</c:v>
                </c:pt>
                <c:pt idx="8865">
                  <c:v>443.3</c:v>
                </c:pt>
                <c:pt idx="8866">
                  <c:v>443.35</c:v>
                </c:pt>
                <c:pt idx="8867">
                  <c:v>443.4</c:v>
                </c:pt>
                <c:pt idx="8868">
                  <c:v>443.45</c:v>
                </c:pt>
                <c:pt idx="8869">
                  <c:v>443.5</c:v>
                </c:pt>
                <c:pt idx="8870">
                  <c:v>443.55</c:v>
                </c:pt>
                <c:pt idx="8871">
                  <c:v>443.6</c:v>
                </c:pt>
                <c:pt idx="8872">
                  <c:v>443.65</c:v>
                </c:pt>
                <c:pt idx="8873">
                  <c:v>443.7</c:v>
                </c:pt>
                <c:pt idx="8874">
                  <c:v>443.75</c:v>
                </c:pt>
                <c:pt idx="8875">
                  <c:v>443.8</c:v>
                </c:pt>
                <c:pt idx="8876">
                  <c:v>443.85</c:v>
                </c:pt>
                <c:pt idx="8877">
                  <c:v>443.9</c:v>
                </c:pt>
                <c:pt idx="8878">
                  <c:v>443.95</c:v>
                </c:pt>
                <c:pt idx="8879">
                  <c:v>444</c:v>
                </c:pt>
                <c:pt idx="8880">
                  <c:v>444.05</c:v>
                </c:pt>
                <c:pt idx="8881">
                  <c:v>444.1</c:v>
                </c:pt>
                <c:pt idx="8882">
                  <c:v>444.15</c:v>
                </c:pt>
                <c:pt idx="8883">
                  <c:v>444.2</c:v>
                </c:pt>
                <c:pt idx="8884">
                  <c:v>444.25</c:v>
                </c:pt>
                <c:pt idx="8885">
                  <c:v>444.3</c:v>
                </c:pt>
                <c:pt idx="8886">
                  <c:v>444.35</c:v>
                </c:pt>
                <c:pt idx="8887">
                  <c:v>444.4</c:v>
                </c:pt>
                <c:pt idx="8888">
                  <c:v>444.45</c:v>
                </c:pt>
                <c:pt idx="8889">
                  <c:v>444.5</c:v>
                </c:pt>
                <c:pt idx="8890">
                  <c:v>444.55</c:v>
                </c:pt>
                <c:pt idx="8891">
                  <c:v>444.6</c:v>
                </c:pt>
                <c:pt idx="8892">
                  <c:v>444.65</c:v>
                </c:pt>
                <c:pt idx="8893">
                  <c:v>444.7</c:v>
                </c:pt>
                <c:pt idx="8894">
                  <c:v>444.75</c:v>
                </c:pt>
                <c:pt idx="8895">
                  <c:v>444.8</c:v>
                </c:pt>
                <c:pt idx="8896">
                  <c:v>444.85</c:v>
                </c:pt>
                <c:pt idx="8897">
                  <c:v>444.9</c:v>
                </c:pt>
                <c:pt idx="8898">
                  <c:v>444.95</c:v>
                </c:pt>
                <c:pt idx="8899">
                  <c:v>445</c:v>
                </c:pt>
                <c:pt idx="8900">
                  <c:v>445.05</c:v>
                </c:pt>
                <c:pt idx="8901">
                  <c:v>445.1</c:v>
                </c:pt>
                <c:pt idx="8902">
                  <c:v>445.15</c:v>
                </c:pt>
                <c:pt idx="8903">
                  <c:v>445.2</c:v>
                </c:pt>
                <c:pt idx="8904">
                  <c:v>445.25</c:v>
                </c:pt>
                <c:pt idx="8905">
                  <c:v>445.3</c:v>
                </c:pt>
                <c:pt idx="8906">
                  <c:v>445.35</c:v>
                </c:pt>
                <c:pt idx="8907">
                  <c:v>445.4</c:v>
                </c:pt>
                <c:pt idx="8908">
                  <c:v>445.45</c:v>
                </c:pt>
                <c:pt idx="8909">
                  <c:v>445.5</c:v>
                </c:pt>
                <c:pt idx="8910">
                  <c:v>445.55</c:v>
                </c:pt>
                <c:pt idx="8911">
                  <c:v>445.6</c:v>
                </c:pt>
                <c:pt idx="8912">
                  <c:v>445.65</c:v>
                </c:pt>
                <c:pt idx="8913">
                  <c:v>445.7</c:v>
                </c:pt>
                <c:pt idx="8914">
                  <c:v>445.75</c:v>
                </c:pt>
                <c:pt idx="8915">
                  <c:v>445.8</c:v>
                </c:pt>
                <c:pt idx="8916">
                  <c:v>445.85</c:v>
                </c:pt>
                <c:pt idx="8917">
                  <c:v>445.9</c:v>
                </c:pt>
                <c:pt idx="8918">
                  <c:v>445.95</c:v>
                </c:pt>
                <c:pt idx="8919">
                  <c:v>446</c:v>
                </c:pt>
                <c:pt idx="8920">
                  <c:v>446.05</c:v>
                </c:pt>
                <c:pt idx="8921">
                  <c:v>446.1</c:v>
                </c:pt>
                <c:pt idx="8922">
                  <c:v>446.15</c:v>
                </c:pt>
                <c:pt idx="8923">
                  <c:v>446.2</c:v>
                </c:pt>
                <c:pt idx="8924">
                  <c:v>446.25</c:v>
                </c:pt>
                <c:pt idx="8925">
                  <c:v>446.3</c:v>
                </c:pt>
                <c:pt idx="8926">
                  <c:v>446.35</c:v>
                </c:pt>
                <c:pt idx="8927">
                  <c:v>446.4</c:v>
                </c:pt>
                <c:pt idx="8928">
                  <c:v>446.45</c:v>
                </c:pt>
                <c:pt idx="8929">
                  <c:v>446.5</c:v>
                </c:pt>
                <c:pt idx="8930">
                  <c:v>446.55</c:v>
                </c:pt>
                <c:pt idx="8931">
                  <c:v>446.6</c:v>
                </c:pt>
                <c:pt idx="8932">
                  <c:v>446.65</c:v>
                </c:pt>
                <c:pt idx="8933">
                  <c:v>446.7</c:v>
                </c:pt>
                <c:pt idx="8934">
                  <c:v>446.75</c:v>
                </c:pt>
                <c:pt idx="8935">
                  <c:v>446.8</c:v>
                </c:pt>
                <c:pt idx="8936">
                  <c:v>446.85</c:v>
                </c:pt>
                <c:pt idx="8937">
                  <c:v>446.9</c:v>
                </c:pt>
                <c:pt idx="8938">
                  <c:v>446.95</c:v>
                </c:pt>
                <c:pt idx="8939">
                  <c:v>447</c:v>
                </c:pt>
                <c:pt idx="8940">
                  <c:v>447.05</c:v>
                </c:pt>
                <c:pt idx="8941">
                  <c:v>447.1</c:v>
                </c:pt>
                <c:pt idx="8942">
                  <c:v>447.15</c:v>
                </c:pt>
                <c:pt idx="8943">
                  <c:v>447.2</c:v>
                </c:pt>
                <c:pt idx="8944">
                  <c:v>447.25</c:v>
                </c:pt>
                <c:pt idx="8945">
                  <c:v>447.3</c:v>
                </c:pt>
                <c:pt idx="8946">
                  <c:v>447.35</c:v>
                </c:pt>
                <c:pt idx="8947">
                  <c:v>447.4</c:v>
                </c:pt>
                <c:pt idx="8948">
                  <c:v>447.45</c:v>
                </c:pt>
                <c:pt idx="8949">
                  <c:v>447.5</c:v>
                </c:pt>
                <c:pt idx="8950">
                  <c:v>447.55</c:v>
                </c:pt>
                <c:pt idx="8951">
                  <c:v>447.6</c:v>
                </c:pt>
                <c:pt idx="8952">
                  <c:v>447.65</c:v>
                </c:pt>
                <c:pt idx="8953">
                  <c:v>447.7</c:v>
                </c:pt>
                <c:pt idx="8954">
                  <c:v>447.75</c:v>
                </c:pt>
                <c:pt idx="8955">
                  <c:v>447.8</c:v>
                </c:pt>
                <c:pt idx="8956">
                  <c:v>447.85</c:v>
                </c:pt>
                <c:pt idx="8957">
                  <c:v>447.9</c:v>
                </c:pt>
                <c:pt idx="8958">
                  <c:v>447.95</c:v>
                </c:pt>
                <c:pt idx="8959">
                  <c:v>448</c:v>
                </c:pt>
                <c:pt idx="8960">
                  <c:v>448.05</c:v>
                </c:pt>
                <c:pt idx="8961">
                  <c:v>448.1</c:v>
                </c:pt>
                <c:pt idx="8962">
                  <c:v>448.15</c:v>
                </c:pt>
                <c:pt idx="8963">
                  <c:v>448.2</c:v>
                </c:pt>
                <c:pt idx="8964">
                  <c:v>448.25</c:v>
                </c:pt>
                <c:pt idx="8965">
                  <c:v>448.3</c:v>
                </c:pt>
                <c:pt idx="8966">
                  <c:v>448.35</c:v>
                </c:pt>
                <c:pt idx="8967">
                  <c:v>448.4</c:v>
                </c:pt>
                <c:pt idx="8968">
                  <c:v>448.45</c:v>
                </c:pt>
                <c:pt idx="8969">
                  <c:v>448.5</c:v>
                </c:pt>
                <c:pt idx="8970">
                  <c:v>448.55</c:v>
                </c:pt>
                <c:pt idx="8971">
                  <c:v>448.6</c:v>
                </c:pt>
                <c:pt idx="8972">
                  <c:v>448.65</c:v>
                </c:pt>
                <c:pt idx="8973">
                  <c:v>448.7</c:v>
                </c:pt>
                <c:pt idx="8974">
                  <c:v>448.75</c:v>
                </c:pt>
                <c:pt idx="8975">
                  <c:v>448.8</c:v>
                </c:pt>
                <c:pt idx="8976">
                  <c:v>448.85</c:v>
                </c:pt>
                <c:pt idx="8977">
                  <c:v>448.9</c:v>
                </c:pt>
                <c:pt idx="8978">
                  <c:v>448.95</c:v>
                </c:pt>
                <c:pt idx="8979">
                  <c:v>449</c:v>
                </c:pt>
                <c:pt idx="8980">
                  <c:v>449.05</c:v>
                </c:pt>
                <c:pt idx="8981">
                  <c:v>449.1</c:v>
                </c:pt>
                <c:pt idx="8982">
                  <c:v>449.15</c:v>
                </c:pt>
                <c:pt idx="8983">
                  <c:v>449.2</c:v>
                </c:pt>
                <c:pt idx="8984">
                  <c:v>449.25</c:v>
                </c:pt>
                <c:pt idx="8985">
                  <c:v>449.3</c:v>
                </c:pt>
                <c:pt idx="8986">
                  <c:v>449.35</c:v>
                </c:pt>
                <c:pt idx="8987">
                  <c:v>449.4</c:v>
                </c:pt>
                <c:pt idx="8988">
                  <c:v>449.45</c:v>
                </c:pt>
                <c:pt idx="8989">
                  <c:v>449.5</c:v>
                </c:pt>
                <c:pt idx="8990">
                  <c:v>449.55</c:v>
                </c:pt>
                <c:pt idx="8991">
                  <c:v>449.6</c:v>
                </c:pt>
                <c:pt idx="8992">
                  <c:v>449.65</c:v>
                </c:pt>
                <c:pt idx="8993">
                  <c:v>449.7</c:v>
                </c:pt>
                <c:pt idx="8994">
                  <c:v>449.75</c:v>
                </c:pt>
                <c:pt idx="8995">
                  <c:v>449.8</c:v>
                </c:pt>
                <c:pt idx="8996">
                  <c:v>449.85</c:v>
                </c:pt>
                <c:pt idx="8997">
                  <c:v>449.9</c:v>
                </c:pt>
                <c:pt idx="8998">
                  <c:v>449.95</c:v>
                </c:pt>
                <c:pt idx="8999">
                  <c:v>450</c:v>
                </c:pt>
                <c:pt idx="9000">
                  <c:v>450.05</c:v>
                </c:pt>
                <c:pt idx="9001">
                  <c:v>450.1</c:v>
                </c:pt>
                <c:pt idx="9002">
                  <c:v>450.15</c:v>
                </c:pt>
                <c:pt idx="9003">
                  <c:v>450.2</c:v>
                </c:pt>
                <c:pt idx="9004">
                  <c:v>450.25</c:v>
                </c:pt>
                <c:pt idx="9005">
                  <c:v>450.3</c:v>
                </c:pt>
                <c:pt idx="9006">
                  <c:v>450.35</c:v>
                </c:pt>
                <c:pt idx="9007">
                  <c:v>450.4</c:v>
                </c:pt>
                <c:pt idx="9008">
                  <c:v>450.45</c:v>
                </c:pt>
                <c:pt idx="9009">
                  <c:v>450.5</c:v>
                </c:pt>
                <c:pt idx="9010">
                  <c:v>450.55</c:v>
                </c:pt>
                <c:pt idx="9011">
                  <c:v>450.6</c:v>
                </c:pt>
                <c:pt idx="9012">
                  <c:v>450.65</c:v>
                </c:pt>
                <c:pt idx="9013">
                  <c:v>450.7</c:v>
                </c:pt>
                <c:pt idx="9014">
                  <c:v>450.75</c:v>
                </c:pt>
                <c:pt idx="9015">
                  <c:v>450.8</c:v>
                </c:pt>
                <c:pt idx="9016">
                  <c:v>450.85</c:v>
                </c:pt>
                <c:pt idx="9017">
                  <c:v>450.9</c:v>
                </c:pt>
                <c:pt idx="9018">
                  <c:v>450.95</c:v>
                </c:pt>
                <c:pt idx="9019">
                  <c:v>451</c:v>
                </c:pt>
                <c:pt idx="9020">
                  <c:v>451.05</c:v>
                </c:pt>
                <c:pt idx="9021">
                  <c:v>451.1</c:v>
                </c:pt>
                <c:pt idx="9022">
                  <c:v>451.15</c:v>
                </c:pt>
                <c:pt idx="9023">
                  <c:v>451.2</c:v>
                </c:pt>
                <c:pt idx="9024">
                  <c:v>451.25</c:v>
                </c:pt>
                <c:pt idx="9025">
                  <c:v>451.3</c:v>
                </c:pt>
                <c:pt idx="9026">
                  <c:v>451.35</c:v>
                </c:pt>
                <c:pt idx="9027">
                  <c:v>451.4</c:v>
                </c:pt>
                <c:pt idx="9028">
                  <c:v>451.45</c:v>
                </c:pt>
                <c:pt idx="9029">
                  <c:v>451.5</c:v>
                </c:pt>
                <c:pt idx="9030">
                  <c:v>451.55</c:v>
                </c:pt>
                <c:pt idx="9031">
                  <c:v>451.6</c:v>
                </c:pt>
                <c:pt idx="9032">
                  <c:v>451.65</c:v>
                </c:pt>
                <c:pt idx="9033">
                  <c:v>451.7</c:v>
                </c:pt>
                <c:pt idx="9034">
                  <c:v>451.75</c:v>
                </c:pt>
                <c:pt idx="9035">
                  <c:v>451.8</c:v>
                </c:pt>
                <c:pt idx="9036">
                  <c:v>451.85</c:v>
                </c:pt>
                <c:pt idx="9037">
                  <c:v>451.9</c:v>
                </c:pt>
                <c:pt idx="9038">
                  <c:v>451.95</c:v>
                </c:pt>
                <c:pt idx="9039">
                  <c:v>452</c:v>
                </c:pt>
                <c:pt idx="9040">
                  <c:v>452.05</c:v>
                </c:pt>
                <c:pt idx="9041">
                  <c:v>452.1</c:v>
                </c:pt>
                <c:pt idx="9042">
                  <c:v>452.15</c:v>
                </c:pt>
                <c:pt idx="9043">
                  <c:v>452.2</c:v>
                </c:pt>
                <c:pt idx="9044">
                  <c:v>452.25</c:v>
                </c:pt>
                <c:pt idx="9045">
                  <c:v>452.3</c:v>
                </c:pt>
                <c:pt idx="9046">
                  <c:v>452.35</c:v>
                </c:pt>
                <c:pt idx="9047">
                  <c:v>452.4</c:v>
                </c:pt>
                <c:pt idx="9048">
                  <c:v>452.45</c:v>
                </c:pt>
                <c:pt idx="9049">
                  <c:v>452.5</c:v>
                </c:pt>
                <c:pt idx="9050">
                  <c:v>452.55</c:v>
                </c:pt>
                <c:pt idx="9051">
                  <c:v>452.6</c:v>
                </c:pt>
                <c:pt idx="9052">
                  <c:v>452.65</c:v>
                </c:pt>
                <c:pt idx="9053">
                  <c:v>452.7</c:v>
                </c:pt>
                <c:pt idx="9054">
                  <c:v>452.75</c:v>
                </c:pt>
                <c:pt idx="9055">
                  <c:v>452.8</c:v>
                </c:pt>
                <c:pt idx="9056">
                  <c:v>452.85</c:v>
                </c:pt>
                <c:pt idx="9057">
                  <c:v>452.9</c:v>
                </c:pt>
                <c:pt idx="9058">
                  <c:v>452.95</c:v>
                </c:pt>
                <c:pt idx="9059">
                  <c:v>453</c:v>
                </c:pt>
                <c:pt idx="9060">
                  <c:v>453.05</c:v>
                </c:pt>
                <c:pt idx="9061">
                  <c:v>453.1</c:v>
                </c:pt>
                <c:pt idx="9062">
                  <c:v>453.15</c:v>
                </c:pt>
                <c:pt idx="9063">
                  <c:v>453.2</c:v>
                </c:pt>
                <c:pt idx="9064">
                  <c:v>453.25</c:v>
                </c:pt>
                <c:pt idx="9065">
                  <c:v>453.3</c:v>
                </c:pt>
                <c:pt idx="9066">
                  <c:v>453.35</c:v>
                </c:pt>
                <c:pt idx="9067">
                  <c:v>453.4</c:v>
                </c:pt>
                <c:pt idx="9068">
                  <c:v>453.45</c:v>
                </c:pt>
                <c:pt idx="9069">
                  <c:v>453.5</c:v>
                </c:pt>
                <c:pt idx="9070">
                  <c:v>453.55</c:v>
                </c:pt>
                <c:pt idx="9071">
                  <c:v>453.6</c:v>
                </c:pt>
                <c:pt idx="9072">
                  <c:v>453.65</c:v>
                </c:pt>
                <c:pt idx="9073">
                  <c:v>453.7</c:v>
                </c:pt>
                <c:pt idx="9074">
                  <c:v>453.75</c:v>
                </c:pt>
                <c:pt idx="9075">
                  <c:v>453.8</c:v>
                </c:pt>
                <c:pt idx="9076">
                  <c:v>453.85</c:v>
                </c:pt>
                <c:pt idx="9077">
                  <c:v>453.9</c:v>
                </c:pt>
                <c:pt idx="9078">
                  <c:v>453.95</c:v>
                </c:pt>
                <c:pt idx="9079">
                  <c:v>454</c:v>
                </c:pt>
                <c:pt idx="9080">
                  <c:v>454.05</c:v>
                </c:pt>
                <c:pt idx="9081">
                  <c:v>454.1</c:v>
                </c:pt>
                <c:pt idx="9082">
                  <c:v>454.15</c:v>
                </c:pt>
                <c:pt idx="9083">
                  <c:v>454.2</c:v>
                </c:pt>
                <c:pt idx="9084">
                  <c:v>454.25</c:v>
                </c:pt>
                <c:pt idx="9085">
                  <c:v>454.3</c:v>
                </c:pt>
                <c:pt idx="9086">
                  <c:v>454.35</c:v>
                </c:pt>
                <c:pt idx="9087">
                  <c:v>454.4</c:v>
                </c:pt>
                <c:pt idx="9088">
                  <c:v>454.45</c:v>
                </c:pt>
                <c:pt idx="9089">
                  <c:v>454.5</c:v>
                </c:pt>
                <c:pt idx="9090">
                  <c:v>454.55</c:v>
                </c:pt>
                <c:pt idx="9091">
                  <c:v>454.6</c:v>
                </c:pt>
                <c:pt idx="9092">
                  <c:v>454.65</c:v>
                </c:pt>
                <c:pt idx="9093">
                  <c:v>454.7</c:v>
                </c:pt>
                <c:pt idx="9094">
                  <c:v>454.75</c:v>
                </c:pt>
                <c:pt idx="9095">
                  <c:v>454.8</c:v>
                </c:pt>
                <c:pt idx="9096">
                  <c:v>454.85</c:v>
                </c:pt>
                <c:pt idx="9097">
                  <c:v>454.9</c:v>
                </c:pt>
                <c:pt idx="9098">
                  <c:v>454.95</c:v>
                </c:pt>
                <c:pt idx="9099">
                  <c:v>455</c:v>
                </c:pt>
                <c:pt idx="9100">
                  <c:v>455.05</c:v>
                </c:pt>
                <c:pt idx="9101">
                  <c:v>455.1</c:v>
                </c:pt>
                <c:pt idx="9102">
                  <c:v>455.15</c:v>
                </c:pt>
                <c:pt idx="9103">
                  <c:v>455.2</c:v>
                </c:pt>
                <c:pt idx="9104">
                  <c:v>455.25</c:v>
                </c:pt>
                <c:pt idx="9105">
                  <c:v>455.3</c:v>
                </c:pt>
                <c:pt idx="9106">
                  <c:v>455.35</c:v>
                </c:pt>
                <c:pt idx="9107">
                  <c:v>455.4</c:v>
                </c:pt>
                <c:pt idx="9108">
                  <c:v>455.45</c:v>
                </c:pt>
                <c:pt idx="9109">
                  <c:v>455.5</c:v>
                </c:pt>
                <c:pt idx="9110">
                  <c:v>455.55</c:v>
                </c:pt>
                <c:pt idx="9111">
                  <c:v>455.6</c:v>
                </c:pt>
                <c:pt idx="9112">
                  <c:v>455.65</c:v>
                </c:pt>
                <c:pt idx="9113">
                  <c:v>455.7</c:v>
                </c:pt>
                <c:pt idx="9114">
                  <c:v>455.75</c:v>
                </c:pt>
                <c:pt idx="9115">
                  <c:v>455.8</c:v>
                </c:pt>
                <c:pt idx="9116">
                  <c:v>455.85</c:v>
                </c:pt>
                <c:pt idx="9117">
                  <c:v>455.9</c:v>
                </c:pt>
                <c:pt idx="9118">
                  <c:v>455.95</c:v>
                </c:pt>
                <c:pt idx="9119">
                  <c:v>456</c:v>
                </c:pt>
                <c:pt idx="9120">
                  <c:v>456.05</c:v>
                </c:pt>
                <c:pt idx="9121">
                  <c:v>456.1</c:v>
                </c:pt>
                <c:pt idx="9122">
                  <c:v>456.15</c:v>
                </c:pt>
                <c:pt idx="9123">
                  <c:v>456.2</c:v>
                </c:pt>
                <c:pt idx="9124">
                  <c:v>456.25</c:v>
                </c:pt>
                <c:pt idx="9125">
                  <c:v>456.3</c:v>
                </c:pt>
                <c:pt idx="9126">
                  <c:v>456.35</c:v>
                </c:pt>
                <c:pt idx="9127">
                  <c:v>456.4</c:v>
                </c:pt>
                <c:pt idx="9128">
                  <c:v>456.45</c:v>
                </c:pt>
                <c:pt idx="9129">
                  <c:v>456.5</c:v>
                </c:pt>
                <c:pt idx="9130">
                  <c:v>456.55</c:v>
                </c:pt>
                <c:pt idx="9131">
                  <c:v>456.6</c:v>
                </c:pt>
                <c:pt idx="9132">
                  <c:v>456.65</c:v>
                </c:pt>
                <c:pt idx="9133">
                  <c:v>456.7</c:v>
                </c:pt>
                <c:pt idx="9134">
                  <c:v>456.75</c:v>
                </c:pt>
                <c:pt idx="9135">
                  <c:v>456.8</c:v>
                </c:pt>
                <c:pt idx="9136">
                  <c:v>456.85</c:v>
                </c:pt>
                <c:pt idx="9137">
                  <c:v>456.9</c:v>
                </c:pt>
                <c:pt idx="9138">
                  <c:v>456.95</c:v>
                </c:pt>
                <c:pt idx="9139">
                  <c:v>457</c:v>
                </c:pt>
                <c:pt idx="9140">
                  <c:v>457.05</c:v>
                </c:pt>
                <c:pt idx="9141">
                  <c:v>457.1</c:v>
                </c:pt>
                <c:pt idx="9142">
                  <c:v>457.15</c:v>
                </c:pt>
                <c:pt idx="9143">
                  <c:v>457.2</c:v>
                </c:pt>
                <c:pt idx="9144">
                  <c:v>457.25</c:v>
                </c:pt>
                <c:pt idx="9145">
                  <c:v>457.3</c:v>
                </c:pt>
                <c:pt idx="9146">
                  <c:v>457.35</c:v>
                </c:pt>
                <c:pt idx="9147">
                  <c:v>457.4</c:v>
                </c:pt>
                <c:pt idx="9148">
                  <c:v>457.45</c:v>
                </c:pt>
                <c:pt idx="9149">
                  <c:v>457.5</c:v>
                </c:pt>
                <c:pt idx="9150">
                  <c:v>457.55</c:v>
                </c:pt>
                <c:pt idx="9151">
                  <c:v>457.6</c:v>
                </c:pt>
                <c:pt idx="9152">
                  <c:v>457.65</c:v>
                </c:pt>
                <c:pt idx="9153">
                  <c:v>457.7</c:v>
                </c:pt>
                <c:pt idx="9154">
                  <c:v>457.75</c:v>
                </c:pt>
                <c:pt idx="9155">
                  <c:v>457.8</c:v>
                </c:pt>
                <c:pt idx="9156">
                  <c:v>457.85</c:v>
                </c:pt>
                <c:pt idx="9157">
                  <c:v>457.9</c:v>
                </c:pt>
                <c:pt idx="9158">
                  <c:v>457.95</c:v>
                </c:pt>
                <c:pt idx="9159">
                  <c:v>458</c:v>
                </c:pt>
                <c:pt idx="9160">
                  <c:v>458.05</c:v>
                </c:pt>
                <c:pt idx="9161">
                  <c:v>458.1</c:v>
                </c:pt>
                <c:pt idx="9162">
                  <c:v>458.15</c:v>
                </c:pt>
                <c:pt idx="9163">
                  <c:v>458.2</c:v>
                </c:pt>
                <c:pt idx="9164">
                  <c:v>458.25</c:v>
                </c:pt>
                <c:pt idx="9165">
                  <c:v>458.3</c:v>
                </c:pt>
                <c:pt idx="9166">
                  <c:v>458.35</c:v>
                </c:pt>
                <c:pt idx="9167">
                  <c:v>458.4</c:v>
                </c:pt>
                <c:pt idx="9168">
                  <c:v>458.45</c:v>
                </c:pt>
                <c:pt idx="9169">
                  <c:v>458.5</c:v>
                </c:pt>
                <c:pt idx="9170">
                  <c:v>458.55</c:v>
                </c:pt>
                <c:pt idx="9171">
                  <c:v>458.6</c:v>
                </c:pt>
                <c:pt idx="9172">
                  <c:v>458.65</c:v>
                </c:pt>
                <c:pt idx="9173">
                  <c:v>458.7</c:v>
                </c:pt>
                <c:pt idx="9174">
                  <c:v>458.75</c:v>
                </c:pt>
                <c:pt idx="9175">
                  <c:v>458.8</c:v>
                </c:pt>
                <c:pt idx="9176">
                  <c:v>458.85</c:v>
                </c:pt>
                <c:pt idx="9177">
                  <c:v>458.9</c:v>
                </c:pt>
                <c:pt idx="9178">
                  <c:v>458.95</c:v>
                </c:pt>
                <c:pt idx="9179">
                  <c:v>459</c:v>
                </c:pt>
                <c:pt idx="9180">
                  <c:v>459.05</c:v>
                </c:pt>
                <c:pt idx="9181">
                  <c:v>459.1</c:v>
                </c:pt>
                <c:pt idx="9182">
                  <c:v>459.15</c:v>
                </c:pt>
                <c:pt idx="9183">
                  <c:v>459.2</c:v>
                </c:pt>
                <c:pt idx="9184">
                  <c:v>459.25</c:v>
                </c:pt>
                <c:pt idx="9185">
                  <c:v>459.3</c:v>
                </c:pt>
                <c:pt idx="9186">
                  <c:v>459.35</c:v>
                </c:pt>
                <c:pt idx="9187">
                  <c:v>459.4</c:v>
                </c:pt>
                <c:pt idx="9188">
                  <c:v>459.45</c:v>
                </c:pt>
                <c:pt idx="9189">
                  <c:v>459.5</c:v>
                </c:pt>
                <c:pt idx="9190">
                  <c:v>459.55</c:v>
                </c:pt>
                <c:pt idx="9191">
                  <c:v>459.6</c:v>
                </c:pt>
                <c:pt idx="9192">
                  <c:v>459.65</c:v>
                </c:pt>
                <c:pt idx="9193">
                  <c:v>459.7</c:v>
                </c:pt>
                <c:pt idx="9194">
                  <c:v>459.75</c:v>
                </c:pt>
                <c:pt idx="9195">
                  <c:v>459.8</c:v>
                </c:pt>
                <c:pt idx="9196">
                  <c:v>459.85</c:v>
                </c:pt>
                <c:pt idx="9197">
                  <c:v>459.9</c:v>
                </c:pt>
                <c:pt idx="9198">
                  <c:v>459.95</c:v>
                </c:pt>
                <c:pt idx="9199">
                  <c:v>460</c:v>
                </c:pt>
                <c:pt idx="9200">
                  <c:v>460.05</c:v>
                </c:pt>
                <c:pt idx="9201">
                  <c:v>460.1</c:v>
                </c:pt>
                <c:pt idx="9202">
                  <c:v>460.15</c:v>
                </c:pt>
                <c:pt idx="9203">
                  <c:v>460.2</c:v>
                </c:pt>
                <c:pt idx="9204">
                  <c:v>460.25</c:v>
                </c:pt>
                <c:pt idx="9205">
                  <c:v>460.3</c:v>
                </c:pt>
                <c:pt idx="9206">
                  <c:v>460.35</c:v>
                </c:pt>
                <c:pt idx="9207">
                  <c:v>460.4</c:v>
                </c:pt>
                <c:pt idx="9208">
                  <c:v>460.45</c:v>
                </c:pt>
                <c:pt idx="9209">
                  <c:v>460.5</c:v>
                </c:pt>
                <c:pt idx="9210">
                  <c:v>460.55</c:v>
                </c:pt>
                <c:pt idx="9211">
                  <c:v>460.6</c:v>
                </c:pt>
                <c:pt idx="9212">
                  <c:v>460.65</c:v>
                </c:pt>
                <c:pt idx="9213">
                  <c:v>460.7</c:v>
                </c:pt>
                <c:pt idx="9214">
                  <c:v>460.75</c:v>
                </c:pt>
                <c:pt idx="9215">
                  <c:v>460.8</c:v>
                </c:pt>
                <c:pt idx="9216">
                  <c:v>460.85</c:v>
                </c:pt>
                <c:pt idx="9217">
                  <c:v>460.9</c:v>
                </c:pt>
                <c:pt idx="9218">
                  <c:v>460.95</c:v>
                </c:pt>
                <c:pt idx="9219">
                  <c:v>461</c:v>
                </c:pt>
                <c:pt idx="9220">
                  <c:v>461.05</c:v>
                </c:pt>
                <c:pt idx="9221">
                  <c:v>461.1</c:v>
                </c:pt>
                <c:pt idx="9222">
                  <c:v>461.15</c:v>
                </c:pt>
                <c:pt idx="9223">
                  <c:v>461.2</c:v>
                </c:pt>
                <c:pt idx="9224">
                  <c:v>461.25</c:v>
                </c:pt>
                <c:pt idx="9225">
                  <c:v>461.3</c:v>
                </c:pt>
                <c:pt idx="9226">
                  <c:v>461.35</c:v>
                </c:pt>
                <c:pt idx="9227">
                  <c:v>461.4</c:v>
                </c:pt>
                <c:pt idx="9228">
                  <c:v>461.45</c:v>
                </c:pt>
                <c:pt idx="9229">
                  <c:v>461.5</c:v>
                </c:pt>
                <c:pt idx="9230">
                  <c:v>461.55</c:v>
                </c:pt>
                <c:pt idx="9231">
                  <c:v>461.6</c:v>
                </c:pt>
                <c:pt idx="9232">
                  <c:v>461.65</c:v>
                </c:pt>
                <c:pt idx="9233">
                  <c:v>461.7</c:v>
                </c:pt>
                <c:pt idx="9234">
                  <c:v>461.75</c:v>
                </c:pt>
                <c:pt idx="9235">
                  <c:v>461.8</c:v>
                </c:pt>
                <c:pt idx="9236">
                  <c:v>461.85</c:v>
                </c:pt>
                <c:pt idx="9237">
                  <c:v>461.9</c:v>
                </c:pt>
                <c:pt idx="9238">
                  <c:v>461.95</c:v>
                </c:pt>
                <c:pt idx="9239">
                  <c:v>462</c:v>
                </c:pt>
                <c:pt idx="9240">
                  <c:v>462.05</c:v>
                </c:pt>
                <c:pt idx="9241">
                  <c:v>462.1</c:v>
                </c:pt>
                <c:pt idx="9242">
                  <c:v>462.15</c:v>
                </c:pt>
                <c:pt idx="9243">
                  <c:v>462.2</c:v>
                </c:pt>
                <c:pt idx="9244">
                  <c:v>462.25</c:v>
                </c:pt>
                <c:pt idx="9245">
                  <c:v>462.3</c:v>
                </c:pt>
                <c:pt idx="9246">
                  <c:v>462.35</c:v>
                </c:pt>
                <c:pt idx="9247">
                  <c:v>462.4</c:v>
                </c:pt>
                <c:pt idx="9248">
                  <c:v>462.45</c:v>
                </c:pt>
                <c:pt idx="9249">
                  <c:v>462.5</c:v>
                </c:pt>
                <c:pt idx="9250">
                  <c:v>462.55</c:v>
                </c:pt>
                <c:pt idx="9251">
                  <c:v>462.6</c:v>
                </c:pt>
                <c:pt idx="9252">
                  <c:v>462.65</c:v>
                </c:pt>
                <c:pt idx="9253">
                  <c:v>462.7</c:v>
                </c:pt>
                <c:pt idx="9254">
                  <c:v>462.75</c:v>
                </c:pt>
                <c:pt idx="9255">
                  <c:v>462.8</c:v>
                </c:pt>
                <c:pt idx="9256">
                  <c:v>462.85</c:v>
                </c:pt>
                <c:pt idx="9257">
                  <c:v>462.9</c:v>
                </c:pt>
                <c:pt idx="9258">
                  <c:v>462.95</c:v>
                </c:pt>
                <c:pt idx="9259">
                  <c:v>463</c:v>
                </c:pt>
                <c:pt idx="9260">
                  <c:v>463.05</c:v>
                </c:pt>
                <c:pt idx="9261">
                  <c:v>463.1</c:v>
                </c:pt>
                <c:pt idx="9262">
                  <c:v>463.15</c:v>
                </c:pt>
                <c:pt idx="9263">
                  <c:v>463.2</c:v>
                </c:pt>
                <c:pt idx="9264">
                  <c:v>463.25</c:v>
                </c:pt>
                <c:pt idx="9265">
                  <c:v>463.3</c:v>
                </c:pt>
                <c:pt idx="9266">
                  <c:v>463.35</c:v>
                </c:pt>
                <c:pt idx="9267">
                  <c:v>463.4</c:v>
                </c:pt>
                <c:pt idx="9268">
                  <c:v>463.45</c:v>
                </c:pt>
                <c:pt idx="9269">
                  <c:v>463.5</c:v>
                </c:pt>
                <c:pt idx="9270">
                  <c:v>463.55</c:v>
                </c:pt>
                <c:pt idx="9271">
                  <c:v>463.6</c:v>
                </c:pt>
                <c:pt idx="9272">
                  <c:v>463.65</c:v>
                </c:pt>
                <c:pt idx="9273">
                  <c:v>463.7</c:v>
                </c:pt>
                <c:pt idx="9274">
                  <c:v>463.75</c:v>
                </c:pt>
                <c:pt idx="9275">
                  <c:v>463.8</c:v>
                </c:pt>
                <c:pt idx="9276">
                  <c:v>463.85</c:v>
                </c:pt>
                <c:pt idx="9277">
                  <c:v>463.9</c:v>
                </c:pt>
                <c:pt idx="9278">
                  <c:v>463.95</c:v>
                </c:pt>
                <c:pt idx="9279">
                  <c:v>464</c:v>
                </c:pt>
                <c:pt idx="9280">
                  <c:v>464.05</c:v>
                </c:pt>
                <c:pt idx="9281">
                  <c:v>464.1</c:v>
                </c:pt>
                <c:pt idx="9282">
                  <c:v>464.15</c:v>
                </c:pt>
                <c:pt idx="9283">
                  <c:v>464.2</c:v>
                </c:pt>
                <c:pt idx="9284">
                  <c:v>464.25</c:v>
                </c:pt>
                <c:pt idx="9285">
                  <c:v>464.3</c:v>
                </c:pt>
                <c:pt idx="9286">
                  <c:v>464.35</c:v>
                </c:pt>
                <c:pt idx="9287">
                  <c:v>464.4</c:v>
                </c:pt>
                <c:pt idx="9288">
                  <c:v>464.45</c:v>
                </c:pt>
                <c:pt idx="9289">
                  <c:v>464.5</c:v>
                </c:pt>
                <c:pt idx="9290">
                  <c:v>464.55</c:v>
                </c:pt>
                <c:pt idx="9291">
                  <c:v>464.6</c:v>
                </c:pt>
                <c:pt idx="9292">
                  <c:v>464.65</c:v>
                </c:pt>
                <c:pt idx="9293">
                  <c:v>464.7</c:v>
                </c:pt>
                <c:pt idx="9294">
                  <c:v>464.75</c:v>
                </c:pt>
                <c:pt idx="9295">
                  <c:v>464.8</c:v>
                </c:pt>
                <c:pt idx="9296">
                  <c:v>464.85</c:v>
                </c:pt>
                <c:pt idx="9297">
                  <c:v>464.9</c:v>
                </c:pt>
                <c:pt idx="9298">
                  <c:v>464.95</c:v>
                </c:pt>
                <c:pt idx="9299">
                  <c:v>465</c:v>
                </c:pt>
                <c:pt idx="9300">
                  <c:v>465.05</c:v>
                </c:pt>
                <c:pt idx="9301">
                  <c:v>465.1</c:v>
                </c:pt>
                <c:pt idx="9302">
                  <c:v>465.15</c:v>
                </c:pt>
                <c:pt idx="9303">
                  <c:v>465.2</c:v>
                </c:pt>
                <c:pt idx="9304">
                  <c:v>465.25</c:v>
                </c:pt>
                <c:pt idx="9305">
                  <c:v>465.3</c:v>
                </c:pt>
                <c:pt idx="9306">
                  <c:v>465.35</c:v>
                </c:pt>
                <c:pt idx="9307">
                  <c:v>465.4</c:v>
                </c:pt>
                <c:pt idx="9308">
                  <c:v>465.45</c:v>
                </c:pt>
                <c:pt idx="9309">
                  <c:v>465.5</c:v>
                </c:pt>
                <c:pt idx="9310">
                  <c:v>465.55</c:v>
                </c:pt>
                <c:pt idx="9311">
                  <c:v>465.6</c:v>
                </c:pt>
                <c:pt idx="9312">
                  <c:v>465.65</c:v>
                </c:pt>
                <c:pt idx="9313">
                  <c:v>465.7</c:v>
                </c:pt>
                <c:pt idx="9314">
                  <c:v>465.75</c:v>
                </c:pt>
                <c:pt idx="9315">
                  <c:v>465.8</c:v>
                </c:pt>
                <c:pt idx="9316">
                  <c:v>465.85</c:v>
                </c:pt>
                <c:pt idx="9317">
                  <c:v>465.9</c:v>
                </c:pt>
                <c:pt idx="9318">
                  <c:v>465.95</c:v>
                </c:pt>
                <c:pt idx="9319">
                  <c:v>466</c:v>
                </c:pt>
                <c:pt idx="9320">
                  <c:v>466.05</c:v>
                </c:pt>
                <c:pt idx="9321">
                  <c:v>466.1</c:v>
                </c:pt>
                <c:pt idx="9322">
                  <c:v>466.15</c:v>
                </c:pt>
                <c:pt idx="9323">
                  <c:v>466.2</c:v>
                </c:pt>
                <c:pt idx="9324">
                  <c:v>466.25</c:v>
                </c:pt>
                <c:pt idx="9325">
                  <c:v>466.3</c:v>
                </c:pt>
                <c:pt idx="9326">
                  <c:v>466.35</c:v>
                </c:pt>
                <c:pt idx="9327">
                  <c:v>466.4</c:v>
                </c:pt>
                <c:pt idx="9328">
                  <c:v>466.45</c:v>
                </c:pt>
                <c:pt idx="9329">
                  <c:v>466.5</c:v>
                </c:pt>
                <c:pt idx="9330">
                  <c:v>466.55</c:v>
                </c:pt>
                <c:pt idx="9331">
                  <c:v>466.6</c:v>
                </c:pt>
                <c:pt idx="9332">
                  <c:v>466.65</c:v>
                </c:pt>
                <c:pt idx="9333">
                  <c:v>466.7</c:v>
                </c:pt>
                <c:pt idx="9334">
                  <c:v>466.75</c:v>
                </c:pt>
                <c:pt idx="9335">
                  <c:v>466.8</c:v>
                </c:pt>
                <c:pt idx="9336">
                  <c:v>466.85</c:v>
                </c:pt>
                <c:pt idx="9337">
                  <c:v>466.9</c:v>
                </c:pt>
                <c:pt idx="9338">
                  <c:v>466.95</c:v>
                </c:pt>
                <c:pt idx="9339">
                  <c:v>467</c:v>
                </c:pt>
                <c:pt idx="9340">
                  <c:v>467.05</c:v>
                </c:pt>
                <c:pt idx="9341">
                  <c:v>467.1</c:v>
                </c:pt>
                <c:pt idx="9342">
                  <c:v>467.15</c:v>
                </c:pt>
                <c:pt idx="9343">
                  <c:v>467.2</c:v>
                </c:pt>
                <c:pt idx="9344">
                  <c:v>467.25</c:v>
                </c:pt>
                <c:pt idx="9345">
                  <c:v>467.3</c:v>
                </c:pt>
                <c:pt idx="9346">
                  <c:v>467.35</c:v>
                </c:pt>
                <c:pt idx="9347">
                  <c:v>467.4</c:v>
                </c:pt>
                <c:pt idx="9348">
                  <c:v>467.45</c:v>
                </c:pt>
                <c:pt idx="9349">
                  <c:v>467.5</c:v>
                </c:pt>
                <c:pt idx="9350">
                  <c:v>467.55</c:v>
                </c:pt>
                <c:pt idx="9351">
                  <c:v>467.6</c:v>
                </c:pt>
                <c:pt idx="9352">
                  <c:v>467.65</c:v>
                </c:pt>
                <c:pt idx="9353">
                  <c:v>467.7</c:v>
                </c:pt>
                <c:pt idx="9354">
                  <c:v>467.75</c:v>
                </c:pt>
                <c:pt idx="9355">
                  <c:v>467.8</c:v>
                </c:pt>
                <c:pt idx="9356">
                  <c:v>467.85</c:v>
                </c:pt>
                <c:pt idx="9357">
                  <c:v>467.9</c:v>
                </c:pt>
                <c:pt idx="9358">
                  <c:v>467.95</c:v>
                </c:pt>
                <c:pt idx="9359">
                  <c:v>468</c:v>
                </c:pt>
                <c:pt idx="9360">
                  <c:v>468.05</c:v>
                </c:pt>
                <c:pt idx="9361">
                  <c:v>468.1</c:v>
                </c:pt>
                <c:pt idx="9362">
                  <c:v>468.15</c:v>
                </c:pt>
                <c:pt idx="9363">
                  <c:v>468.2</c:v>
                </c:pt>
                <c:pt idx="9364">
                  <c:v>468.25</c:v>
                </c:pt>
                <c:pt idx="9365">
                  <c:v>468.3</c:v>
                </c:pt>
                <c:pt idx="9366">
                  <c:v>468.35</c:v>
                </c:pt>
                <c:pt idx="9367">
                  <c:v>468.4</c:v>
                </c:pt>
                <c:pt idx="9368">
                  <c:v>468.45</c:v>
                </c:pt>
                <c:pt idx="9369">
                  <c:v>468.5</c:v>
                </c:pt>
                <c:pt idx="9370">
                  <c:v>468.55</c:v>
                </c:pt>
                <c:pt idx="9371">
                  <c:v>468.6</c:v>
                </c:pt>
                <c:pt idx="9372">
                  <c:v>468.65</c:v>
                </c:pt>
                <c:pt idx="9373">
                  <c:v>468.7</c:v>
                </c:pt>
                <c:pt idx="9374">
                  <c:v>468.75</c:v>
                </c:pt>
                <c:pt idx="9375">
                  <c:v>468.8</c:v>
                </c:pt>
                <c:pt idx="9376">
                  <c:v>468.85</c:v>
                </c:pt>
                <c:pt idx="9377">
                  <c:v>468.9</c:v>
                </c:pt>
                <c:pt idx="9378">
                  <c:v>468.95</c:v>
                </c:pt>
                <c:pt idx="9379">
                  <c:v>469</c:v>
                </c:pt>
                <c:pt idx="9380">
                  <c:v>469.05</c:v>
                </c:pt>
                <c:pt idx="9381">
                  <c:v>469.1</c:v>
                </c:pt>
                <c:pt idx="9382">
                  <c:v>469.15</c:v>
                </c:pt>
                <c:pt idx="9383">
                  <c:v>469.2</c:v>
                </c:pt>
                <c:pt idx="9384">
                  <c:v>469.25</c:v>
                </c:pt>
                <c:pt idx="9385">
                  <c:v>469.3</c:v>
                </c:pt>
                <c:pt idx="9386">
                  <c:v>469.35</c:v>
                </c:pt>
                <c:pt idx="9387">
                  <c:v>469.4</c:v>
                </c:pt>
                <c:pt idx="9388">
                  <c:v>469.45</c:v>
                </c:pt>
                <c:pt idx="9389">
                  <c:v>469.5</c:v>
                </c:pt>
                <c:pt idx="9390">
                  <c:v>469.55</c:v>
                </c:pt>
                <c:pt idx="9391">
                  <c:v>469.6</c:v>
                </c:pt>
                <c:pt idx="9392">
                  <c:v>469.65</c:v>
                </c:pt>
                <c:pt idx="9393">
                  <c:v>469.7</c:v>
                </c:pt>
                <c:pt idx="9394">
                  <c:v>469.75</c:v>
                </c:pt>
                <c:pt idx="9395">
                  <c:v>469.8</c:v>
                </c:pt>
                <c:pt idx="9396">
                  <c:v>469.85</c:v>
                </c:pt>
                <c:pt idx="9397">
                  <c:v>469.9</c:v>
                </c:pt>
                <c:pt idx="9398">
                  <c:v>469.95</c:v>
                </c:pt>
                <c:pt idx="9399">
                  <c:v>470</c:v>
                </c:pt>
                <c:pt idx="9400">
                  <c:v>470.05</c:v>
                </c:pt>
                <c:pt idx="9401">
                  <c:v>470.1</c:v>
                </c:pt>
                <c:pt idx="9402">
                  <c:v>470.15</c:v>
                </c:pt>
                <c:pt idx="9403">
                  <c:v>470.2</c:v>
                </c:pt>
                <c:pt idx="9404">
                  <c:v>470.25</c:v>
                </c:pt>
                <c:pt idx="9405">
                  <c:v>470.3</c:v>
                </c:pt>
                <c:pt idx="9406">
                  <c:v>470.35</c:v>
                </c:pt>
                <c:pt idx="9407">
                  <c:v>470.4</c:v>
                </c:pt>
                <c:pt idx="9408">
                  <c:v>470.45</c:v>
                </c:pt>
                <c:pt idx="9409">
                  <c:v>470.5</c:v>
                </c:pt>
                <c:pt idx="9410">
                  <c:v>470.55</c:v>
                </c:pt>
                <c:pt idx="9411">
                  <c:v>470.6</c:v>
                </c:pt>
                <c:pt idx="9412">
                  <c:v>470.65</c:v>
                </c:pt>
                <c:pt idx="9413">
                  <c:v>470.7</c:v>
                </c:pt>
                <c:pt idx="9414">
                  <c:v>470.75</c:v>
                </c:pt>
                <c:pt idx="9415">
                  <c:v>470.8</c:v>
                </c:pt>
                <c:pt idx="9416">
                  <c:v>470.85</c:v>
                </c:pt>
                <c:pt idx="9417">
                  <c:v>470.9</c:v>
                </c:pt>
                <c:pt idx="9418">
                  <c:v>470.95</c:v>
                </c:pt>
                <c:pt idx="9419">
                  <c:v>471</c:v>
                </c:pt>
                <c:pt idx="9420">
                  <c:v>471.05</c:v>
                </c:pt>
                <c:pt idx="9421">
                  <c:v>471.1</c:v>
                </c:pt>
                <c:pt idx="9422">
                  <c:v>471.15</c:v>
                </c:pt>
                <c:pt idx="9423">
                  <c:v>471.2</c:v>
                </c:pt>
                <c:pt idx="9424">
                  <c:v>471.25</c:v>
                </c:pt>
                <c:pt idx="9425">
                  <c:v>471.3</c:v>
                </c:pt>
                <c:pt idx="9426">
                  <c:v>471.35</c:v>
                </c:pt>
                <c:pt idx="9427">
                  <c:v>471.4</c:v>
                </c:pt>
                <c:pt idx="9428">
                  <c:v>471.45</c:v>
                </c:pt>
                <c:pt idx="9429">
                  <c:v>471.5</c:v>
                </c:pt>
                <c:pt idx="9430">
                  <c:v>471.55</c:v>
                </c:pt>
                <c:pt idx="9431">
                  <c:v>471.6</c:v>
                </c:pt>
                <c:pt idx="9432">
                  <c:v>471.65</c:v>
                </c:pt>
                <c:pt idx="9433">
                  <c:v>471.7</c:v>
                </c:pt>
                <c:pt idx="9434">
                  <c:v>471.75</c:v>
                </c:pt>
                <c:pt idx="9435">
                  <c:v>471.8</c:v>
                </c:pt>
                <c:pt idx="9436">
                  <c:v>471.85</c:v>
                </c:pt>
                <c:pt idx="9437">
                  <c:v>471.9</c:v>
                </c:pt>
                <c:pt idx="9438">
                  <c:v>471.95</c:v>
                </c:pt>
                <c:pt idx="9439">
                  <c:v>472</c:v>
                </c:pt>
                <c:pt idx="9440">
                  <c:v>472.05</c:v>
                </c:pt>
                <c:pt idx="9441">
                  <c:v>472.1</c:v>
                </c:pt>
                <c:pt idx="9442">
                  <c:v>472.15</c:v>
                </c:pt>
                <c:pt idx="9443">
                  <c:v>472.2</c:v>
                </c:pt>
                <c:pt idx="9444">
                  <c:v>472.25</c:v>
                </c:pt>
                <c:pt idx="9445">
                  <c:v>472.3</c:v>
                </c:pt>
                <c:pt idx="9446">
                  <c:v>472.35</c:v>
                </c:pt>
                <c:pt idx="9447">
                  <c:v>472.4</c:v>
                </c:pt>
                <c:pt idx="9448">
                  <c:v>472.45</c:v>
                </c:pt>
                <c:pt idx="9449">
                  <c:v>472.5</c:v>
                </c:pt>
                <c:pt idx="9450">
                  <c:v>472.55</c:v>
                </c:pt>
                <c:pt idx="9451">
                  <c:v>472.6</c:v>
                </c:pt>
                <c:pt idx="9452">
                  <c:v>472.65</c:v>
                </c:pt>
                <c:pt idx="9453">
                  <c:v>472.7</c:v>
                </c:pt>
                <c:pt idx="9454">
                  <c:v>472.75</c:v>
                </c:pt>
                <c:pt idx="9455">
                  <c:v>472.8</c:v>
                </c:pt>
                <c:pt idx="9456">
                  <c:v>472.85</c:v>
                </c:pt>
                <c:pt idx="9457">
                  <c:v>472.9</c:v>
                </c:pt>
                <c:pt idx="9458">
                  <c:v>472.95</c:v>
                </c:pt>
                <c:pt idx="9459">
                  <c:v>473</c:v>
                </c:pt>
                <c:pt idx="9460">
                  <c:v>473.05</c:v>
                </c:pt>
                <c:pt idx="9461">
                  <c:v>473.1</c:v>
                </c:pt>
                <c:pt idx="9462">
                  <c:v>473.15</c:v>
                </c:pt>
                <c:pt idx="9463">
                  <c:v>473.2</c:v>
                </c:pt>
                <c:pt idx="9464">
                  <c:v>473.25</c:v>
                </c:pt>
                <c:pt idx="9465">
                  <c:v>473.3</c:v>
                </c:pt>
                <c:pt idx="9466">
                  <c:v>473.35</c:v>
                </c:pt>
                <c:pt idx="9467">
                  <c:v>473.4</c:v>
                </c:pt>
                <c:pt idx="9468">
                  <c:v>473.45</c:v>
                </c:pt>
                <c:pt idx="9469">
                  <c:v>473.5</c:v>
                </c:pt>
                <c:pt idx="9470">
                  <c:v>473.55</c:v>
                </c:pt>
                <c:pt idx="9471">
                  <c:v>473.6</c:v>
                </c:pt>
                <c:pt idx="9472">
                  <c:v>473.65</c:v>
                </c:pt>
                <c:pt idx="9473">
                  <c:v>473.7</c:v>
                </c:pt>
                <c:pt idx="9474">
                  <c:v>473.75</c:v>
                </c:pt>
                <c:pt idx="9475">
                  <c:v>473.8</c:v>
                </c:pt>
                <c:pt idx="9476">
                  <c:v>473.85</c:v>
                </c:pt>
                <c:pt idx="9477">
                  <c:v>473.9</c:v>
                </c:pt>
                <c:pt idx="9478">
                  <c:v>473.95</c:v>
                </c:pt>
                <c:pt idx="9479">
                  <c:v>474</c:v>
                </c:pt>
                <c:pt idx="9480">
                  <c:v>474.05</c:v>
                </c:pt>
                <c:pt idx="9481">
                  <c:v>474.1</c:v>
                </c:pt>
                <c:pt idx="9482">
                  <c:v>474.15</c:v>
                </c:pt>
                <c:pt idx="9483">
                  <c:v>474.2</c:v>
                </c:pt>
                <c:pt idx="9484">
                  <c:v>474.25</c:v>
                </c:pt>
                <c:pt idx="9485">
                  <c:v>474.3</c:v>
                </c:pt>
                <c:pt idx="9486">
                  <c:v>474.35</c:v>
                </c:pt>
                <c:pt idx="9487">
                  <c:v>474.4</c:v>
                </c:pt>
                <c:pt idx="9488">
                  <c:v>474.45</c:v>
                </c:pt>
                <c:pt idx="9489">
                  <c:v>474.5</c:v>
                </c:pt>
                <c:pt idx="9490">
                  <c:v>474.55</c:v>
                </c:pt>
                <c:pt idx="9491">
                  <c:v>474.6</c:v>
                </c:pt>
                <c:pt idx="9492">
                  <c:v>474.65</c:v>
                </c:pt>
                <c:pt idx="9493">
                  <c:v>474.7</c:v>
                </c:pt>
                <c:pt idx="9494">
                  <c:v>474.75</c:v>
                </c:pt>
                <c:pt idx="9495">
                  <c:v>474.8</c:v>
                </c:pt>
                <c:pt idx="9496">
                  <c:v>474.85</c:v>
                </c:pt>
                <c:pt idx="9497">
                  <c:v>474.9</c:v>
                </c:pt>
                <c:pt idx="9498">
                  <c:v>474.95</c:v>
                </c:pt>
                <c:pt idx="9499">
                  <c:v>475</c:v>
                </c:pt>
                <c:pt idx="9500">
                  <c:v>475.05</c:v>
                </c:pt>
                <c:pt idx="9501">
                  <c:v>475.1</c:v>
                </c:pt>
                <c:pt idx="9502">
                  <c:v>475.15</c:v>
                </c:pt>
                <c:pt idx="9503">
                  <c:v>475.2</c:v>
                </c:pt>
                <c:pt idx="9504">
                  <c:v>475.25</c:v>
                </c:pt>
                <c:pt idx="9505">
                  <c:v>475.3</c:v>
                </c:pt>
                <c:pt idx="9506">
                  <c:v>475.35</c:v>
                </c:pt>
                <c:pt idx="9507">
                  <c:v>475.4</c:v>
                </c:pt>
                <c:pt idx="9508">
                  <c:v>475.45</c:v>
                </c:pt>
                <c:pt idx="9509">
                  <c:v>475.5</c:v>
                </c:pt>
                <c:pt idx="9510">
                  <c:v>475.55</c:v>
                </c:pt>
                <c:pt idx="9511">
                  <c:v>475.6</c:v>
                </c:pt>
                <c:pt idx="9512">
                  <c:v>475.65</c:v>
                </c:pt>
                <c:pt idx="9513">
                  <c:v>475.7</c:v>
                </c:pt>
                <c:pt idx="9514">
                  <c:v>475.75</c:v>
                </c:pt>
                <c:pt idx="9515">
                  <c:v>475.8</c:v>
                </c:pt>
                <c:pt idx="9516">
                  <c:v>475.85</c:v>
                </c:pt>
                <c:pt idx="9517">
                  <c:v>475.9</c:v>
                </c:pt>
                <c:pt idx="9518">
                  <c:v>475.95</c:v>
                </c:pt>
                <c:pt idx="9519">
                  <c:v>476</c:v>
                </c:pt>
                <c:pt idx="9520">
                  <c:v>476.05</c:v>
                </c:pt>
                <c:pt idx="9521">
                  <c:v>476.1</c:v>
                </c:pt>
                <c:pt idx="9522">
                  <c:v>476.15</c:v>
                </c:pt>
                <c:pt idx="9523">
                  <c:v>476.2</c:v>
                </c:pt>
                <c:pt idx="9524">
                  <c:v>476.25</c:v>
                </c:pt>
                <c:pt idx="9525">
                  <c:v>476.3</c:v>
                </c:pt>
                <c:pt idx="9526">
                  <c:v>476.35</c:v>
                </c:pt>
                <c:pt idx="9527">
                  <c:v>476.4</c:v>
                </c:pt>
                <c:pt idx="9528">
                  <c:v>476.45</c:v>
                </c:pt>
                <c:pt idx="9529">
                  <c:v>476.5</c:v>
                </c:pt>
                <c:pt idx="9530">
                  <c:v>476.55</c:v>
                </c:pt>
                <c:pt idx="9531">
                  <c:v>476.6</c:v>
                </c:pt>
                <c:pt idx="9532">
                  <c:v>476.65</c:v>
                </c:pt>
                <c:pt idx="9533">
                  <c:v>476.7</c:v>
                </c:pt>
                <c:pt idx="9534">
                  <c:v>476.75</c:v>
                </c:pt>
                <c:pt idx="9535">
                  <c:v>476.8</c:v>
                </c:pt>
                <c:pt idx="9536">
                  <c:v>476.85</c:v>
                </c:pt>
                <c:pt idx="9537">
                  <c:v>476.9</c:v>
                </c:pt>
                <c:pt idx="9538">
                  <c:v>476.95</c:v>
                </c:pt>
                <c:pt idx="9539">
                  <c:v>477</c:v>
                </c:pt>
                <c:pt idx="9540">
                  <c:v>477.05</c:v>
                </c:pt>
                <c:pt idx="9541">
                  <c:v>477.1</c:v>
                </c:pt>
                <c:pt idx="9542">
                  <c:v>477.15</c:v>
                </c:pt>
                <c:pt idx="9543">
                  <c:v>477.2</c:v>
                </c:pt>
                <c:pt idx="9544">
                  <c:v>477.25</c:v>
                </c:pt>
                <c:pt idx="9545">
                  <c:v>477.3</c:v>
                </c:pt>
                <c:pt idx="9546">
                  <c:v>477.35</c:v>
                </c:pt>
                <c:pt idx="9547">
                  <c:v>477.4</c:v>
                </c:pt>
                <c:pt idx="9548">
                  <c:v>477.45</c:v>
                </c:pt>
                <c:pt idx="9549">
                  <c:v>477.5</c:v>
                </c:pt>
                <c:pt idx="9550">
                  <c:v>477.55</c:v>
                </c:pt>
                <c:pt idx="9551">
                  <c:v>477.6</c:v>
                </c:pt>
                <c:pt idx="9552">
                  <c:v>477.65</c:v>
                </c:pt>
                <c:pt idx="9553">
                  <c:v>477.7</c:v>
                </c:pt>
                <c:pt idx="9554">
                  <c:v>477.75</c:v>
                </c:pt>
                <c:pt idx="9555">
                  <c:v>477.8</c:v>
                </c:pt>
                <c:pt idx="9556">
                  <c:v>477.85</c:v>
                </c:pt>
                <c:pt idx="9557">
                  <c:v>477.9</c:v>
                </c:pt>
                <c:pt idx="9558">
                  <c:v>477.95</c:v>
                </c:pt>
                <c:pt idx="9559">
                  <c:v>478</c:v>
                </c:pt>
                <c:pt idx="9560">
                  <c:v>478.05</c:v>
                </c:pt>
                <c:pt idx="9561">
                  <c:v>478.1</c:v>
                </c:pt>
                <c:pt idx="9562">
                  <c:v>478.15</c:v>
                </c:pt>
                <c:pt idx="9563">
                  <c:v>478.2</c:v>
                </c:pt>
                <c:pt idx="9564">
                  <c:v>478.25</c:v>
                </c:pt>
                <c:pt idx="9565">
                  <c:v>478.3</c:v>
                </c:pt>
                <c:pt idx="9566">
                  <c:v>478.35</c:v>
                </c:pt>
                <c:pt idx="9567">
                  <c:v>478.4</c:v>
                </c:pt>
                <c:pt idx="9568">
                  <c:v>478.45</c:v>
                </c:pt>
                <c:pt idx="9569">
                  <c:v>478.5</c:v>
                </c:pt>
                <c:pt idx="9570">
                  <c:v>478.55</c:v>
                </c:pt>
                <c:pt idx="9571">
                  <c:v>478.6</c:v>
                </c:pt>
                <c:pt idx="9572">
                  <c:v>478.65</c:v>
                </c:pt>
                <c:pt idx="9573">
                  <c:v>478.7</c:v>
                </c:pt>
                <c:pt idx="9574">
                  <c:v>478.75</c:v>
                </c:pt>
                <c:pt idx="9575">
                  <c:v>478.8</c:v>
                </c:pt>
                <c:pt idx="9576">
                  <c:v>478.85</c:v>
                </c:pt>
                <c:pt idx="9577">
                  <c:v>478.9</c:v>
                </c:pt>
                <c:pt idx="9578">
                  <c:v>478.95</c:v>
                </c:pt>
                <c:pt idx="9579">
                  <c:v>479</c:v>
                </c:pt>
                <c:pt idx="9580">
                  <c:v>479.05</c:v>
                </c:pt>
                <c:pt idx="9581">
                  <c:v>479.1</c:v>
                </c:pt>
                <c:pt idx="9582">
                  <c:v>479.15</c:v>
                </c:pt>
                <c:pt idx="9583">
                  <c:v>479.2</c:v>
                </c:pt>
                <c:pt idx="9584">
                  <c:v>479.25</c:v>
                </c:pt>
                <c:pt idx="9585">
                  <c:v>479.3</c:v>
                </c:pt>
                <c:pt idx="9586">
                  <c:v>479.35</c:v>
                </c:pt>
                <c:pt idx="9587">
                  <c:v>479.4</c:v>
                </c:pt>
                <c:pt idx="9588">
                  <c:v>479.45</c:v>
                </c:pt>
                <c:pt idx="9589">
                  <c:v>479.5</c:v>
                </c:pt>
                <c:pt idx="9590">
                  <c:v>479.55</c:v>
                </c:pt>
                <c:pt idx="9591">
                  <c:v>479.6</c:v>
                </c:pt>
                <c:pt idx="9592">
                  <c:v>479.65</c:v>
                </c:pt>
                <c:pt idx="9593">
                  <c:v>479.7</c:v>
                </c:pt>
                <c:pt idx="9594">
                  <c:v>479.75</c:v>
                </c:pt>
                <c:pt idx="9595">
                  <c:v>479.8</c:v>
                </c:pt>
                <c:pt idx="9596">
                  <c:v>479.85</c:v>
                </c:pt>
                <c:pt idx="9597">
                  <c:v>479.9</c:v>
                </c:pt>
                <c:pt idx="9598">
                  <c:v>479.95</c:v>
                </c:pt>
                <c:pt idx="9599">
                  <c:v>480</c:v>
                </c:pt>
                <c:pt idx="9600">
                  <c:v>480.05</c:v>
                </c:pt>
                <c:pt idx="9601">
                  <c:v>480.1</c:v>
                </c:pt>
                <c:pt idx="9602">
                  <c:v>480.15</c:v>
                </c:pt>
                <c:pt idx="9603">
                  <c:v>480.2</c:v>
                </c:pt>
                <c:pt idx="9604">
                  <c:v>480.25</c:v>
                </c:pt>
                <c:pt idx="9605">
                  <c:v>480.3</c:v>
                </c:pt>
                <c:pt idx="9606">
                  <c:v>480.35</c:v>
                </c:pt>
                <c:pt idx="9607">
                  <c:v>480.4</c:v>
                </c:pt>
                <c:pt idx="9608">
                  <c:v>480.45</c:v>
                </c:pt>
                <c:pt idx="9609">
                  <c:v>480.5</c:v>
                </c:pt>
                <c:pt idx="9610">
                  <c:v>480.55</c:v>
                </c:pt>
                <c:pt idx="9611">
                  <c:v>480.6</c:v>
                </c:pt>
                <c:pt idx="9612">
                  <c:v>480.65</c:v>
                </c:pt>
                <c:pt idx="9613">
                  <c:v>480.7</c:v>
                </c:pt>
                <c:pt idx="9614">
                  <c:v>480.75</c:v>
                </c:pt>
                <c:pt idx="9615">
                  <c:v>480.8</c:v>
                </c:pt>
                <c:pt idx="9616">
                  <c:v>480.85</c:v>
                </c:pt>
                <c:pt idx="9617">
                  <c:v>480.9</c:v>
                </c:pt>
                <c:pt idx="9618">
                  <c:v>480.95</c:v>
                </c:pt>
                <c:pt idx="9619">
                  <c:v>481</c:v>
                </c:pt>
                <c:pt idx="9620">
                  <c:v>481.05</c:v>
                </c:pt>
                <c:pt idx="9621">
                  <c:v>481.1</c:v>
                </c:pt>
                <c:pt idx="9622">
                  <c:v>481.15</c:v>
                </c:pt>
                <c:pt idx="9623">
                  <c:v>481.2</c:v>
                </c:pt>
                <c:pt idx="9624">
                  <c:v>481.25</c:v>
                </c:pt>
                <c:pt idx="9625">
                  <c:v>481.3</c:v>
                </c:pt>
                <c:pt idx="9626">
                  <c:v>481.35</c:v>
                </c:pt>
                <c:pt idx="9627">
                  <c:v>481.4</c:v>
                </c:pt>
                <c:pt idx="9628">
                  <c:v>481.45</c:v>
                </c:pt>
                <c:pt idx="9629">
                  <c:v>481.5</c:v>
                </c:pt>
                <c:pt idx="9630">
                  <c:v>481.55</c:v>
                </c:pt>
                <c:pt idx="9631">
                  <c:v>481.6</c:v>
                </c:pt>
                <c:pt idx="9632">
                  <c:v>481.65</c:v>
                </c:pt>
                <c:pt idx="9633">
                  <c:v>481.7</c:v>
                </c:pt>
                <c:pt idx="9634">
                  <c:v>481.75</c:v>
                </c:pt>
                <c:pt idx="9635">
                  <c:v>481.8</c:v>
                </c:pt>
                <c:pt idx="9636">
                  <c:v>481.85</c:v>
                </c:pt>
                <c:pt idx="9637">
                  <c:v>481.9</c:v>
                </c:pt>
                <c:pt idx="9638">
                  <c:v>481.95</c:v>
                </c:pt>
                <c:pt idx="9639">
                  <c:v>482</c:v>
                </c:pt>
                <c:pt idx="9640">
                  <c:v>482.05</c:v>
                </c:pt>
                <c:pt idx="9641">
                  <c:v>482.1</c:v>
                </c:pt>
                <c:pt idx="9642">
                  <c:v>482.15</c:v>
                </c:pt>
                <c:pt idx="9643">
                  <c:v>482.2</c:v>
                </c:pt>
                <c:pt idx="9644">
                  <c:v>482.25</c:v>
                </c:pt>
                <c:pt idx="9645">
                  <c:v>482.3</c:v>
                </c:pt>
                <c:pt idx="9646">
                  <c:v>482.35</c:v>
                </c:pt>
                <c:pt idx="9647">
                  <c:v>482.4</c:v>
                </c:pt>
                <c:pt idx="9648">
                  <c:v>482.45</c:v>
                </c:pt>
                <c:pt idx="9649">
                  <c:v>482.5</c:v>
                </c:pt>
                <c:pt idx="9650">
                  <c:v>482.55</c:v>
                </c:pt>
                <c:pt idx="9651">
                  <c:v>482.6</c:v>
                </c:pt>
                <c:pt idx="9652">
                  <c:v>482.65</c:v>
                </c:pt>
                <c:pt idx="9653">
                  <c:v>482.7</c:v>
                </c:pt>
                <c:pt idx="9654">
                  <c:v>482.75</c:v>
                </c:pt>
                <c:pt idx="9655">
                  <c:v>482.8</c:v>
                </c:pt>
                <c:pt idx="9656">
                  <c:v>482.85</c:v>
                </c:pt>
                <c:pt idx="9657">
                  <c:v>482.9</c:v>
                </c:pt>
                <c:pt idx="9658">
                  <c:v>482.95</c:v>
                </c:pt>
                <c:pt idx="9659">
                  <c:v>483</c:v>
                </c:pt>
                <c:pt idx="9660">
                  <c:v>483.05</c:v>
                </c:pt>
                <c:pt idx="9661">
                  <c:v>483.1</c:v>
                </c:pt>
                <c:pt idx="9662">
                  <c:v>483.15</c:v>
                </c:pt>
                <c:pt idx="9663">
                  <c:v>483.2</c:v>
                </c:pt>
                <c:pt idx="9664">
                  <c:v>483.25</c:v>
                </c:pt>
                <c:pt idx="9665">
                  <c:v>483.3</c:v>
                </c:pt>
                <c:pt idx="9666">
                  <c:v>483.35</c:v>
                </c:pt>
                <c:pt idx="9667">
                  <c:v>483.4</c:v>
                </c:pt>
                <c:pt idx="9668">
                  <c:v>483.45</c:v>
                </c:pt>
                <c:pt idx="9669">
                  <c:v>483.5</c:v>
                </c:pt>
                <c:pt idx="9670">
                  <c:v>483.55</c:v>
                </c:pt>
                <c:pt idx="9671">
                  <c:v>483.6</c:v>
                </c:pt>
                <c:pt idx="9672">
                  <c:v>483.65</c:v>
                </c:pt>
                <c:pt idx="9673">
                  <c:v>483.7</c:v>
                </c:pt>
                <c:pt idx="9674">
                  <c:v>483.75</c:v>
                </c:pt>
                <c:pt idx="9675">
                  <c:v>483.8</c:v>
                </c:pt>
                <c:pt idx="9676">
                  <c:v>483.85</c:v>
                </c:pt>
                <c:pt idx="9677">
                  <c:v>483.9</c:v>
                </c:pt>
                <c:pt idx="9678">
                  <c:v>483.95</c:v>
                </c:pt>
                <c:pt idx="9679">
                  <c:v>484</c:v>
                </c:pt>
                <c:pt idx="9680">
                  <c:v>484.05</c:v>
                </c:pt>
                <c:pt idx="9681">
                  <c:v>484.1</c:v>
                </c:pt>
                <c:pt idx="9682">
                  <c:v>484.15</c:v>
                </c:pt>
                <c:pt idx="9683">
                  <c:v>484.2</c:v>
                </c:pt>
                <c:pt idx="9684">
                  <c:v>484.25</c:v>
                </c:pt>
                <c:pt idx="9685">
                  <c:v>484.3</c:v>
                </c:pt>
                <c:pt idx="9686">
                  <c:v>484.35</c:v>
                </c:pt>
                <c:pt idx="9687">
                  <c:v>484.4</c:v>
                </c:pt>
                <c:pt idx="9688">
                  <c:v>484.45</c:v>
                </c:pt>
                <c:pt idx="9689">
                  <c:v>484.5</c:v>
                </c:pt>
                <c:pt idx="9690">
                  <c:v>484.55</c:v>
                </c:pt>
                <c:pt idx="9691">
                  <c:v>484.6</c:v>
                </c:pt>
                <c:pt idx="9692">
                  <c:v>484.65</c:v>
                </c:pt>
                <c:pt idx="9693">
                  <c:v>484.7</c:v>
                </c:pt>
                <c:pt idx="9694">
                  <c:v>484.75</c:v>
                </c:pt>
                <c:pt idx="9695">
                  <c:v>484.8</c:v>
                </c:pt>
                <c:pt idx="9696">
                  <c:v>484.85</c:v>
                </c:pt>
                <c:pt idx="9697">
                  <c:v>484.9</c:v>
                </c:pt>
                <c:pt idx="9698">
                  <c:v>484.95</c:v>
                </c:pt>
                <c:pt idx="9699">
                  <c:v>485</c:v>
                </c:pt>
                <c:pt idx="9700">
                  <c:v>485.05</c:v>
                </c:pt>
                <c:pt idx="9701">
                  <c:v>485.1</c:v>
                </c:pt>
                <c:pt idx="9702">
                  <c:v>485.15</c:v>
                </c:pt>
                <c:pt idx="9703">
                  <c:v>485.2</c:v>
                </c:pt>
                <c:pt idx="9704">
                  <c:v>485.25</c:v>
                </c:pt>
                <c:pt idx="9705">
                  <c:v>485.3</c:v>
                </c:pt>
                <c:pt idx="9706">
                  <c:v>485.35</c:v>
                </c:pt>
                <c:pt idx="9707">
                  <c:v>485.4</c:v>
                </c:pt>
                <c:pt idx="9708">
                  <c:v>485.45</c:v>
                </c:pt>
                <c:pt idx="9709">
                  <c:v>485.5</c:v>
                </c:pt>
                <c:pt idx="9710">
                  <c:v>485.55</c:v>
                </c:pt>
                <c:pt idx="9711">
                  <c:v>485.6</c:v>
                </c:pt>
                <c:pt idx="9712">
                  <c:v>485.65</c:v>
                </c:pt>
                <c:pt idx="9713">
                  <c:v>485.7</c:v>
                </c:pt>
                <c:pt idx="9714">
                  <c:v>485.75</c:v>
                </c:pt>
                <c:pt idx="9715">
                  <c:v>485.8</c:v>
                </c:pt>
                <c:pt idx="9716">
                  <c:v>485.85</c:v>
                </c:pt>
                <c:pt idx="9717">
                  <c:v>485.9</c:v>
                </c:pt>
                <c:pt idx="9718">
                  <c:v>485.95</c:v>
                </c:pt>
                <c:pt idx="9719">
                  <c:v>486</c:v>
                </c:pt>
                <c:pt idx="9720">
                  <c:v>486.05</c:v>
                </c:pt>
                <c:pt idx="9721">
                  <c:v>486.1</c:v>
                </c:pt>
                <c:pt idx="9722">
                  <c:v>486.15</c:v>
                </c:pt>
                <c:pt idx="9723">
                  <c:v>486.2</c:v>
                </c:pt>
                <c:pt idx="9724">
                  <c:v>486.25</c:v>
                </c:pt>
                <c:pt idx="9725">
                  <c:v>486.3</c:v>
                </c:pt>
                <c:pt idx="9726">
                  <c:v>486.35</c:v>
                </c:pt>
                <c:pt idx="9727">
                  <c:v>486.4</c:v>
                </c:pt>
                <c:pt idx="9728">
                  <c:v>486.45</c:v>
                </c:pt>
                <c:pt idx="9729">
                  <c:v>486.5</c:v>
                </c:pt>
                <c:pt idx="9730">
                  <c:v>486.55</c:v>
                </c:pt>
                <c:pt idx="9731">
                  <c:v>486.6</c:v>
                </c:pt>
                <c:pt idx="9732">
                  <c:v>486.65</c:v>
                </c:pt>
                <c:pt idx="9733">
                  <c:v>486.7</c:v>
                </c:pt>
                <c:pt idx="9734">
                  <c:v>486.75</c:v>
                </c:pt>
                <c:pt idx="9735">
                  <c:v>486.8</c:v>
                </c:pt>
                <c:pt idx="9736">
                  <c:v>486.85</c:v>
                </c:pt>
                <c:pt idx="9737">
                  <c:v>486.9</c:v>
                </c:pt>
                <c:pt idx="9738">
                  <c:v>486.95</c:v>
                </c:pt>
                <c:pt idx="9739">
                  <c:v>487</c:v>
                </c:pt>
                <c:pt idx="9740">
                  <c:v>487.05</c:v>
                </c:pt>
                <c:pt idx="9741">
                  <c:v>487.1</c:v>
                </c:pt>
                <c:pt idx="9742">
                  <c:v>487.15</c:v>
                </c:pt>
                <c:pt idx="9743">
                  <c:v>487.2</c:v>
                </c:pt>
                <c:pt idx="9744">
                  <c:v>487.25</c:v>
                </c:pt>
                <c:pt idx="9745">
                  <c:v>487.3</c:v>
                </c:pt>
                <c:pt idx="9746">
                  <c:v>487.35</c:v>
                </c:pt>
                <c:pt idx="9747">
                  <c:v>487.4</c:v>
                </c:pt>
                <c:pt idx="9748">
                  <c:v>487.45</c:v>
                </c:pt>
                <c:pt idx="9749">
                  <c:v>487.5</c:v>
                </c:pt>
                <c:pt idx="9750">
                  <c:v>487.55</c:v>
                </c:pt>
                <c:pt idx="9751">
                  <c:v>487.6</c:v>
                </c:pt>
                <c:pt idx="9752">
                  <c:v>487.65</c:v>
                </c:pt>
                <c:pt idx="9753">
                  <c:v>487.7</c:v>
                </c:pt>
                <c:pt idx="9754">
                  <c:v>487.75</c:v>
                </c:pt>
                <c:pt idx="9755">
                  <c:v>487.8</c:v>
                </c:pt>
                <c:pt idx="9756">
                  <c:v>487.85</c:v>
                </c:pt>
                <c:pt idx="9757">
                  <c:v>487.9</c:v>
                </c:pt>
                <c:pt idx="9758">
                  <c:v>487.95</c:v>
                </c:pt>
                <c:pt idx="9759">
                  <c:v>488</c:v>
                </c:pt>
                <c:pt idx="9760">
                  <c:v>488.05</c:v>
                </c:pt>
                <c:pt idx="9761">
                  <c:v>488.1</c:v>
                </c:pt>
                <c:pt idx="9762">
                  <c:v>488.15</c:v>
                </c:pt>
                <c:pt idx="9763">
                  <c:v>488.2</c:v>
                </c:pt>
                <c:pt idx="9764">
                  <c:v>488.25</c:v>
                </c:pt>
                <c:pt idx="9765">
                  <c:v>488.3</c:v>
                </c:pt>
                <c:pt idx="9766">
                  <c:v>488.35</c:v>
                </c:pt>
                <c:pt idx="9767">
                  <c:v>488.4</c:v>
                </c:pt>
                <c:pt idx="9768">
                  <c:v>488.45</c:v>
                </c:pt>
                <c:pt idx="9769">
                  <c:v>488.5</c:v>
                </c:pt>
                <c:pt idx="9770">
                  <c:v>488.55</c:v>
                </c:pt>
                <c:pt idx="9771">
                  <c:v>488.6</c:v>
                </c:pt>
                <c:pt idx="9772">
                  <c:v>488.65</c:v>
                </c:pt>
                <c:pt idx="9773">
                  <c:v>488.7</c:v>
                </c:pt>
                <c:pt idx="9774">
                  <c:v>488.75</c:v>
                </c:pt>
                <c:pt idx="9775">
                  <c:v>488.8</c:v>
                </c:pt>
                <c:pt idx="9776">
                  <c:v>488.85</c:v>
                </c:pt>
                <c:pt idx="9777">
                  <c:v>488.9</c:v>
                </c:pt>
                <c:pt idx="9778">
                  <c:v>488.95</c:v>
                </c:pt>
                <c:pt idx="9779">
                  <c:v>489</c:v>
                </c:pt>
                <c:pt idx="9780">
                  <c:v>489.05</c:v>
                </c:pt>
                <c:pt idx="9781">
                  <c:v>489.1</c:v>
                </c:pt>
                <c:pt idx="9782">
                  <c:v>489.15</c:v>
                </c:pt>
                <c:pt idx="9783">
                  <c:v>489.2</c:v>
                </c:pt>
                <c:pt idx="9784">
                  <c:v>489.25</c:v>
                </c:pt>
                <c:pt idx="9785">
                  <c:v>489.3</c:v>
                </c:pt>
                <c:pt idx="9786">
                  <c:v>489.35</c:v>
                </c:pt>
                <c:pt idx="9787">
                  <c:v>489.4</c:v>
                </c:pt>
                <c:pt idx="9788">
                  <c:v>489.45</c:v>
                </c:pt>
                <c:pt idx="9789">
                  <c:v>489.5</c:v>
                </c:pt>
                <c:pt idx="9790">
                  <c:v>489.55</c:v>
                </c:pt>
                <c:pt idx="9791">
                  <c:v>489.6</c:v>
                </c:pt>
                <c:pt idx="9792">
                  <c:v>489.65</c:v>
                </c:pt>
                <c:pt idx="9793">
                  <c:v>489.7</c:v>
                </c:pt>
                <c:pt idx="9794">
                  <c:v>489.75</c:v>
                </c:pt>
                <c:pt idx="9795">
                  <c:v>489.8</c:v>
                </c:pt>
                <c:pt idx="9796">
                  <c:v>489.85</c:v>
                </c:pt>
                <c:pt idx="9797">
                  <c:v>489.9</c:v>
                </c:pt>
                <c:pt idx="9798">
                  <c:v>489.95</c:v>
                </c:pt>
                <c:pt idx="9799">
                  <c:v>490</c:v>
                </c:pt>
                <c:pt idx="9800">
                  <c:v>490.05</c:v>
                </c:pt>
                <c:pt idx="9801">
                  <c:v>490.1</c:v>
                </c:pt>
                <c:pt idx="9802">
                  <c:v>490.15</c:v>
                </c:pt>
                <c:pt idx="9803">
                  <c:v>490.2</c:v>
                </c:pt>
                <c:pt idx="9804">
                  <c:v>490.25</c:v>
                </c:pt>
                <c:pt idx="9805">
                  <c:v>490.3</c:v>
                </c:pt>
                <c:pt idx="9806">
                  <c:v>490.35</c:v>
                </c:pt>
                <c:pt idx="9807">
                  <c:v>490.4</c:v>
                </c:pt>
                <c:pt idx="9808">
                  <c:v>490.45</c:v>
                </c:pt>
                <c:pt idx="9809">
                  <c:v>490.5</c:v>
                </c:pt>
                <c:pt idx="9810">
                  <c:v>490.55</c:v>
                </c:pt>
                <c:pt idx="9811">
                  <c:v>490.6</c:v>
                </c:pt>
                <c:pt idx="9812">
                  <c:v>490.65</c:v>
                </c:pt>
                <c:pt idx="9813">
                  <c:v>490.7</c:v>
                </c:pt>
                <c:pt idx="9814">
                  <c:v>490.75</c:v>
                </c:pt>
                <c:pt idx="9815">
                  <c:v>490.8</c:v>
                </c:pt>
                <c:pt idx="9816">
                  <c:v>490.85</c:v>
                </c:pt>
                <c:pt idx="9817">
                  <c:v>490.9</c:v>
                </c:pt>
                <c:pt idx="9818">
                  <c:v>490.95</c:v>
                </c:pt>
                <c:pt idx="9819">
                  <c:v>491</c:v>
                </c:pt>
                <c:pt idx="9820">
                  <c:v>491.05</c:v>
                </c:pt>
                <c:pt idx="9821">
                  <c:v>491.1</c:v>
                </c:pt>
                <c:pt idx="9822">
                  <c:v>491.15</c:v>
                </c:pt>
                <c:pt idx="9823">
                  <c:v>491.2</c:v>
                </c:pt>
                <c:pt idx="9824">
                  <c:v>491.25</c:v>
                </c:pt>
                <c:pt idx="9825">
                  <c:v>491.3</c:v>
                </c:pt>
                <c:pt idx="9826">
                  <c:v>491.35</c:v>
                </c:pt>
                <c:pt idx="9827">
                  <c:v>491.4</c:v>
                </c:pt>
                <c:pt idx="9828">
                  <c:v>491.45</c:v>
                </c:pt>
                <c:pt idx="9829">
                  <c:v>491.5</c:v>
                </c:pt>
                <c:pt idx="9830">
                  <c:v>491.55</c:v>
                </c:pt>
                <c:pt idx="9831">
                  <c:v>491.6</c:v>
                </c:pt>
                <c:pt idx="9832">
                  <c:v>491.65</c:v>
                </c:pt>
                <c:pt idx="9833">
                  <c:v>491.7</c:v>
                </c:pt>
                <c:pt idx="9834">
                  <c:v>491.75</c:v>
                </c:pt>
                <c:pt idx="9835">
                  <c:v>491.8</c:v>
                </c:pt>
                <c:pt idx="9836">
                  <c:v>491.85</c:v>
                </c:pt>
                <c:pt idx="9837">
                  <c:v>491.9</c:v>
                </c:pt>
                <c:pt idx="9838">
                  <c:v>491.95</c:v>
                </c:pt>
                <c:pt idx="9839">
                  <c:v>492</c:v>
                </c:pt>
                <c:pt idx="9840">
                  <c:v>492.05</c:v>
                </c:pt>
                <c:pt idx="9841">
                  <c:v>492.1</c:v>
                </c:pt>
                <c:pt idx="9842">
                  <c:v>492.15</c:v>
                </c:pt>
                <c:pt idx="9843">
                  <c:v>492.2</c:v>
                </c:pt>
                <c:pt idx="9844">
                  <c:v>492.25</c:v>
                </c:pt>
                <c:pt idx="9845">
                  <c:v>492.3</c:v>
                </c:pt>
                <c:pt idx="9846">
                  <c:v>492.35</c:v>
                </c:pt>
                <c:pt idx="9847">
                  <c:v>492.4</c:v>
                </c:pt>
                <c:pt idx="9848">
                  <c:v>492.45</c:v>
                </c:pt>
                <c:pt idx="9849">
                  <c:v>492.5</c:v>
                </c:pt>
                <c:pt idx="9850">
                  <c:v>492.55</c:v>
                </c:pt>
                <c:pt idx="9851">
                  <c:v>492.6</c:v>
                </c:pt>
                <c:pt idx="9852">
                  <c:v>492.65</c:v>
                </c:pt>
                <c:pt idx="9853">
                  <c:v>492.7</c:v>
                </c:pt>
                <c:pt idx="9854">
                  <c:v>492.75</c:v>
                </c:pt>
                <c:pt idx="9855">
                  <c:v>492.8</c:v>
                </c:pt>
                <c:pt idx="9856">
                  <c:v>492.85</c:v>
                </c:pt>
                <c:pt idx="9857">
                  <c:v>492.9</c:v>
                </c:pt>
                <c:pt idx="9858">
                  <c:v>492.95</c:v>
                </c:pt>
                <c:pt idx="9859">
                  <c:v>493</c:v>
                </c:pt>
                <c:pt idx="9860">
                  <c:v>493.05</c:v>
                </c:pt>
                <c:pt idx="9861">
                  <c:v>493.1</c:v>
                </c:pt>
                <c:pt idx="9862">
                  <c:v>493.15</c:v>
                </c:pt>
                <c:pt idx="9863">
                  <c:v>493.2</c:v>
                </c:pt>
                <c:pt idx="9864">
                  <c:v>493.25</c:v>
                </c:pt>
                <c:pt idx="9865">
                  <c:v>493.3</c:v>
                </c:pt>
                <c:pt idx="9866">
                  <c:v>493.35</c:v>
                </c:pt>
                <c:pt idx="9867">
                  <c:v>493.4</c:v>
                </c:pt>
                <c:pt idx="9868">
                  <c:v>493.45</c:v>
                </c:pt>
                <c:pt idx="9869">
                  <c:v>493.5</c:v>
                </c:pt>
                <c:pt idx="9870">
                  <c:v>493.55</c:v>
                </c:pt>
                <c:pt idx="9871">
                  <c:v>493.6</c:v>
                </c:pt>
                <c:pt idx="9872">
                  <c:v>493.65</c:v>
                </c:pt>
                <c:pt idx="9873">
                  <c:v>493.7</c:v>
                </c:pt>
                <c:pt idx="9874">
                  <c:v>493.75</c:v>
                </c:pt>
                <c:pt idx="9875">
                  <c:v>493.8</c:v>
                </c:pt>
                <c:pt idx="9876">
                  <c:v>493.85</c:v>
                </c:pt>
                <c:pt idx="9877">
                  <c:v>493.9</c:v>
                </c:pt>
                <c:pt idx="9878">
                  <c:v>493.95</c:v>
                </c:pt>
                <c:pt idx="9879">
                  <c:v>494</c:v>
                </c:pt>
                <c:pt idx="9880">
                  <c:v>494.05</c:v>
                </c:pt>
                <c:pt idx="9881">
                  <c:v>494.1</c:v>
                </c:pt>
                <c:pt idx="9882">
                  <c:v>494.15</c:v>
                </c:pt>
                <c:pt idx="9883">
                  <c:v>494.2</c:v>
                </c:pt>
                <c:pt idx="9884">
                  <c:v>494.25</c:v>
                </c:pt>
                <c:pt idx="9885">
                  <c:v>494.3</c:v>
                </c:pt>
                <c:pt idx="9886">
                  <c:v>494.35</c:v>
                </c:pt>
                <c:pt idx="9887">
                  <c:v>494.4</c:v>
                </c:pt>
                <c:pt idx="9888">
                  <c:v>494.45</c:v>
                </c:pt>
                <c:pt idx="9889">
                  <c:v>494.5</c:v>
                </c:pt>
                <c:pt idx="9890">
                  <c:v>494.55</c:v>
                </c:pt>
                <c:pt idx="9891">
                  <c:v>494.6</c:v>
                </c:pt>
                <c:pt idx="9892">
                  <c:v>494.65</c:v>
                </c:pt>
                <c:pt idx="9893">
                  <c:v>494.7</c:v>
                </c:pt>
                <c:pt idx="9894">
                  <c:v>494.75</c:v>
                </c:pt>
                <c:pt idx="9895">
                  <c:v>494.8</c:v>
                </c:pt>
                <c:pt idx="9896">
                  <c:v>494.85</c:v>
                </c:pt>
                <c:pt idx="9897">
                  <c:v>494.9</c:v>
                </c:pt>
                <c:pt idx="9898">
                  <c:v>494.95</c:v>
                </c:pt>
                <c:pt idx="9899">
                  <c:v>495</c:v>
                </c:pt>
                <c:pt idx="9900">
                  <c:v>495.05</c:v>
                </c:pt>
                <c:pt idx="9901">
                  <c:v>495.1</c:v>
                </c:pt>
                <c:pt idx="9902">
                  <c:v>495.15</c:v>
                </c:pt>
                <c:pt idx="9903">
                  <c:v>495.2</c:v>
                </c:pt>
                <c:pt idx="9904">
                  <c:v>495.25</c:v>
                </c:pt>
                <c:pt idx="9905">
                  <c:v>495.3</c:v>
                </c:pt>
                <c:pt idx="9906">
                  <c:v>495.35</c:v>
                </c:pt>
                <c:pt idx="9907">
                  <c:v>495.4</c:v>
                </c:pt>
                <c:pt idx="9908">
                  <c:v>495.45</c:v>
                </c:pt>
                <c:pt idx="9909">
                  <c:v>495.5</c:v>
                </c:pt>
                <c:pt idx="9910">
                  <c:v>495.55</c:v>
                </c:pt>
                <c:pt idx="9911">
                  <c:v>495.6</c:v>
                </c:pt>
                <c:pt idx="9912">
                  <c:v>495.65</c:v>
                </c:pt>
                <c:pt idx="9913">
                  <c:v>495.7</c:v>
                </c:pt>
                <c:pt idx="9914">
                  <c:v>495.75</c:v>
                </c:pt>
                <c:pt idx="9915">
                  <c:v>495.8</c:v>
                </c:pt>
                <c:pt idx="9916">
                  <c:v>495.85</c:v>
                </c:pt>
                <c:pt idx="9917">
                  <c:v>495.9</c:v>
                </c:pt>
                <c:pt idx="9918">
                  <c:v>495.95</c:v>
                </c:pt>
                <c:pt idx="9919">
                  <c:v>496</c:v>
                </c:pt>
                <c:pt idx="9920">
                  <c:v>496.05</c:v>
                </c:pt>
                <c:pt idx="9921">
                  <c:v>496.1</c:v>
                </c:pt>
                <c:pt idx="9922">
                  <c:v>496.15</c:v>
                </c:pt>
                <c:pt idx="9923">
                  <c:v>496.2</c:v>
                </c:pt>
                <c:pt idx="9924">
                  <c:v>496.25</c:v>
                </c:pt>
                <c:pt idx="9925">
                  <c:v>496.3</c:v>
                </c:pt>
                <c:pt idx="9926">
                  <c:v>496.35</c:v>
                </c:pt>
                <c:pt idx="9927">
                  <c:v>496.4</c:v>
                </c:pt>
                <c:pt idx="9928">
                  <c:v>496.45</c:v>
                </c:pt>
                <c:pt idx="9929">
                  <c:v>496.5</c:v>
                </c:pt>
                <c:pt idx="9930">
                  <c:v>496.55</c:v>
                </c:pt>
                <c:pt idx="9931">
                  <c:v>496.6</c:v>
                </c:pt>
                <c:pt idx="9932">
                  <c:v>496.65</c:v>
                </c:pt>
                <c:pt idx="9933">
                  <c:v>496.7</c:v>
                </c:pt>
                <c:pt idx="9934">
                  <c:v>496.75</c:v>
                </c:pt>
                <c:pt idx="9935">
                  <c:v>496.8</c:v>
                </c:pt>
                <c:pt idx="9936">
                  <c:v>496.85</c:v>
                </c:pt>
                <c:pt idx="9937">
                  <c:v>496.9</c:v>
                </c:pt>
                <c:pt idx="9938">
                  <c:v>496.95</c:v>
                </c:pt>
                <c:pt idx="9939">
                  <c:v>497</c:v>
                </c:pt>
                <c:pt idx="9940">
                  <c:v>497.05</c:v>
                </c:pt>
                <c:pt idx="9941">
                  <c:v>497.1</c:v>
                </c:pt>
                <c:pt idx="9942">
                  <c:v>497.15</c:v>
                </c:pt>
                <c:pt idx="9943">
                  <c:v>497.2</c:v>
                </c:pt>
                <c:pt idx="9944">
                  <c:v>497.25</c:v>
                </c:pt>
                <c:pt idx="9945">
                  <c:v>497.3</c:v>
                </c:pt>
                <c:pt idx="9946">
                  <c:v>497.35</c:v>
                </c:pt>
                <c:pt idx="9947">
                  <c:v>497.4</c:v>
                </c:pt>
                <c:pt idx="9948">
                  <c:v>497.45</c:v>
                </c:pt>
                <c:pt idx="9949">
                  <c:v>497.5</c:v>
                </c:pt>
                <c:pt idx="9950">
                  <c:v>497.55</c:v>
                </c:pt>
                <c:pt idx="9951">
                  <c:v>497.6</c:v>
                </c:pt>
                <c:pt idx="9952">
                  <c:v>497.65</c:v>
                </c:pt>
                <c:pt idx="9953">
                  <c:v>497.7</c:v>
                </c:pt>
                <c:pt idx="9954">
                  <c:v>497.75</c:v>
                </c:pt>
                <c:pt idx="9955">
                  <c:v>497.8</c:v>
                </c:pt>
                <c:pt idx="9956">
                  <c:v>497.85</c:v>
                </c:pt>
                <c:pt idx="9957">
                  <c:v>497.9</c:v>
                </c:pt>
                <c:pt idx="9958">
                  <c:v>497.95</c:v>
                </c:pt>
                <c:pt idx="9959">
                  <c:v>498</c:v>
                </c:pt>
                <c:pt idx="9960">
                  <c:v>498.05</c:v>
                </c:pt>
                <c:pt idx="9961">
                  <c:v>498.1</c:v>
                </c:pt>
                <c:pt idx="9962">
                  <c:v>498.15</c:v>
                </c:pt>
                <c:pt idx="9963">
                  <c:v>498.2</c:v>
                </c:pt>
                <c:pt idx="9964">
                  <c:v>498.25</c:v>
                </c:pt>
                <c:pt idx="9965">
                  <c:v>498.3</c:v>
                </c:pt>
                <c:pt idx="9966">
                  <c:v>498.35</c:v>
                </c:pt>
                <c:pt idx="9967">
                  <c:v>498.4</c:v>
                </c:pt>
                <c:pt idx="9968">
                  <c:v>498.45</c:v>
                </c:pt>
                <c:pt idx="9969">
                  <c:v>498.5</c:v>
                </c:pt>
                <c:pt idx="9970">
                  <c:v>498.55</c:v>
                </c:pt>
                <c:pt idx="9971">
                  <c:v>498.6</c:v>
                </c:pt>
                <c:pt idx="9972">
                  <c:v>498.65</c:v>
                </c:pt>
                <c:pt idx="9973">
                  <c:v>498.7</c:v>
                </c:pt>
                <c:pt idx="9974">
                  <c:v>498.75</c:v>
                </c:pt>
                <c:pt idx="9975">
                  <c:v>498.8</c:v>
                </c:pt>
                <c:pt idx="9976">
                  <c:v>498.85</c:v>
                </c:pt>
                <c:pt idx="9977">
                  <c:v>498.9</c:v>
                </c:pt>
                <c:pt idx="9978">
                  <c:v>498.95</c:v>
                </c:pt>
                <c:pt idx="9979">
                  <c:v>499</c:v>
                </c:pt>
                <c:pt idx="9980">
                  <c:v>499.05</c:v>
                </c:pt>
                <c:pt idx="9981">
                  <c:v>499.1</c:v>
                </c:pt>
                <c:pt idx="9982">
                  <c:v>499.15</c:v>
                </c:pt>
                <c:pt idx="9983">
                  <c:v>499.2</c:v>
                </c:pt>
                <c:pt idx="9984">
                  <c:v>499.25</c:v>
                </c:pt>
                <c:pt idx="9985">
                  <c:v>499.3</c:v>
                </c:pt>
                <c:pt idx="9986">
                  <c:v>499.35</c:v>
                </c:pt>
                <c:pt idx="9987">
                  <c:v>499.4</c:v>
                </c:pt>
                <c:pt idx="9988">
                  <c:v>499.45</c:v>
                </c:pt>
                <c:pt idx="9989">
                  <c:v>499.5</c:v>
                </c:pt>
                <c:pt idx="9990">
                  <c:v>499.55</c:v>
                </c:pt>
                <c:pt idx="9991">
                  <c:v>499.6</c:v>
                </c:pt>
                <c:pt idx="9992">
                  <c:v>499.65</c:v>
                </c:pt>
                <c:pt idx="9993">
                  <c:v>499.7</c:v>
                </c:pt>
                <c:pt idx="9994">
                  <c:v>499.75</c:v>
                </c:pt>
                <c:pt idx="9995">
                  <c:v>499.8</c:v>
                </c:pt>
                <c:pt idx="9996">
                  <c:v>499.85</c:v>
                </c:pt>
                <c:pt idx="9997">
                  <c:v>499.9</c:v>
                </c:pt>
                <c:pt idx="9998">
                  <c:v>499.95</c:v>
                </c:pt>
                <c:pt idx="9999">
                  <c:v>500</c:v>
                </c:pt>
              </c:numCache>
            </c:numRef>
          </c:cat>
          <c:val>
            <c:numRef>
              <c:f>'實測 KB_100ms 0104'!$AA$2:$AA$10000</c:f>
              <c:numCache>
                <c:formatCode>0.00E+00</c:formatCode>
                <c:ptCount val="9999"/>
                <c:pt idx="0">
                  <c:v>4.0000000000000002E-4</c:v>
                </c:pt>
                <c:pt idx="1">
                  <c:v>4.0000000000000002E-4</c:v>
                </c:pt>
                <c:pt idx="2">
                  <c:v>4.0000000000000002E-4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4.0000000000000002E-4</c:v>
                </c:pt>
                <c:pt idx="20">
                  <c:v>4.0000000000000002E-4</c:v>
                </c:pt>
                <c:pt idx="21">
                  <c:v>4.0000000000000002E-4</c:v>
                </c:pt>
                <c:pt idx="22">
                  <c:v>4.0000000000000002E-4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4.0000000000000002E-4</c:v>
                </c:pt>
                <c:pt idx="28">
                  <c:v>4.0000000000000002E-4</c:v>
                </c:pt>
                <c:pt idx="29">
                  <c:v>4.0000000000000002E-4</c:v>
                </c:pt>
                <c:pt idx="30">
                  <c:v>4.0000000000000002E-4</c:v>
                </c:pt>
                <c:pt idx="31">
                  <c:v>4.0000000000000002E-4</c:v>
                </c:pt>
                <c:pt idx="32">
                  <c:v>4.0000000000000002E-4</c:v>
                </c:pt>
                <c:pt idx="33">
                  <c:v>4.0000000000000002E-4</c:v>
                </c:pt>
                <c:pt idx="34">
                  <c:v>4.0000000000000002E-4</c:v>
                </c:pt>
                <c:pt idx="35">
                  <c:v>4.0000000000000002E-4</c:v>
                </c:pt>
                <c:pt idx="36">
                  <c:v>4.0000000000000002E-4</c:v>
                </c:pt>
                <c:pt idx="37">
                  <c:v>4.0000000000000002E-4</c:v>
                </c:pt>
                <c:pt idx="38">
                  <c:v>4.0000000000000002E-4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4.0000000000000002E-4</c:v>
                </c:pt>
                <c:pt idx="60">
                  <c:v>4.0000000000000002E-4</c:v>
                </c:pt>
                <c:pt idx="61">
                  <c:v>4.0000000000000002E-4</c:v>
                </c:pt>
                <c:pt idx="62">
                  <c:v>4.0000000000000002E-4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4.0000000000000002E-4</c:v>
                </c:pt>
                <c:pt idx="76">
                  <c:v>4.0000000000000002E-4</c:v>
                </c:pt>
                <c:pt idx="77">
                  <c:v>4.0000000000000002E-4</c:v>
                </c:pt>
                <c:pt idx="78">
                  <c:v>4.0000000000000002E-4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4.0000000000000002E-4</c:v>
                </c:pt>
                <c:pt idx="92">
                  <c:v>4.0000000000000002E-4</c:v>
                </c:pt>
                <c:pt idx="93">
                  <c:v>4.0000000000000002E-4</c:v>
                </c:pt>
                <c:pt idx="94">
                  <c:v>4.0000000000000002E-4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4.0000000000000002E-4</c:v>
                </c:pt>
                <c:pt idx="112">
                  <c:v>4.0000000000000002E-4</c:v>
                </c:pt>
                <c:pt idx="113">
                  <c:v>4.0000000000000002E-4</c:v>
                </c:pt>
                <c:pt idx="114">
                  <c:v>4.0000000000000002E-4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4.0000000000000002E-4</c:v>
                </c:pt>
                <c:pt idx="120">
                  <c:v>4.0000000000000002E-4</c:v>
                </c:pt>
                <c:pt idx="121">
                  <c:v>4.0000000000000002E-4</c:v>
                </c:pt>
                <c:pt idx="122">
                  <c:v>4.0000000000000002E-4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4.0000000000000002E-4</c:v>
                </c:pt>
                <c:pt idx="128">
                  <c:v>4.0000000000000002E-4</c:v>
                </c:pt>
                <c:pt idx="129">
                  <c:v>4.0000000000000002E-4</c:v>
                </c:pt>
                <c:pt idx="130">
                  <c:v>4.0000000000000002E-4</c:v>
                </c:pt>
                <c:pt idx="131">
                  <c:v>4.0000000000000002E-4</c:v>
                </c:pt>
                <c:pt idx="132">
                  <c:v>4.0000000000000002E-4</c:v>
                </c:pt>
                <c:pt idx="133">
                  <c:v>4.0000000000000002E-4</c:v>
                </c:pt>
                <c:pt idx="134">
                  <c:v>4.0000000000000002E-4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4.0000000000000002E-4</c:v>
                </c:pt>
                <c:pt idx="140">
                  <c:v>4.0000000000000002E-4</c:v>
                </c:pt>
                <c:pt idx="141">
                  <c:v>4.0000000000000002E-4</c:v>
                </c:pt>
                <c:pt idx="142">
                  <c:v>4.0000000000000002E-4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4.0000000000000002E-4</c:v>
                </c:pt>
                <c:pt idx="152">
                  <c:v>4.0000000000000002E-4</c:v>
                </c:pt>
                <c:pt idx="153">
                  <c:v>4.0000000000000002E-4</c:v>
                </c:pt>
                <c:pt idx="154">
                  <c:v>4.0000000000000002E-4</c:v>
                </c:pt>
                <c:pt idx="155">
                  <c:v>4.0000000000000002E-4</c:v>
                </c:pt>
                <c:pt idx="156">
                  <c:v>4.0000000000000002E-4</c:v>
                </c:pt>
                <c:pt idx="157">
                  <c:v>4.0000000000000002E-4</c:v>
                </c:pt>
                <c:pt idx="158">
                  <c:v>4.0000000000000002E-4</c:v>
                </c:pt>
                <c:pt idx="159">
                  <c:v>4.0000000000000002E-4</c:v>
                </c:pt>
                <c:pt idx="160">
                  <c:v>4.0000000000000002E-4</c:v>
                </c:pt>
                <c:pt idx="161">
                  <c:v>4.0000000000000002E-4</c:v>
                </c:pt>
                <c:pt idx="162">
                  <c:v>4.0000000000000002E-4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4.0000000000000002E-4</c:v>
                </c:pt>
                <c:pt idx="168">
                  <c:v>4.0000000000000002E-4</c:v>
                </c:pt>
                <c:pt idx="169">
                  <c:v>4.0000000000000002E-4</c:v>
                </c:pt>
                <c:pt idx="170">
                  <c:v>4.0000000000000002E-4</c:v>
                </c:pt>
                <c:pt idx="171">
                  <c:v>4.0000000000000002E-4</c:v>
                </c:pt>
                <c:pt idx="172">
                  <c:v>4.0000000000000002E-4</c:v>
                </c:pt>
                <c:pt idx="173">
                  <c:v>4.0000000000000002E-4</c:v>
                </c:pt>
                <c:pt idx="174">
                  <c:v>4.0000000000000002E-4</c:v>
                </c:pt>
                <c:pt idx="175">
                  <c:v>4.0000000000000002E-4</c:v>
                </c:pt>
                <c:pt idx="176">
                  <c:v>4.0000000000000002E-4</c:v>
                </c:pt>
                <c:pt idx="177">
                  <c:v>4.0000000000000002E-4</c:v>
                </c:pt>
                <c:pt idx="178">
                  <c:v>4.0000000000000002E-4</c:v>
                </c:pt>
                <c:pt idx="179">
                  <c:v>4.0000000000000002E-4</c:v>
                </c:pt>
                <c:pt idx="180">
                  <c:v>4.0000000000000002E-4</c:v>
                </c:pt>
                <c:pt idx="181">
                  <c:v>4.0000000000000002E-4</c:v>
                </c:pt>
                <c:pt idx="182">
                  <c:v>4.0000000000000002E-4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4.0000000000000002E-4</c:v>
                </c:pt>
                <c:pt idx="188">
                  <c:v>4.0000000000000002E-4</c:v>
                </c:pt>
                <c:pt idx="189">
                  <c:v>4.0000000000000002E-4</c:v>
                </c:pt>
                <c:pt idx="190">
                  <c:v>4.0000000000000002E-4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4.0000000000000002E-4</c:v>
                </c:pt>
                <c:pt idx="216">
                  <c:v>4.0000000000000002E-4</c:v>
                </c:pt>
                <c:pt idx="217">
                  <c:v>4.0000000000000002E-4</c:v>
                </c:pt>
                <c:pt idx="218">
                  <c:v>4.0000000000000002E-4</c:v>
                </c:pt>
                <c:pt idx="219">
                  <c:v>4.0000000000000002E-4</c:v>
                </c:pt>
                <c:pt idx="220">
                  <c:v>4.0000000000000002E-4</c:v>
                </c:pt>
                <c:pt idx="221">
                  <c:v>4.0000000000000002E-4</c:v>
                </c:pt>
                <c:pt idx="222">
                  <c:v>4.0000000000000002E-4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4.0000000000000002E-4</c:v>
                </c:pt>
                <c:pt idx="228">
                  <c:v>4.0000000000000002E-4</c:v>
                </c:pt>
                <c:pt idx="229">
                  <c:v>4.0000000000000002E-4</c:v>
                </c:pt>
                <c:pt idx="230">
                  <c:v>4.0000000000000002E-4</c:v>
                </c:pt>
                <c:pt idx="231">
                  <c:v>4.0000000000000002E-4</c:v>
                </c:pt>
                <c:pt idx="232">
                  <c:v>4.0000000000000002E-4</c:v>
                </c:pt>
                <c:pt idx="233">
                  <c:v>4.0000000000000002E-4</c:v>
                </c:pt>
                <c:pt idx="234">
                  <c:v>4.0000000000000002E-4</c:v>
                </c:pt>
                <c:pt idx="235">
                  <c:v>4.0000000000000002E-4</c:v>
                </c:pt>
                <c:pt idx="236">
                  <c:v>4.0000000000000002E-4</c:v>
                </c:pt>
                <c:pt idx="237">
                  <c:v>4.0000000000000002E-4</c:v>
                </c:pt>
                <c:pt idx="238">
                  <c:v>4.0000000000000002E-4</c:v>
                </c:pt>
                <c:pt idx="239">
                  <c:v>4.0000000000000002E-4</c:v>
                </c:pt>
                <c:pt idx="240">
                  <c:v>4.0000000000000002E-4</c:v>
                </c:pt>
                <c:pt idx="241">
                  <c:v>4.0000000000000002E-4</c:v>
                </c:pt>
                <c:pt idx="242">
                  <c:v>4.0000000000000002E-4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4.0000000000000002E-4</c:v>
                </c:pt>
                <c:pt idx="248">
                  <c:v>4.0000000000000002E-4</c:v>
                </c:pt>
                <c:pt idx="249">
                  <c:v>4.0000000000000002E-4</c:v>
                </c:pt>
                <c:pt idx="250">
                  <c:v>4.0000000000000002E-4</c:v>
                </c:pt>
                <c:pt idx="251">
                  <c:v>4.0000000000000002E-4</c:v>
                </c:pt>
                <c:pt idx="252">
                  <c:v>4.0000000000000002E-4</c:v>
                </c:pt>
                <c:pt idx="253">
                  <c:v>4.0000000000000002E-4</c:v>
                </c:pt>
                <c:pt idx="254">
                  <c:v>4.0000000000000002E-4</c:v>
                </c:pt>
                <c:pt idx="255">
                  <c:v>4.0000000000000002E-4</c:v>
                </c:pt>
                <c:pt idx="256">
                  <c:v>4.0000000000000002E-4</c:v>
                </c:pt>
                <c:pt idx="257">
                  <c:v>4.0000000000000002E-4</c:v>
                </c:pt>
                <c:pt idx="258">
                  <c:v>4.0000000000000002E-4</c:v>
                </c:pt>
                <c:pt idx="259">
                  <c:v>4.0000000000000002E-4</c:v>
                </c:pt>
                <c:pt idx="260">
                  <c:v>4.0000000000000002E-4</c:v>
                </c:pt>
                <c:pt idx="261">
                  <c:v>4.0000000000000002E-4</c:v>
                </c:pt>
                <c:pt idx="262">
                  <c:v>4.0000000000000002E-4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4.0000000000000002E-4</c:v>
                </c:pt>
                <c:pt idx="268">
                  <c:v>4.0000000000000002E-4</c:v>
                </c:pt>
                <c:pt idx="269">
                  <c:v>4.0000000000000002E-4</c:v>
                </c:pt>
                <c:pt idx="270">
                  <c:v>4.0000000000000002E-4</c:v>
                </c:pt>
                <c:pt idx="271">
                  <c:v>4.0000000000000002E-4</c:v>
                </c:pt>
                <c:pt idx="272">
                  <c:v>4.0000000000000002E-4</c:v>
                </c:pt>
                <c:pt idx="273">
                  <c:v>4.0000000000000002E-4</c:v>
                </c:pt>
                <c:pt idx="274">
                  <c:v>4.0000000000000002E-4</c:v>
                </c:pt>
                <c:pt idx="275">
                  <c:v>4.0000000000000002E-4</c:v>
                </c:pt>
                <c:pt idx="276">
                  <c:v>4.0000000000000002E-4</c:v>
                </c:pt>
                <c:pt idx="277">
                  <c:v>4.0000000000000002E-4</c:v>
                </c:pt>
                <c:pt idx="278">
                  <c:v>4.0000000000000002E-4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4.0000000000000002E-4</c:v>
                </c:pt>
                <c:pt idx="288">
                  <c:v>4.0000000000000002E-4</c:v>
                </c:pt>
                <c:pt idx="289">
                  <c:v>4.0000000000000002E-4</c:v>
                </c:pt>
                <c:pt idx="290">
                  <c:v>4.0000000000000002E-4</c:v>
                </c:pt>
                <c:pt idx="291">
                  <c:v>4.0000000000000002E-4</c:v>
                </c:pt>
                <c:pt idx="292">
                  <c:v>4.0000000000000002E-4</c:v>
                </c:pt>
                <c:pt idx="293">
                  <c:v>4.0000000000000002E-4</c:v>
                </c:pt>
                <c:pt idx="294">
                  <c:v>4.0000000000000002E-4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4.0000000000000002E-4</c:v>
                </c:pt>
                <c:pt idx="316">
                  <c:v>4.0000000000000002E-4</c:v>
                </c:pt>
                <c:pt idx="317">
                  <c:v>4.0000000000000002E-4</c:v>
                </c:pt>
                <c:pt idx="318">
                  <c:v>4.0000000000000002E-4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4.0000000000000002E-4</c:v>
                </c:pt>
                <c:pt idx="324">
                  <c:v>4.0000000000000002E-4</c:v>
                </c:pt>
                <c:pt idx="325">
                  <c:v>4.0000000000000002E-4</c:v>
                </c:pt>
                <c:pt idx="326">
                  <c:v>4.0000000000000002E-4</c:v>
                </c:pt>
                <c:pt idx="327">
                  <c:v>4.0000000000000002E-4</c:v>
                </c:pt>
                <c:pt idx="328">
                  <c:v>4.0000000000000002E-4</c:v>
                </c:pt>
                <c:pt idx="329">
                  <c:v>4.0000000000000002E-4</c:v>
                </c:pt>
                <c:pt idx="330">
                  <c:v>4.0000000000000002E-4</c:v>
                </c:pt>
                <c:pt idx="331">
                  <c:v>4.0000000000000002E-4</c:v>
                </c:pt>
                <c:pt idx="332">
                  <c:v>4.0000000000000002E-4</c:v>
                </c:pt>
                <c:pt idx="333">
                  <c:v>4.0000000000000002E-4</c:v>
                </c:pt>
                <c:pt idx="334">
                  <c:v>4.0000000000000002E-4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4.0000000000000002E-4</c:v>
                </c:pt>
                <c:pt idx="344">
                  <c:v>4.0000000000000002E-4</c:v>
                </c:pt>
                <c:pt idx="345">
                  <c:v>4.0000000000000002E-4</c:v>
                </c:pt>
                <c:pt idx="346">
                  <c:v>4.0000000000000002E-4</c:v>
                </c:pt>
                <c:pt idx="347">
                  <c:v>4.0000000000000002E-4</c:v>
                </c:pt>
                <c:pt idx="348">
                  <c:v>4.0000000000000002E-4</c:v>
                </c:pt>
                <c:pt idx="349">
                  <c:v>4.0000000000000002E-4</c:v>
                </c:pt>
                <c:pt idx="350">
                  <c:v>4.0000000000000002E-4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4.0000000000000002E-4</c:v>
                </c:pt>
                <c:pt idx="360">
                  <c:v>4.0000000000000002E-4</c:v>
                </c:pt>
                <c:pt idx="361">
                  <c:v>4.0000000000000002E-4</c:v>
                </c:pt>
                <c:pt idx="362">
                  <c:v>4.0000000000000002E-4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4.0000000000000002E-4</c:v>
                </c:pt>
                <c:pt idx="372">
                  <c:v>4.0000000000000002E-4</c:v>
                </c:pt>
                <c:pt idx="373">
                  <c:v>4.0000000000000002E-4</c:v>
                </c:pt>
                <c:pt idx="374">
                  <c:v>4.0000000000000002E-4</c:v>
                </c:pt>
                <c:pt idx="375">
                  <c:v>4.0000000000000002E-4</c:v>
                </c:pt>
                <c:pt idx="376">
                  <c:v>4.0000000000000002E-4</c:v>
                </c:pt>
                <c:pt idx="377">
                  <c:v>4.0000000000000002E-4</c:v>
                </c:pt>
                <c:pt idx="378">
                  <c:v>4.0000000000000002E-4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4.0000000000000002E-4</c:v>
                </c:pt>
                <c:pt idx="400">
                  <c:v>4.0000000000000002E-4</c:v>
                </c:pt>
                <c:pt idx="401">
                  <c:v>4.0000000000000002E-4</c:v>
                </c:pt>
                <c:pt idx="402">
                  <c:v>4.0000000000000002E-4</c:v>
                </c:pt>
                <c:pt idx="403">
                  <c:v>4.0000000000000002E-4</c:v>
                </c:pt>
                <c:pt idx="404">
                  <c:v>4.0000000000000002E-4</c:v>
                </c:pt>
                <c:pt idx="405">
                  <c:v>4.0000000000000002E-4</c:v>
                </c:pt>
                <c:pt idx="406">
                  <c:v>4.0000000000000002E-4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4.0000000000000002E-4</c:v>
                </c:pt>
                <c:pt idx="420">
                  <c:v>4.0000000000000002E-4</c:v>
                </c:pt>
                <c:pt idx="421">
                  <c:v>4.0000000000000002E-4</c:v>
                </c:pt>
                <c:pt idx="422">
                  <c:v>4.0000000000000002E-4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4.0000000000000002E-4</c:v>
                </c:pt>
                <c:pt idx="428">
                  <c:v>4.0000000000000002E-4</c:v>
                </c:pt>
                <c:pt idx="429">
                  <c:v>4.0000000000000002E-4</c:v>
                </c:pt>
                <c:pt idx="430">
                  <c:v>4.0000000000000002E-4</c:v>
                </c:pt>
                <c:pt idx="431">
                  <c:v>4.0000000000000002E-4</c:v>
                </c:pt>
                <c:pt idx="432">
                  <c:v>4.0000000000000002E-4</c:v>
                </c:pt>
                <c:pt idx="433">
                  <c:v>4.0000000000000002E-4</c:v>
                </c:pt>
                <c:pt idx="434">
                  <c:v>4.0000000000000002E-4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4.0000000000000002E-4</c:v>
                </c:pt>
                <c:pt idx="440">
                  <c:v>4.0000000000000002E-4</c:v>
                </c:pt>
                <c:pt idx="441">
                  <c:v>4.0000000000000002E-4</c:v>
                </c:pt>
                <c:pt idx="442">
                  <c:v>4.0000000000000002E-4</c:v>
                </c:pt>
                <c:pt idx="443">
                  <c:v>4.0000000000000002E-4</c:v>
                </c:pt>
                <c:pt idx="444">
                  <c:v>4.0000000000000002E-4</c:v>
                </c:pt>
                <c:pt idx="445">
                  <c:v>4.0000000000000002E-4</c:v>
                </c:pt>
                <c:pt idx="446">
                  <c:v>4.0000000000000002E-4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4.0000000000000002E-4</c:v>
                </c:pt>
                <c:pt idx="452">
                  <c:v>4.0000000000000002E-4</c:v>
                </c:pt>
                <c:pt idx="453">
                  <c:v>4.0000000000000002E-4</c:v>
                </c:pt>
                <c:pt idx="454">
                  <c:v>4.0000000000000002E-4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4.0000000000000002E-4</c:v>
                </c:pt>
                <c:pt idx="460">
                  <c:v>4.0000000000000002E-4</c:v>
                </c:pt>
                <c:pt idx="461">
                  <c:v>4.0000000000000002E-4</c:v>
                </c:pt>
                <c:pt idx="462">
                  <c:v>4.0000000000000002E-4</c:v>
                </c:pt>
                <c:pt idx="463">
                  <c:v>4.0000000000000002E-4</c:v>
                </c:pt>
                <c:pt idx="464">
                  <c:v>4.0000000000000002E-4</c:v>
                </c:pt>
                <c:pt idx="465">
                  <c:v>4.0000000000000002E-4</c:v>
                </c:pt>
                <c:pt idx="466">
                  <c:v>4.0000000000000002E-4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4.0000000000000002E-4</c:v>
                </c:pt>
                <c:pt idx="472">
                  <c:v>4.0000000000000002E-4</c:v>
                </c:pt>
                <c:pt idx="473">
                  <c:v>4.0000000000000002E-4</c:v>
                </c:pt>
                <c:pt idx="474">
                  <c:v>4.0000000000000002E-4</c:v>
                </c:pt>
                <c:pt idx="475">
                  <c:v>4.0000000000000002E-4</c:v>
                </c:pt>
                <c:pt idx="476">
                  <c:v>4.0000000000000002E-4</c:v>
                </c:pt>
                <c:pt idx="477">
                  <c:v>4.0000000000000002E-4</c:v>
                </c:pt>
                <c:pt idx="478">
                  <c:v>4.0000000000000002E-4</c:v>
                </c:pt>
                <c:pt idx="479">
                  <c:v>4.0000000000000002E-4</c:v>
                </c:pt>
                <c:pt idx="480">
                  <c:v>4.0000000000000002E-4</c:v>
                </c:pt>
                <c:pt idx="481">
                  <c:v>4.0000000000000002E-4</c:v>
                </c:pt>
                <c:pt idx="482">
                  <c:v>4.0000000000000002E-4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4.0000000000000002E-4</c:v>
                </c:pt>
                <c:pt idx="488">
                  <c:v>4.0000000000000002E-4</c:v>
                </c:pt>
                <c:pt idx="489">
                  <c:v>4.0000000000000002E-4</c:v>
                </c:pt>
                <c:pt idx="490">
                  <c:v>4.0000000000000002E-4</c:v>
                </c:pt>
                <c:pt idx="491">
                  <c:v>4.0000000000000002E-4</c:v>
                </c:pt>
                <c:pt idx="492">
                  <c:v>4.0000000000000002E-4</c:v>
                </c:pt>
                <c:pt idx="493">
                  <c:v>4.0000000000000002E-4</c:v>
                </c:pt>
                <c:pt idx="494">
                  <c:v>4.0000000000000002E-4</c:v>
                </c:pt>
                <c:pt idx="495">
                  <c:v>4.0000000000000002E-4</c:v>
                </c:pt>
                <c:pt idx="496">
                  <c:v>4.0000000000000002E-4</c:v>
                </c:pt>
                <c:pt idx="497">
                  <c:v>4.0000000000000002E-4</c:v>
                </c:pt>
                <c:pt idx="498">
                  <c:v>4.0000000000000002E-4</c:v>
                </c:pt>
                <c:pt idx="499">
                  <c:v>4.0000000000000002E-4</c:v>
                </c:pt>
                <c:pt idx="500">
                  <c:v>4.0000000000000002E-4</c:v>
                </c:pt>
                <c:pt idx="501">
                  <c:v>4.0000000000000002E-4</c:v>
                </c:pt>
                <c:pt idx="502">
                  <c:v>4.0000000000000002E-4</c:v>
                </c:pt>
                <c:pt idx="503">
                  <c:v>4.0000000000000002E-4</c:v>
                </c:pt>
                <c:pt idx="504">
                  <c:v>4.0000000000000002E-4</c:v>
                </c:pt>
                <c:pt idx="505">
                  <c:v>4.0000000000000002E-4</c:v>
                </c:pt>
                <c:pt idx="506">
                  <c:v>4.0000000000000002E-4</c:v>
                </c:pt>
                <c:pt idx="507">
                  <c:v>4.0000000000000002E-4</c:v>
                </c:pt>
                <c:pt idx="508">
                  <c:v>4.0000000000000002E-4</c:v>
                </c:pt>
                <c:pt idx="509">
                  <c:v>4.0000000000000002E-4</c:v>
                </c:pt>
                <c:pt idx="510">
                  <c:v>4.0000000000000002E-4</c:v>
                </c:pt>
                <c:pt idx="511">
                  <c:v>4.0000000000000002E-4</c:v>
                </c:pt>
                <c:pt idx="512">
                  <c:v>4.0000000000000002E-4</c:v>
                </c:pt>
                <c:pt idx="513">
                  <c:v>4.0000000000000002E-4</c:v>
                </c:pt>
                <c:pt idx="514">
                  <c:v>4.0000000000000002E-4</c:v>
                </c:pt>
                <c:pt idx="515">
                  <c:v>4.0000000000000002E-4</c:v>
                </c:pt>
                <c:pt idx="516">
                  <c:v>4.0000000000000002E-4</c:v>
                </c:pt>
                <c:pt idx="517">
                  <c:v>4.0000000000000002E-4</c:v>
                </c:pt>
                <c:pt idx="518">
                  <c:v>4.0000000000000002E-4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4.0000000000000002E-4</c:v>
                </c:pt>
                <c:pt idx="528">
                  <c:v>4.0000000000000002E-4</c:v>
                </c:pt>
                <c:pt idx="529">
                  <c:v>4.0000000000000002E-4</c:v>
                </c:pt>
                <c:pt idx="530">
                  <c:v>4.0000000000000002E-4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4.0000000000000002E-4</c:v>
                </c:pt>
                <c:pt idx="540">
                  <c:v>4.0000000000000002E-4</c:v>
                </c:pt>
                <c:pt idx="541">
                  <c:v>4.0000000000000002E-4</c:v>
                </c:pt>
                <c:pt idx="542">
                  <c:v>4.0000000000000002E-4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4.0000000000000002E-4</c:v>
                </c:pt>
                <c:pt idx="548">
                  <c:v>4.0000000000000002E-4</c:v>
                </c:pt>
                <c:pt idx="549">
                  <c:v>4.0000000000000002E-4</c:v>
                </c:pt>
                <c:pt idx="550">
                  <c:v>4.0000000000000002E-4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4.0000000000000002E-4</c:v>
                </c:pt>
                <c:pt idx="556">
                  <c:v>4.0000000000000002E-4</c:v>
                </c:pt>
                <c:pt idx="557">
                  <c:v>4.0000000000000002E-4</c:v>
                </c:pt>
                <c:pt idx="558">
                  <c:v>4.0000000000000002E-4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4.0000000000000002E-4</c:v>
                </c:pt>
                <c:pt idx="564">
                  <c:v>4.0000000000000002E-4</c:v>
                </c:pt>
                <c:pt idx="565">
                  <c:v>4.0000000000000002E-4</c:v>
                </c:pt>
                <c:pt idx="566">
                  <c:v>4.0000000000000002E-4</c:v>
                </c:pt>
                <c:pt idx="567">
                  <c:v>4.0000000000000002E-4</c:v>
                </c:pt>
                <c:pt idx="568">
                  <c:v>4.0000000000000002E-4</c:v>
                </c:pt>
                <c:pt idx="569">
                  <c:v>4.0000000000000002E-4</c:v>
                </c:pt>
                <c:pt idx="570">
                  <c:v>4.0000000000000002E-4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4.0000000000000002E-4</c:v>
                </c:pt>
                <c:pt idx="580">
                  <c:v>4.0000000000000002E-4</c:v>
                </c:pt>
                <c:pt idx="581">
                  <c:v>4.0000000000000002E-4</c:v>
                </c:pt>
                <c:pt idx="582">
                  <c:v>4.0000000000000002E-4</c:v>
                </c:pt>
                <c:pt idx="583">
                  <c:v>4.0000000000000002E-4</c:v>
                </c:pt>
                <c:pt idx="584">
                  <c:v>4.0000000000000002E-4</c:v>
                </c:pt>
                <c:pt idx="585">
                  <c:v>4.0000000000000002E-4</c:v>
                </c:pt>
                <c:pt idx="586">
                  <c:v>4.0000000000000002E-4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4.0000000000000002E-4</c:v>
                </c:pt>
                <c:pt idx="592">
                  <c:v>4.0000000000000002E-4</c:v>
                </c:pt>
                <c:pt idx="593">
                  <c:v>4.0000000000000002E-4</c:v>
                </c:pt>
                <c:pt idx="594">
                  <c:v>4.0000000000000002E-4</c:v>
                </c:pt>
                <c:pt idx="595">
                  <c:v>4.0000000000000002E-4</c:v>
                </c:pt>
                <c:pt idx="596">
                  <c:v>4.0000000000000002E-4</c:v>
                </c:pt>
                <c:pt idx="597">
                  <c:v>4.0000000000000002E-4</c:v>
                </c:pt>
                <c:pt idx="598">
                  <c:v>4.0000000000000002E-4</c:v>
                </c:pt>
                <c:pt idx="599">
                  <c:v>4.0000000000000002E-4</c:v>
                </c:pt>
                <c:pt idx="600">
                  <c:v>4.0000000000000002E-4</c:v>
                </c:pt>
                <c:pt idx="601">
                  <c:v>4.0000000000000002E-4</c:v>
                </c:pt>
                <c:pt idx="602">
                  <c:v>4.0000000000000002E-4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4.0000000000000002E-4</c:v>
                </c:pt>
                <c:pt idx="608">
                  <c:v>4.0000000000000002E-4</c:v>
                </c:pt>
                <c:pt idx="609">
                  <c:v>4.0000000000000002E-4</c:v>
                </c:pt>
                <c:pt idx="610">
                  <c:v>4.0000000000000002E-4</c:v>
                </c:pt>
                <c:pt idx="611">
                  <c:v>4.0000000000000002E-4</c:v>
                </c:pt>
                <c:pt idx="612">
                  <c:v>4.0000000000000002E-4</c:v>
                </c:pt>
                <c:pt idx="613">
                  <c:v>4.0000000000000002E-4</c:v>
                </c:pt>
                <c:pt idx="614">
                  <c:v>4.0000000000000002E-4</c:v>
                </c:pt>
                <c:pt idx="615">
                  <c:v>4.0000000000000002E-4</c:v>
                </c:pt>
                <c:pt idx="616">
                  <c:v>4.0000000000000002E-4</c:v>
                </c:pt>
                <c:pt idx="617">
                  <c:v>4.0000000000000002E-4</c:v>
                </c:pt>
                <c:pt idx="618">
                  <c:v>4.0000000000000002E-4</c:v>
                </c:pt>
                <c:pt idx="619">
                  <c:v>4.0000000000000002E-4</c:v>
                </c:pt>
                <c:pt idx="620">
                  <c:v>4.0000000000000002E-4</c:v>
                </c:pt>
                <c:pt idx="621">
                  <c:v>4.0000000000000002E-4</c:v>
                </c:pt>
                <c:pt idx="622">
                  <c:v>4.0000000000000002E-4</c:v>
                </c:pt>
                <c:pt idx="623">
                  <c:v>4.0000000000000002E-4</c:v>
                </c:pt>
                <c:pt idx="624">
                  <c:v>4.0000000000000002E-4</c:v>
                </c:pt>
                <c:pt idx="625">
                  <c:v>4.0000000000000002E-4</c:v>
                </c:pt>
                <c:pt idx="626">
                  <c:v>4.0000000000000002E-4</c:v>
                </c:pt>
                <c:pt idx="627">
                  <c:v>4.0000000000000002E-4</c:v>
                </c:pt>
                <c:pt idx="628">
                  <c:v>4.0000000000000002E-4</c:v>
                </c:pt>
                <c:pt idx="629">
                  <c:v>4.0000000000000002E-4</c:v>
                </c:pt>
                <c:pt idx="630">
                  <c:v>4.0000000000000002E-4</c:v>
                </c:pt>
                <c:pt idx="631">
                  <c:v>4.0000000000000002E-4</c:v>
                </c:pt>
                <c:pt idx="632">
                  <c:v>4.0000000000000002E-4</c:v>
                </c:pt>
                <c:pt idx="633">
                  <c:v>4.0000000000000002E-4</c:v>
                </c:pt>
                <c:pt idx="634">
                  <c:v>4.0000000000000002E-4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4.0000000000000002E-4</c:v>
                </c:pt>
                <c:pt idx="648">
                  <c:v>4.0000000000000002E-4</c:v>
                </c:pt>
                <c:pt idx="649">
                  <c:v>4.0000000000000002E-4</c:v>
                </c:pt>
                <c:pt idx="650">
                  <c:v>4.0000000000000002E-4</c:v>
                </c:pt>
                <c:pt idx="651">
                  <c:v>4.0000000000000002E-4</c:v>
                </c:pt>
                <c:pt idx="652">
                  <c:v>4.0000000000000002E-4</c:v>
                </c:pt>
                <c:pt idx="653">
                  <c:v>4.0000000000000002E-4</c:v>
                </c:pt>
                <c:pt idx="654">
                  <c:v>4.0000000000000002E-4</c:v>
                </c:pt>
                <c:pt idx="655">
                  <c:v>4.0000000000000002E-4</c:v>
                </c:pt>
                <c:pt idx="656">
                  <c:v>4.0000000000000002E-4</c:v>
                </c:pt>
                <c:pt idx="657">
                  <c:v>4.0000000000000002E-4</c:v>
                </c:pt>
                <c:pt idx="658">
                  <c:v>4.0000000000000002E-4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4.0000000000000002E-4</c:v>
                </c:pt>
                <c:pt idx="668">
                  <c:v>4.0000000000000002E-4</c:v>
                </c:pt>
                <c:pt idx="669">
                  <c:v>4.0000000000000002E-4</c:v>
                </c:pt>
                <c:pt idx="670">
                  <c:v>4.0000000000000002E-4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4.0000000000000002E-4</c:v>
                </c:pt>
                <c:pt idx="680">
                  <c:v>4.0000000000000002E-4</c:v>
                </c:pt>
                <c:pt idx="681">
                  <c:v>4.0000000000000002E-4</c:v>
                </c:pt>
                <c:pt idx="682">
                  <c:v>4.0000000000000002E-4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4.0000000000000002E-4</c:v>
                </c:pt>
                <c:pt idx="700">
                  <c:v>4.0000000000000002E-4</c:v>
                </c:pt>
                <c:pt idx="701">
                  <c:v>4.0000000000000002E-4</c:v>
                </c:pt>
                <c:pt idx="702">
                  <c:v>4.0000000000000002E-4</c:v>
                </c:pt>
                <c:pt idx="703">
                  <c:v>4.0000000000000002E-4</c:v>
                </c:pt>
                <c:pt idx="704">
                  <c:v>4.0000000000000002E-4</c:v>
                </c:pt>
                <c:pt idx="705">
                  <c:v>4.0000000000000002E-4</c:v>
                </c:pt>
                <c:pt idx="706">
                  <c:v>4.0000000000000002E-4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4.0000000000000002E-4</c:v>
                </c:pt>
                <c:pt idx="720">
                  <c:v>4.0000000000000002E-4</c:v>
                </c:pt>
                <c:pt idx="721">
                  <c:v>4.0000000000000002E-4</c:v>
                </c:pt>
                <c:pt idx="722">
                  <c:v>4.0000000000000002E-4</c:v>
                </c:pt>
                <c:pt idx="723">
                  <c:v>4.0000000000000002E-4</c:v>
                </c:pt>
                <c:pt idx="724">
                  <c:v>4.0000000000000002E-4</c:v>
                </c:pt>
                <c:pt idx="725">
                  <c:v>4.0000000000000002E-4</c:v>
                </c:pt>
                <c:pt idx="726">
                  <c:v>4.0000000000000002E-4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4.0000000000000002E-4</c:v>
                </c:pt>
                <c:pt idx="744">
                  <c:v>4.0000000000000002E-4</c:v>
                </c:pt>
                <c:pt idx="745">
                  <c:v>4.0000000000000002E-4</c:v>
                </c:pt>
                <c:pt idx="746">
                  <c:v>4.0000000000000002E-4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4.0000000000000002E-4</c:v>
                </c:pt>
                <c:pt idx="752">
                  <c:v>4.0000000000000002E-4</c:v>
                </c:pt>
                <c:pt idx="753">
                  <c:v>4.0000000000000002E-4</c:v>
                </c:pt>
                <c:pt idx="754">
                  <c:v>4.0000000000000002E-4</c:v>
                </c:pt>
                <c:pt idx="755">
                  <c:v>4.0000000000000002E-4</c:v>
                </c:pt>
                <c:pt idx="756">
                  <c:v>4.0000000000000002E-4</c:v>
                </c:pt>
                <c:pt idx="757">
                  <c:v>4.0000000000000002E-4</c:v>
                </c:pt>
                <c:pt idx="758">
                  <c:v>4.0000000000000002E-4</c:v>
                </c:pt>
                <c:pt idx="759">
                  <c:v>4.0000000000000002E-4</c:v>
                </c:pt>
                <c:pt idx="760">
                  <c:v>4.0000000000000002E-4</c:v>
                </c:pt>
                <c:pt idx="761">
                  <c:v>4.0000000000000002E-4</c:v>
                </c:pt>
                <c:pt idx="762">
                  <c:v>4.0000000000000002E-4</c:v>
                </c:pt>
                <c:pt idx="763">
                  <c:v>4.0000000000000002E-4</c:v>
                </c:pt>
                <c:pt idx="764">
                  <c:v>4.0000000000000002E-4</c:v>
                </c:pt>
                <c:pt idx="765">
                  <c:v>4.0000000000000002E-4</c:v>
                </c:pt>
                <c:pt idx="766">
                  <c:v>4.0000000000000002E-4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4.0000000000000002E-4</c:v>
                </c:pt>
                <c:pt idx="784">
                  <c:v>4.0000000000000002E-4</c:v>
                </c:pt>
                <c:pt idx="785">
                  <c:v>4.0000000000000002E-4</c:v>
                </c:pt>
                <c:pt idx="786">
                  <c:v>4.0000000000000002E-4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4.0000000000000002E-4</c:v>
                </c:pt>
                <c:pt idx="792">
                  <c:v>4.0000000000000002E-4</c:v>
                </c:pt>
                <c:pt idx="793">
                  <c:v>4.0000000000000002E-4</c:v>
                </c:pt>
                <c:pt idx="794">
                  <c:v>4.0000000000000002E-4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4.0000000000000002E-4</c:v>
                </c:pt>
                <c:pt idx="800">
                  <c:v>4.0000000000000002E-4</c:v>
                </c:pt>
                <c:pt idx="801">
                  <c:v>4.0000000000000002E-4</c:v>
                </c:pt>
                <c:pt idx="802">
                  <c:v>4.0000000000000002E-4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4.0000000000000002E-4</c:v>
                </c:pt>
                <c:pt idx="808">
                  <c:v>4.0000000000000002E-4</c:v>
                </c:pt>
                <c:pt idx="809">
                  <c:v>4.0000000000000002E-4</c:v>
                </c:pt>
                <c:pt idx="810">
                  <c:v>4.0000000000000002E-4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4.0000000000000002E-4</c:v>
                </c:pt>
                <c:pt idx="820">
                  <c:v>4.0000000000000002E-4</c:v>
                </c:pt>
                <c:pt idx="821">
                  <c:v>4.0000000000000002E-4</c:v>
                </c:pt>
                <c:pt idx="822">
                  <c:v>4.0000000000000002E-4</c:v>
                </c:pt>
                <c:pt idx="823">
                  <c:v>4.0000000000000002E-4</c:v>
                </c:pt>
                <c:pt idx="824">
                  <c:v>4.0000000000000002E-4</c:v>
                </c:pt>
                <c:pt idx="825">
                  <c:v>4.0000000000000002E-4</c:v>
                </c:pt>
                <c:pt idx="826">
                  <c:v>4.0000000000000002E-4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4.0000000000000002E-4</c:v>
                </c:pt>
                <c:pt idx="844">
                  <c:v>4.0000000000000002E-4</c:v>
                </c:pt>
                <c:pt idx="845">
                  <c:v>4.0000000000000002E-4</c:v>
                </c:pt>
                <c:pt idx="846">
                  <c:v>4.0000000000000002E-4</c:v>
                </c:pt>
                <c:pt idx="847">
                  <c:v>4.0000000000000002E-4</c:v>
                </c:pt>
                <c:pt idx="848">
                  <c:v>4.0000000000000002E-4</c:v>
                </c:pt>
                <c:pt idx="849">
                  <c:v>4.0000000000000002E-4</c:v>
                </c:pt>
                <c:pt idx="850">
                  <c:v>4.0000000000000002E-4</c:v>
                </c:pt>
                <c:pt idx="851">
                  <c:v>4.0000000000000002E-4</c:v>
                </c:pt>
                <c:pt idx="852">
                  <c:v>4.0000000000000002E-4</c:v>
                </c:pt>
                <c:pt idx="853">
                  <c:v>4.0000000000000002E-4</c:v>
                </c:pt>
                <c:pt idx="854">
                  <c:v>4.0000000000000002E-4</c:v>
                </c:pt>
                <c:pt idx="855">
                  <c:v>4.0000000000000002E-4</c:v>
                </c:pt>
                <c:pt idx="856">
                  <c:v>4.0000000000000002E-4</c:v>
                </c:pt>
                <c:pt idx="857">
                  <c:v>4.0000000000000002E-4</c:v>
                </c:pt>
                <c:pt idx="858">
                  <c:v>4.0000000000000002E-4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4.0000000000000002E-4</c:v>
                </c:pt>
                <c:pt idx="864">
                  <c:v>4.0000000000000002E-4</c:v>
                </c:pt>
                <c:pt idx="865">
                  <c:v>4.0000000000000002E-4</c:v>
                </c:pt>
                <c:pt idx="866">
                  <c:v>4.0000000000000002E-4</c:v>
                </c:pt>
                <c:pt idx="867">
                  <c:v>4.0000000000000002E-4</c:v>
                </c:pt>
                <c:pt idx="868">
                  <c:v>4.0000000000000002E-4</c:v>
                </c:pt>
                <c:pt idx="869">
                  <c:v>4.0000000000000002E-4</c:v>
                </c:pt>
                <c:pt idx="870">
                  <c:v>4.0000000000000002E-4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4.0000000000000002E-4</c:v>
                </c:pt>
                <c:pt idx="876">
                  <c:v>4.0000000000000002E-4</c:v>
                </c:pt>
                <c:pt idx="877">
                  <c:v>4.0000000000000002E-4</c:v>
                </c:pt>
                <c:pt idx="878">
                  <c:v>4.0000000000000002E-4</c:v>
                </c:pt>
                <c:pt idx="879">
                  <c:v>4.0000000000000002E-4</c:v>
                </c:pt>
                <c:pt idx="880">
                  <c:v>4.0000000000000002E-4</c:v>
                </c:pt>
                <c:pt idx="881">
                  <c:v>4.0000000000000002E-4</c:v>
                </c:pt>
                <c:pt idx="882">
                  <c:v>4.0000000000000002E-4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4.0000000000000002E-4</c:v>
                </c:pt>
                <c:pt idx="904">
                  <c:v>4.0000000000000002E-4</c:v>
                </c:pt>
                <c:pt idx="905">
                  <c:v>4.0000000000000002E-4</c:v>
                </c:pt>
                <c:pt idx="906">
                  <c:v>4.0000000000000002E-4</c:v>
                </c:pt>
                <c:pt idx="907">
                  <c:v>4.0000000000000002E-4</c:v>
                </c:pt>
                <c:pt idx="908">
                  <c:v>4.0000000000000002E-4</c:v>
                </c:pt>
                <c:pt idx="909">
                  <c:v>4.0000000000000002E-4</c:v>
                </c:pt>
                <c:pt idx="910">
                  <c:v>4.0000000000000002E-4</c:v>
                </c:pt>
                <c:pt idx="911">
                  <c:v>4.0000000000000002E-4</c:v>
                </c:pt>
                <c:pt idx="912">
                  <c:v>4.0000000000000002E-4</c:v>
                </c:pt>
                <c:pt idx="913">
                  <c:v>4.0000000000000002E-4</c:v>
                </c:pt>
                <c:pt idx="914">
                  <c:v>4.0000000000000002E-4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4.0000000000000002E-4</c:v>
                </c:pt>
                <c:pt idx="920">
                  <c:v>4.0000000000000002E-4</c:v>
                </c:pt>
                <c:pt idx="921">
                  <c:v>4.0000000000000002E-4</c:v>
                </c:pt>
                <c:pt idx="922">
                  <c:v>4.0000000000000002E-4</c:v>
                </c:pt>
                <c:pt idx="923">
                  <c:v>4.0000000000000002E-4</c:v>
                </c:pt>
                <c:pt idx="924">
                  <c:v>4.0000000000000002E-4</c:v>
                </c:pt>
                <c:pt idx="925">
                  <c:v>4.0000000000000002E-4</c:v>
                </c:pt>
                <c:pt idx="926">
                  <c:v>4.0000000000000002E-4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4.0000000000000002E-4</c:v>
                </c:pt>
                <c:pt idx="944">
                  <c:v>4.0000000000000002E-4</c:v>
                </c:pt>
                <c:pt idx="945">
                  <c:v>4.0000000000000002E-4</c:v>
                </c:pt>
                <c:pt idx="946">
                  <c:v>4.0000000000000002E-4</c:v>
                </c:pt>
                <c:pt idx="947">
                  <c:v>4.0000000000000002E-4</c:v>
                </c:pt>
                <c:pt idx="948">
                  <c:v>4.0000000000000002E-4</c:v>
                </c:pt>
                <c:pt idx="949">
                  <c:v>4.0000000000000002E-4</c:v>
                </c:pt>
                <c:pt idx="950">
                  <c:v>4.0000000000000002E-4</c:v>
                </c:pt>
                <c:pt idx="951">
                  <c:v>4.0000000000000002E-4</c:v>
                </c:pt>
                <c:pt idx="952">
                  <c:v>4.0000000000000002E-4</c:v>
                </c:pt>
                <c:pt idx="953">
                  <c:v>4.0000000000000002E-4</c:v>
                </c:pt>
                <c:pt idx="954">
                  <c:v>4.0000000000000002E-4</c:v>
                </c:pt>
                <c:pt idx="955">
                  <c:v>4.0000000000000002E-4</c:v>
                </c:pt>
                <c:pt idx="956">
                  <c:v>4.0000000000000002E-4</c:v>
                </c:pt>
                <c:pt idx="957">
                  <c:v>4.0000000000000002E-4</c:v>
                </c:pt>
                <c:pt idx="958">
                  <c:v>4.0000000000000002E-4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4.0000000000000002E-4</c:v>
                </c:pt>
                <c:pt idx="964">
                  <c:v>4.0000000000000002E-4</c:v>
                </c:pt>
                <c:pt idx="965">
                  <c:v>4.0000000000000002E-4</c:v>
                </c:pt>
                <c:pt idx="966">
                  <c:v>4.0000000000000002E-4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4.0000000000000002E-4</c:v>
                </c:pt>
                <c:pt idx="972">
                  <c:v>4.0000000000000002E-4</c:v>
                </c:pt>
                <c:pt idx="973">
                  <c:v>4.0000000000000002E-4</c:v>
                </c:pt>
                <c:pt idx="974">
                  <c:v>4.0000000000000002E-4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4.0000000000000002E-4</c:v>
                </c:pt>
                <c:pt idx="980">
                  <c:v>4.0000000000000002E-4</c:v>
                </c:pt>
                <c:pt idx="981">
                  <c:v>4.0000000000000002E-4</c:v>
                </c:pt>
                <c:pt idx="982">
                  <c:v>4.0000000000000002E-4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4.0000000000000002E-4</c:v>
                </c:pt>
                <c:pt idx="988">
                  <c:v>4.0000000000000002E-4</c:v>
                </c:pt>
                <c:pt idx="989">
                  <c:v>4.0000000000000002E-4</c:v>
                </c:pt>
                <c:pt idx="990">
                  <c:v>2.4000000000000002E-3</c:v>
                </c:pt>
                <c:pt idx="991">
                  <c:v>3.2000000000000002E-3</c:v>
                </c:pt>
                <c:pt idx="992">
                  <c:v>4.3999999999999994E-3</c:v>
                </c:pt>
                <c:pt idx="993">
                  <c:v>5.1999999999999998E-3</c:v>
                </c:pt>
                <c:pt idx="994">
                  <c:v>5.5999999999999999E-3</c:v>
                </c:pt>
                <c:pt idx="995">
                  <c:v>5.5999999999999999E-3</c:v>
                </c:pt>
                <c:pt idx="996">
                  <c:v>5.5999999999999999E-3</c:v>
                </c:pt>
                <c:pt idx="997">
                  <c:v>6.4000000000000003E-3</c:v>
                </c:pt>
                <c:pt idx="998">
                  <c:v>7.6E-3</c:v>
                </c:pt>
                <c:pt idx="999">
                  <c:v>7.6E-3</c:v>
                </c:pt>
                <c:pt idx="1000">
                  <c:v>8.4000000000000012E-3</c:v>
                </c:pt>
                <c:pt idx="1001">
                  <c:v>8.4000000000000012E-3</c:v>
                </c:pt>
                <c:pt idx="1002">
                  <c:v>8.4000000000000012E-3</c:v>
                </c:pt>
                <c:pt idx="1003">
                  <c:v>8.0000000000000002E-3</c:v>
                </c:pt>
                <c:pt idx="1004">
                  <c:v>8.7999999999999988E-3</c:v>
                </c:pt>
                <c:pt idx="1005">
                  <c:v>1.04E-2</c:v>
                </c:pt>
                <c:pt idx="1006">
                  <c:v>1.32E-2</c:v>
                </c:pt>
                <c:pt idx="1007">
                  <c:v>1.5599999999999999E-2</c:v>
                </c:pt>
                <c:pt idx="1008">
                  <c:v>1.72E-2</c:v>
                </c:pt>
                <c:pt idx="1009">
                  <c:v>1.7599999999999998E-2</c:v>
                </c:pt>
                <c:pt idx="1010">
                  <c:v>1.84E-2</c:v>
                </c:pt>
                <c:pt idx="1011">
                  <c:v>1.6800000000000002E-2</c:v>
                </c:pt>
                <c:pt idx="1012">
                  <c:v>1.3600000000000001E-2</c:v>
                </c:pt>
                <c:pt idx="1013">
                  <c:v>1.24E-2</c:v>
                </c:pt>
                <c:pt idx="1014">
                  <c:v>1.52E-2</c:v>
                </c:pt>
                <c:pt idx="1015">
                  <c:v>1.6400000000000001E-2</c:v>
                </c:pt>
                <c:pt idx="1016">
                  <c:v>1.6800000000000002E-2</c:v>
                </c:pt>
                <c:pt idx="1017">
                  <c:v>1.7599999999999998E-2</c:v>
                </c:pt>
                <c:pt idx="1018">
                  <c:v>1.7599999999999998E-2</c:v>
                </c:pt>
                <c:pt idx="1019">
                  <c:v>1.8800000000000001E-2</c:v>
                </c:pt>
                <c:pt idx="1020">
                  <c:v>1.5599999999999999E-2</c:v>
                </c:pt>
                <c:pt idx="1021">
                  <c:v>1.2800000000000001E-2</c:v>
                </c:pt>
                <c:pt idx="1022">
                  <c:v>1.6E-2</c:v>
                </c:pt>
                <c:pt idx="1023">
                  <c:v>1.72E-2</c:v>
                </c:pt>
                <c:pt idx="1024">
                  <c:v>1.5599999999999999E-2</c:v>
                </c:pt>
                <c:pt idx="1025">
                  <c:v>1.24E-2</c:v>
                </c:pt>
                <c:pt idx="1026">
                  <c:v>1.04E-2</c:v>
                </c:pt>
                <c:pt idx="1027">
                  <c:v>0.01</c:v>
                </c:pt>
                <c:pt idx="1028">
                  <c:v>9.1999999999999998E-3</c:v>
                </c:pt>
                <c:pt idx="1029">
                  <c:v>8.7999999999999988E-3</c:v>
                </c:pt>
                <c:pt idx="1030">
                  <c:v>8.7999999999999988E-3</c:v>
                </c:pt>
                <c:pt idx="1031">
                  <c:v>8.4000000000000012E-3</c:v>
                </c:pt>
                <c:pt idx="1032">
                  <c:v>8.4000000000000012E-3</c:v>
                </c:pt>
                <c:pt idx="1033">
                  <c:v>8.0000000000000002E-3</c:v>
                </c:pt>
                <c:pt idx="1034">
                  <c:v>8.4000000000000012E-3</c:v>
                </c:pt>
                <c:pt idx="1035">
                  <c:v>8.0000000000000002E-3</c:v>
                </c:pt>
                <c:pt idx="1036">
                  <c:v>8.0000000000000002E-3</c:v>
                </c:pt>
                <c:pt idx="1037">
                  <c:v>8.0000000000000002E-3</c:v>
                </c:pt>
                <c:pt idx="1038">
                  <c:v>8.0000000000000002E-3</c:v>
                </c:pt>
                <c:pt idx="1039">
                  <c:v>7.6E-3</c:v>
                </c:pt>
                <c:pt idx="1040">
                  <c:v>8.4000000000000012E-3</c:v>
                </c:pt>
                <c:pt idx="1041">
                  <c:v>8.4000000000000012E-3</c:v>
                </c:pt>
                <c:pt idx="1042">
                  <c:v>7.6E-3</c:v>
                </c:pt>
                <c:pt idx="1043">
                  <c:v>8.0000000000000002E-3</c:v>
                </c:pt>
                <c:pt idx="1044">
                  <c:v>8.7999999999999988E-3</c:v>
                </c:pt>
                <c:pt idx="1045">
                  <c:v>8.0000000000000002E-3</c:v>
                </c:pt>
                <c:pt idx="1046">
                  <c:v>8.0000000000000002E-3</c:v>
                </c:pt>
                <c:pt idx="1047">
                  <c:v>8.0000000000000002E-3</c:v>
                </c:pt>
                <c:pt idx="1048">
                  <c:v>8.0000000000000002E-3</c:v>
                </c:pt>
                <c:pt idx="1049">
                  <c:v>8.0000000000000002E-3</c:v>
                </c:pt>
                <c:pt idx="1050">
                  <c:v>8.7999999999999988E-3</c:v>
                </c:pt>
                <c:pt idx="1051">
                  <c:v>8.0000000000000002E-3</c:v>
                </c:pt>
                <c:pt idx="1052">
                  <c:v>8.0000000000000002E-3</c:v>
                </c:pt>
                <c:pt idx="1053">
                  <c:v>8.0000000000000002E-3</c:v>
                </c:pt>
                <c:pt idx="1054">
                  <c:v>8.0000000000000002E-3</c:v>
                </c:pt>
                <c:pt idx="1055">
                  <c:v>8.4000000000000012E-3</c:v>
                </c:pt>
                <c:pt idx="1056">
                  <c:v>8.4000000000000012E-3</c:v>
                </c:pt>
                <c:pt idx="1057">
                  <c:v>8.4000000000000012E-3</c:v>
                </c:pt>
                <c:pt idx="1058">
                  <c:v>8.7999999999999988E-3</c:v>
                </c:pt>
                <c:pt idx="1059">
                  <c:v>7.6E-3</c:v>
                </c:pt>
                <c:pt idx="1060">
                  <c:v>7.6E-3</c:v>
                </c:pt>
                <c:pt idx="1061">
                  <c:v>7.6E-3</c:v>
                </c:pt>
                <c:pt idx="1062">
                  <c:v>8.4000000000000012E-3</c:v>
                </c:pt>
                <c:pt idx="1063">
                  <c:v>8.0000000000000002E-3</c:v>
                </c:pt>
                <c:pt idx="1064">
                  <c:v>8.7999999999999988E-3</c:v>
                </c:pt>
                <c:pt idx="1065">
                  <c:v>8.7999999999999988E-3</c:v>
                </c:pt>
                <c:pt idx="1066">
                  <c:v>8.7999999999999988E-3</c:v>
                </c:pt>
                <c:pt idx="1067">
                  <c:v>8.7999999999999988E-3</c:v>
                </c:pt>
                <c:pt idx="1068">
                  <c:v>8.4000000000000012E-3</c:v>
                </c:pt>
                <c:pt idx="1069">
                  <c:v>8.4000000000000012E-3</c:v>
                </c:pt>
                <c:pt idx="1070">
                  <c:v>8.4000000000000012E-3</c:v>
                </c:pt>
                <c:pt idx="1071">
                  <c:v>7.6E-3</c:v>
                </c:pt>
                <c:pt idx="1072">
                  <c:v>7.6E-3</c:v>
                </c:pt>
                <c:pt idx="1073">
                  <c:v>8.4000000000000012E-3</c:v>
                </c:pt>
                <c:pt idx="1074">
                  <c:v>7.6E-3</c:v>
                </c:pt>
                <c:pt idx="1075">
                  <c:v>8.4000000000000012E-3</c:v>
                </c:pt>
                <c:pt idx="1076">
                  <c:v>8.4000000000000012E-3</c:v>
                </c:pt>
                <c:pt idx="1077">
                  <c:v>8.4000000000000012E-3</c:v>
                </c:pt>
                <c:pt idx="1078">
                  <c:v>8.7999999999999988E-3</c:v>
                </c:pt>
                <c:pt idx="1079">
                  <c:v>8.4000000000000012E-3</c:v>
                </c:pt>
                <c:pt idx="1080">
                  <c:v>8.4000000000000012E-3</c:v>
                </c:pt>
                <c:pt idx="1081">
                  <c:v>9.1999999999999998E-3</c:v>
                </c:pt>
                <c:pt idx="1082">
                  <c:v>8.4000000000000012E-3</c:v>
                </c:pt>
                <c:pt idx="1083">
                  <c:v>8.0000000000000002E-3</c:v>
                </c:pt>
                <c:pt idx="1084">
                  <c:v>8.4000000000000012E-3</c:v>
                </c:pt>
                <c:pt idx="1085">
                  <c:v>8.0000000000000002E-3</c:v>
                </c:pt>
                <c:pt idx="1086">
                  <c:v>8.4000000000000012E-3</c:v>
                </c:pt>
                <c:pt idx="1087">
                  <c:v>8.0000000000000002E-3</c:v>
                </c:pt>
                <c:pt idx="1088">
                  <c:v>8.4000000000000012E-3</c:v>
                </c:pt>
                <c:pt idx="1089">
                  <c:v>8.0000000000000002E-3</c:v>
                </c:pt>
                <c:pt idx="1090">
                  <c:v>8.0000000000000002E-3</c:v>
                </c:pt>
                <c:pt idx="1091">
                  <c:v>7.6E-3</c:v>
                </c:pt>
                <c:pt idx="1092">
                  <c:v>7.6E-3</c:v>
                </c:pt>
                <c:pt idx="1093">
                  <c:v>8.4000000000000012E-3</c:v>
                </c:pt>
                <c:pt idx="1094">
                  <c:v>7.6E-3</c:v>
                </c:pt>
                <c:pt idx="1095">
                  <c:v>8.4000000000000012E-3</c:v>
                </c:pt>
                <c:pt idx="1096">
                  <c:v>8.4000000000000012E-3</c:v>
                </c:pt>
                <c:pt idx="1097">
                  <c:v>8.4000000000000012E-3</c:v>
                </c:pt>
                <c:pt idx="1098">
                  <c:v>8.4000000000000012E-3</c:v>
                </c:pt>
                <c:pt idx="1099">
                  <c:v>8.4000000000000012E-3</c:v>
                </c:pt>
                <c:pt idx="1100">
                  <c:v>8.0000000000000002E-3</c:v>
                </c:pt>
                <c:pt idx="1101">
                  <c:v>8.0000000000000002E-3</c:v>
                </c:pt>
                <c:pt idx="1102">
                  <c:v>8.0000000000000002E-3</c:v>
                </c:pt>
                <c:pt idx="1103">
                  <c:v>8.0000000000000002E-3</c:v>
                </c:pt>
                <c:pt idx="1104">
                  <c:v>8.0000000000000002E-3</c:v>
                </c:pt>
                <c:pt idx="1105">
                  <c:v>8.0000000000000002E-3</c:v>
                </c:pt>
                <c:pt idx="1106">
                  <c:v>8.4000000000000012E-3</c:v>
                </c:pt>
                <c:pt idx="1107">
                  <c:v>7.6E-3</c:v>
                </c:pt>
                <c:pt idx="1108">
                  <c:v>7.6E-3</c:v>
                </c:pt>
                <c:pt idx="1109">
                  <c:v>7.6E-3</c:v>
                </c:pt>
                <c:pt idx="1110">
                  <c:v>7.6E-3</c:v>
                </c:pt>
                <c:pt idx="1111">
                  <c:v>8.4000000000000012E-3</c:v>
                </c:pt>
                <c:pt idx="1112">
                  <c:v>8.7999999999999988E-3</c:v>
                </c:pt>
                <c:pt idx="1113">
                  <c:v>8.4000000000000012E-3</c:v>
                </c:pt>
                <c:pt idx="1114">
                  <c:v>8.7999999999999988E-3</c:v>
                </c:pt>
                <c:pt idx="1115">
                  <c:v>7.6E-3</c:v>
                </c:pt>
                <c:pt idx="1116">
                  <c:v>7.6E-3</c:v>
                </c:pt>
                <c:pt idx="1117">
                  <c:v>7.6E-3</c:v>
                </c:pt>
                <c:pt idx="1118">
                  <c:v>7.6E-3</c:v>
                </c:pt>
                <c:pt idx="1119">
                  <c:v>8.0000000000000002E-3</c:v>
                </c:pt>
                <c:pt idx="1120">
                  <c:v>8.0000000000000002E-3</c:v>
                </c:pt>
                <c:pt idx="1121">
                  <c:v>8.0000000000000002E-3</c:v>
                </c:pt>
                <c:pt idx="1122">
                  <c:v>8.0000000000000002E-3</c:v>
                </c:pt>
                <c:pt idx="1123">
                  <c:v>8.4000000000000012E-3</c:v>
                </c:pt>
                <c:pt idx="1124">
                  <c:v>8.4000000000000012E-3</c:v>
                </c:pt>
                <c:pt idx="1125">
                  <c:v>8.7999999999999988E-3</c:v>
                </c:pt>
                <c:pt idx="1126">
                  <c:v>8.4000000000000012E-3</c:v>
                </c:pt>
                <c:pt idx="1127">
                  <c:v>7.6E-3</c:v>
                </c:pt>
                <c:pt idx="1128">
                  <c:v>7.6E-3</c:v>
                </c:pt>
                <c:pt idx="1129">
                  <c:v>7.6E-3</c:v>
                </c:pt>
                <c:pt idx="1130">
                  <c:v>7.6E-3</c:v>
                </c:pt>
                <c:pt idx="1131">
                  <c:v>8.4000000000000012E-3</c:v>
                </c:pt>
                <c:pt idx="1132">
                  <c:v>8.4000000000000012E-3</c:v>
                </c:pt>
                <c:pt idx="1133">
                  <c:v>8.4000000000000012E-3</c:v>
                </c:pt>
                <c:pt idx="1134">
                  <c:v>8.7999999999999988E-3</c:v>
                </c:pt>
                <c:pt idx="1135">
                  <c:v>8.4000000000000012E-3</c:v>
                </c:pt>
                <c:pt idx="1136">
                  <c:v>8.4000000000000012E-3</c:v>
                </c:pt>
                <c:pt idx="1137">
                  <c:v>8.0000000000000002E-3</c:v>
                </c:pt>
                <c:pt idx="1138">
                  <c:v>6.4000000000000003E-3</c:v>
                </c:pt>
                <c:pt idx="1139">
                  <c:v>5.5999999999999999E-3</c:v>
                </c:pt>
                <c:pt idx="1140">
                  <c:v>5.1999999999999998E-3</c:v>
                </c:pt>
                <c:pt idx="1141">
                  <c:v>5.1999999999999998E-3</c:v>
                </c:pt>
                <c:pt idx="1142">
                  <c:v>3.2000000000000002E-3</c:v>
                </c:pt>
                <c:pt idx="1143">
                  <c:v>2.4000000000000002E-3</c:v>
                </c:pt>
                <c:pt idx="1144">
                  <c:v>8.0000000000000004E-4</c:v>
                </c:pt>
                <c:pt idx="1145">
                  <c:v>8.0000000000000004E-4</c:v>
                </c:pt>
                <c:pt idx="1146">
                  <c:v>8.0000000000000004E-4</c:v>
                </c:pt>
                <c:pt idx="1147">
                  <c:v>4.0000000000000002E-4</c:v>
                </c:pt>
                <c:pt idx="1148">
                  <c:v>4.0000000000000002E-4</c:v>
                </c:pt>
                <c:pt idx="1149">
                  <c:v>4.0000000000000002E-4</c:v>
                </c:pt>
                <c:pt idx="1150">
                  <c:v>4.0000000000000002E-4</c:v>
                </c:pt>
                <c:pt idx="1151">
                  <c:v>4.0000000000000002E-4</c:v>
                </c:pt>
                <c:pt idx="1152">
                  <c:v>4.0000000000000002E-4</c:v>
                </c:pt>
                <c:pt idx="1153">
                  <c:v>4.0000000000000002E-4</c:v>
                </c:pt>
                <c:pt idx="1154">
                  <c:v>4.0000000000000002E-4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4.0000000000000002E-4</c:v>
                </c:pt>
                <c:pt idx="1160">
                  <c:v>4.0000000000000002E-4</c:v>
                </c:pt>
                <c:pt idx="1161">
                  <c:v>4.0000000000000002E-4</c:v>
                </c:pt>
                <c:pt idx="1162">
                  <c:v>4.0000000000000002E-4</c:v>
                </c:pt>
                <c:pt idx="1163">
                  <c:v>4.0000000000000002E-4</c:v>
                </c:pt>
                <c:pt idx="1164">
                  <c:v>4.0000000000000002E-4</c:v>
                </c:pt>
                <c:pt idx="1165">
                  <c:v>4.0000000000000002E-4</c:v>
                </c:pt>
                <c:pt idx="1166">
                  <c:v>4.0000000000000002E-4</c:v>
                </c:pt>
                <c:pt idx="1167">
                  <c:v>4.0000000000000002E-4</c:v>
                </c:pt>
                <c:pt idx="1168">
                  <c:v>4.0000000000000002E-4</c:v>
                </c:pt>
                <c:pt idx="1169">
                  <c:v>4.0000000000000002E-4</c:v>
                </c:pt>
                <c:pt idx="1170">
                  <c:v>4.0000000000000002E-4</c:v>
                </c:pt>
                <c:pt idx="1171">
                  <c:v>4.0000000000000002E-4</c:v>
                </c:pt>
                <c:pt idx="1172">
                  <c:v>4.0000000000000002E-4</c:v>
                </c:pt>
                <c:pt idx="1173">
                  <c:v>4.0000000000000002E-4</c:v>
                </c:pt>
                <c:pt idx="1174">
                  <c:v>4.0000000000000002E-4</c:v>
                </c:pt>
                <c:pt idx="1175">
                  <c:v>4.0000000000000002E-4</c:v>
                </c:pt>
                <c:pt idx="1176">
                  <c:v>4.0000000000000002E-4</c:v>
                </c:pt>
                <c:pt idx="1177">
                  <c:v>4.0000000000000002E-4</c:v>
                </c:pt>
                <c:pt idx="1178">
                  <c:v>4.0000000000000002E-4</c:v>
                </c:pt>
                <c:pt idx="1179">
                  <c:v>4.0000000000000002E-4</c:v>
                </c:pt>
                <c:pt idx="1180">
                  <c:v>4.0000000000000002E-4</c:v>
                </c:pt>
                <c:pt idx="1181">
                  <c:v>4.0000000000000002E-4</c:v>
                </c:pt>
                <c:pt idx="1182">
                  <c:v>4.0000000000000002E-4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4.0000000000000002E-4</c:v>
                </c:pt>
                <c:pt idx="1188">
                  <c:v>4.0000000000000002E-4</c:v>
                </c:pt>
                <c:pt idx="1189">
                  <c:v>4.0000000000000002E-4</c:v>
                </c:pt>
                <c:pt idx="1190">
                  <c:v>4.0000000000000002E-4</c:v>
                </c:pt>
                <c:pt idx="1191">
                  <c:v>4.0000000000000002E-4</c:v>
                </c:pt>
                <c:pt idx="1192">
                  <c:v>4.0000000000000002E-4</c:v>
                </c:pt>
                <c:pt idx="1193">
                  <c:v>4.0000000000000002E-4</c:v>
                </c:pt>
                <c:pt idx="1194">
                  <c:v>4.0000000000000002E-4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4.0000000000000002E-4</c:v>
                </c:pt>
                <c:pt idx="1200">
                  <c:v>4.0000000000000002E-4</c:v>
                </c:pt>
                <c:pt idx="1201">
                  <c:v>4.0000000000000002E-4</c:v>
                </c:pt>
                <c:pt idx="1202">
                  <c:v>4.0000000000000002E-4</c:v>
                </c:pt>
                <c:pt idx="1203">
                  <c:v>4.0000000000000002E-4</c:v>
                </c:pt>
                <c:pt idx="1204">
                  <c:v>4.0000000000000002E-4</c:v>
                </c:pt>
                <c:pt idx="1205">
                  <c:v>4.0000000000000002E-4</c:v>
                </c:pt>
                <c:pt idx="1206">
                  <c:v>4.0000000000000002E-4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4.0000000000000002E-4</c:v>
                </c:pt>
                <c:pt idx="1228">
                  <c:v>4.0000000000000002E-4</c:v>
                </c:pt>
                <c:pt idx="1229">
                  <c:v>4.0000000000000002E-4</c:v>
                </c:pt>
                <c:pt idx="1230">
                  <c:v>4.0000000000000002E-4</c:v>
                </c:pt>
                <c:pt idx="1231">
                  <c:v>4.0000000000000002E-4</c:v>
                </c:pt>
                <c:pt idx="1232">
                  <c:v>4.0000000000000002E-4</c:v>
                </c:pt>
                <c:pt idx="1233">
                  <c:v>4.0000000000000002E-4</c:v>
                </c:pt>
                <c:pt idx="1234">
                  <c:v>4.0000000000000002E-4</c:v>
                </c:pt>
                <c:pt idx="1235">
                  <c:v>4.0000000000000002E-4</c:v>
                </c:pt>
                <c:pt idx="1236">
                  <c:v>4.0000000000000002E-4</c:v>
                </c:pt>
                <c:pt idx="1237">
                  <c:v>4.0000000000000002E-4</c:v>
                </c:pt>
                <c:pt idx="1238">
                  <c:v>4.0000000000000002E-4</c:v>
                </c:pt>
                <c:pt idx="1239">
                  <c:v>4.0000000000000002E-4</c:v>
                </c:pt>
                <c:pt idx="1240">
                  <c:v>4.0000000000000002E-4</c:v>
                </c:pt>
                <c:pt idx="1241">
                  <c:v>4.0000000000000002E-4</c:v>
                </c:pt>
                <c:pt idx="1242">
                  <c:v>4.0000000000000002E-4</c:v>
                </c:pt>
                <c:pt idx="1243">
                  <c:v>4.0000000000000002E-4</c:v>
                </c:pt>
                <c:pt idx="1244">
                  <c:v>4.0000000000000002E-4</c:v>
                </c:pt>
                <c:pt idx="1245">
                  <c:v>4.0000000000000002E-4</c:v>
                </c:pt>
                <c:pt idx="1246">
                  <c:v>4.0000000000000002E-4</c:v>
                </c:pt>
                <c:pt idx="1247">
                  <c:v>4.0000000000000002E-4</c:v>
                </c:pt>
                <c:pt idx="1248">
                  <c:v>4.0000000000000002E-4</c:v>
                </c:pt>
                <c:pt idx="1249">
                  <c:v>4.0000000000000002E-4</c:v>
                </c:pt>
                <c:pt idx="1250">
                  <c:v>4.0000000000000002E-4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4.0000000000000002E-4</c:v>
                </c:pt>
                <c:pt idx="1264">
                  <c:v>4.0000000000000002E-4</c:v>
                </c:pt>
                <c:pt idx="1265">
                  <c:v>4.0000000000000002E-4</c:v>
                </c:pt>
                <c:pt idx="1266">
                  <c:v>4.0000000000000002E-4</c:v>
                </c:pt>
                <c:pt idx="1267">
                  <c:v>4.0000000000000002E-4</c:v>
                </c:pt>
                <c:pt idx="1268">
                  <c:v>4.0000000000000002E-4</c:v>
                </c:pt>
                <c:pt idx="1269">
                  <c:v>4.0000000000000002E-4</c:v>
                </c:pt>
                <c:pt idx="1270">
                  <c:v>4.0000000000000002E-4</c:v>
                </c:pt>
                <c:pt idx="1271">
                  <c:v>4.0000000000000002E-4</c:v>
                </c:pt>
                <c:pt idx="1272">
                  <c:v>4.0000000000000002E-4</c:v>
                </c:pt>
                <c:pt idx="1273">
                  <c:v>4.0000000000000002E-4</c:v>
                </c:pt>
                <c:pt idx="1274">
                  <c:v>4.0000000000000002E-4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4.0000000000000002E-4</c:v>
                </c:pt>
                <c:pt idx="1292">
                  <c:v>4.0000000000000002E-4</c:v>
                </c:pt>
                <c:pt idx="1293">
                  <c:v>4.0000000000000002E-4</c:v>
                </c:pt>
                <c:pt idx="1294">
                  <c:v>4.0000000000000002E-4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4.0000000000000002E-4</c:v>
                </c:pt>
                <c:pt idx="1304">
                  <c:v>4.0000000000000002E-4</c:v>
                </c:pt>
                <c:pt idx="1305">
                  <c:v>4.0000000000000002E-4</c:v>
                </c:pt>
                <c:pt idx="1306">
                  <c:v>4.0000000000000002E-4</c:v>
                </c:pt>
                <c:pt idx="1307">
                  <c:v>4.0000000000000002E-4</c:v>
                </c:pt>
                <c:pt idx="1308">
                  <c:v>4.0000000000000002E-4</c:v>
                </c:pt>
                <c:pt idx="1309">
                  <c:v>4.0000000000000002E-4</c:v>
                </c:pt>
                <c:pt idx="1310">
                  <c:v>4.0000000000000002E-4</c:v>
                </c:pt>
                <c:pt idx="1311">
                  <c:v>4.0000000000000002E-4</c:v>
                </c:pt>
                <c:pt idx="1312">
                  <c:v>4.0000000000000002E-4</c:v>
                </c:pt>
                <c:pt idx="1313">
                  <c:v>4.0000000000000002E-4</c:v>
                </c:pt>
                <c:pt idx="1314">
                  <c:v>4.0000000000000002E-4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4.0000000000000002E-4</c:v>
                </c:pt>
                <c:pt idx="1320">
                  <c:v>4.0000000000000002E-4</c:v>
                </c:pt>
                <c:pt idx="1321">
                  <c:v>4.0000000000000002E-4</c:v>
                </c:pt>
                <c:pt idx="1322">
                  <c:v>4.0000000000000002E-4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4.0000000000000002E-4</c:v>
                </c:pt>
                <c:pt idx="1332">
                  <c:v>4.0000000000000002E-4</c:v>
                </c:pt>
                <c:pt idx="1333">
                  <c:v>4.0000000000000002E-4</c:v>
                </c:pt>
                <c:pt idx="1334">
                  <c:v>4.0000000000000002E-4</c:v>
                </c:pt>
                <c:pt idx="1335">
                  <c:v>4.0000000000000002E-4</c:v>
                </c:pt>
                <c:pt idx="1336">
                  <c:v>4.0000000000000002E-4</c:v>
                </c:pt>
                <c:pt idx="1337">
                  <c:v>4.0000000000000002E-4</c:v>
                </c:pt>
                <c:pt idx="1338">
                  <c:v>4.0000000000000002E-4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4.0000000000000002E-4</c:v>
                </c:pt>
                <c:pt idx="1348">
                  <c:v>4.0000000000000002E-4</c:v>
                </c:pt>
                <c:pt idx="1349">
                  <c:v>4.0000000000000002E-4</c:v>
                </c:pt>
                <c:pt idx="1350">
                  <c:v>4.0000000000000002E-4</c:v>
                </c:pt>
                <c:pt idx="1351">
                  <c:v>4.0000000000000002E-4</c:v>
                </c:pt>
                <c:pt idx="1352">
                  <c:v>4.0000000000000002E-4</c:v>
                </c:pt>
                <c:pt idx="1353">
                  <c:v>4.0000000000000002E-4</c:v>
                </c:pt>
                <c:pt idx="1354">
                  <c:v>4.0000000000000002E-4</c:v>
                </c:pt>
                <c:pt idx="1355">
                  <c:v>4.0000000000000002E-4</c:v>
                </c:pt>
                <c:pt idx="1356">
                  <c:v>4.0000000000000002E-4</c:v>
                </c:pt>
                <c:pt idx="1357">
                  <c:v>4.0000000000000002E-4</c:v>
                </c:pt>
                <c:pt idx="1358">
                  <c:v>4.0000000000000002E-4</c:v>
                </c:pt>
                <c:pt idx="1359">
                  <c:v>4.0000000000000002E-4</c:v>
                </c:pt>
                <c:pt idx="1360">
                  <c:v>4.0000000000000002E-4</c:v>
                </c:pt>
                <c:pt idx="1361">
                  <c:v>4.0000000000000002E-4</c:v>
                </c:pt>
                <c:pt idx="1362">
                  <c:v>4.0000000000000002E-4</c:v>
                </c:pt>
                <c:pt idx="1363">
                  <c:v>4.0000000000000002E-4</c:v>
                </c:pt>
                <c:pt idx="1364">
                  <c:v>4.0000000000000002E-4</c:v>
                </c:pt>
                <c:pt idx="1365">
                  <c:v>4.0000000000000002E-4</c:v>
                </c:pt>
                <c:pt idx="1366">
                  <c:v>4.0000000000000002E-4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4.0000000000000002E-4</c:v>
                </c:pt>
                <c:pt idx="1372">
                  <c:v>4.0000000000000002E-4</c:v>
                </c:pt>
                <c:pt idx="1373">
                  <c:v>4.0000000000000002E-4</c:v>
                </c:pt>
                <c:pt idx="1374">
                  <c:v>4.0000000000000002E-4</c:v>
                </c:pt>
                <c:pt idx="1375">
                  <c:v>4.0000000000000002E-4</c:v>
                </c:pt>
                <c:pt idx="1376">
                  <c:v>4.0000000000000002E-4</c:v>
                </c:pt>
                <c:pt idx="1377">
                  <c:v>4.0000000000000002E-4</c:v>
                </c:pt>
                <c:pt idx="1378">
                  <c:v>4.0000000000000002E-4</c:v>
                </c:pt>
                <c:pt idx="1379">
                  <c:v>4.0000000000000002E-4</c:v>
                </c:pt>
                <c:pt idx="1380">
                  <c:v>4.0000000000000002E-4</c:v>
                </c:pt>
                <c:pt idx="1381">
                  <c:v>4.0000000000000002E-4</c:v>
                </c:pt>
                <c:pt idx="1382">
                  <c:v>4.0000000000000002E-4</c:v>
                </c:pt>
                <c:pt idx="1383">
                  <c:v>4.0000000000000002E-4</c:v>
                </c:pt>
                <c:pt idx="1384">
                  <c:v>4.0000000000000002E-4</c:v>
                </c:pt>
                <c:pt idx="1385">
                  <c:v>4.0000000000000002E-4</c:v>
                </c:pt>
                <c:pt idx="1386">
                  <c:v>4.0000000000000002E-4</c:v>
                </c:pt>
                <c:pt idx="1387">
                  <c:v>4.0000000000000002E-4</c:v>
                </c:pt>
                <c:pt idx="1388">
                  <c:v>4.0000000000000002E-4</c:v>
                </c:pt>
                <c:pt idx="1389">
                  <c:v>4.0000000000000002E-4</c:v>
                </c:pt>
                <c:pt idx="1390">
                  <c:v>4.0000000000000002E-4</c:v>
                </c:pt>
                <c:pt idx="1391">
                  <c:v>4.0000000000000002E-4</c:v>
                </c:pt>
                <c:pt idx="1392">
                  <c:v>4.0000000000000002E-4</c:v>
                </c:pt>
                <c:pt idx="1393">
                  <c:v>4.0000000000000002E-4</c:v>
                </c:pt>
                <c:pt idx="1394">
                  <c:v>4.0000000000000002E-4</c:v>
                </c:pt>
                <c:pt idx="1395">
                  <c:v>4.0000000000000002E-4</c:v>
                </c:pt>
                <c:pt idx="1396">
                  <c:v>4.0000000000000002E-4</c:v>
                </c:pt>
                <c:pt idx="1397">
                  <c:v>4.0000000000000002E-4</c:v>
                </c:pt>
                <c:pt idx="1398">
                  <c:v>4.0000000000000002E-4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4.0000000000000002E-4</c:v>
                </c:pt>
                <c:pt idx="1424">
                  <c:v>4.0000000000000002E-4</c:v>
                </c:pt>
                <c:pt idx="1425">
                  <c:v>4.0000000000000002E-4</c:v>
                </c:pt>
                <c:pt idx="1426">
                  <c:v>4.0000000000000002E-4</c:v>
                </c:pt>
                <c:pt idx="1427">
                  <c:v>4.0000000000000002E-4</c:v>
                </c:pt>
                <c:pt idx="1428">
                  <c:v>4.0000000000000002E-4</c:v>
                </c:pt>
                <c:pt idx="1429">
                  <c:v>4.0000000000000002E-4</c:v>
                </c:pt>
                <c:pt idx="1430">
                  <c:v>4.0000000000000002E-4</c:v>
                </c:pt>
                <c:pt idx="1431">
                  <c:v>4.0000000000000002E-4</c:v>
                </c:pt>
                <c:pt idx="1432">
                  <c:v>4.0000000000000002E-4</c:v>
                </c:pt>
                <c:pt idx="1433">
                  <c:v>4.0000000000000002E-4</c:v>
                </c:pt>
                <c:pt idx="1434">
                  <c:v>4.0000000000000002E-4</c:v>
                </c:pt>
                <c:pt idx="1435">
                  <c:v>4.0000000000000002E-4</c:v>
                </c:pt>
                <c:pt idx="1436">
                  <c:v>4.0000000000000002E-4</c:v>
                </c:pt>
                <c:pt idx="1437">
                  <c:v>4.0000000000000002E-4</c:v>
                </c:pt>
                <c:pt idx="1438">
                  <c:v>4.0000000000000002E-4</c:v>
                </c:pt>
                <c:pt idx="1439">
                  <c:v>4.0000000000000002E-4</c:v>
                </c:pt>
                <c:pt idx="1440">
                  <c:v>4.0000000000000002E-4</c:v>
                </c:pt>
                <c:pt idx="1441">
                  <c:v>4.0000000000000002E-4</c:v>
                </c:pt>
                <c:pt idx="1442">
                  <c:v>4.0000000000000002E-4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4.0000000000000002E-4</c:v>
                </c:pt>
                <c:pt idx="1456">
                  <c:v>4.0000000000000002E-4</c:v>
                </c:pt>
                <c:pt idx="1457">
                  <c:v>4.0000000000000002E-4</c:v>
                </c:pt>
                <c:pt idx="1458">
                  <c:v>4.0000000000000002E-4</c:v>
                </c:pt>
                <c:pt idx="1459">
                  <c:v>4.0000000000000002E-4</c:v>
                </c:pt>
                <c:pt idx="1460">
                  <c:v>4.0000000000000002E-4</c:v>
                </c:pt>
                <c:pt idx="1461">
                  <c:v>4.0000000000000002E-4</c:v>
                </c:pt>
                <c:pt idx="1462">
                  <c:v>4.0000000000000002E-4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4.0000000000000002E-4</c:v>
                </c:pt>
                <c:pt idx="1468">
                  <c:v>4.0000000000000002E-4</c:v>
                </c:pt>
                <c:pt idx="1469">
                  <c:v>4.0000000000000002E-4</c:v>
                </c:pt>
                <c:pt idx="1470">
                  <c:v>4.0000000000000002E-4</c:v>
                </c:pt>
                <c:pt idx="1471">
                  <c:v>4.0000000000000002E-4</c:v>
                </c:pt>
                <c:pt idx="1472">
                  <c:v>4.0000000000000002E-4</c:v>
                </c:pt>
                <c:pt idx="1473">
                  <c:v>4.0000000000000002E-4</c:v>
                </c:pt>
                <c:pt idx="1474">
                  <c:v>4.0000000000000002E-4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4.0000000000000002E-4</c:v>
                </c:pt>
                <c:pt idx="1484">
                  <c:v>4.0000000000000002E-4</c:v>
                </c:pt>
                <c:pt idx="1485">
                  <c:v>4.0000000000000002E-4</c:v>
                </c:pt>
                <c:pt idx="1486">
                  <c:v>4.0000000000000002E-4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4.0000000000000002E-4</c:v>
                </c:pt>
                <c:pt idx="1496">
                  <c:v>4.0000000000000002E-4</c:v>
                </c:pt>
                <c:pt idx="1497">
                  <c:v>4.0000000000000002E-4</c:v>
                </c:pt>
                <c:pt idx="1498">
                  <c:v>4.0000000000000002E-4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4.0000000000000002E-4</c:v>
                </c:pt>
                <c:pt idx="1512">
                  <c:v>4.0000000000000002E-4</c:v>
                </c:pt>
                <c:pt idx="1513">
                  <c:v>4.0000000000000002E-4</c:v>
                </c:pt>
                <c:pt idx="1514">
                  <c:v>4.0000000000000002E-4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4.0000000000000002E-4</c:v>
                </c:pt>
                <c:pt idx="1520">
                  <c:v>4.0000000000000002E-4</c:v>
                </c:pt>
                <c:pt idx="1521">
                  <c:v>4.0000000000000002E-4</c:v>
                </c:pt>
                <c:pt idx="1522">
                  <c:v>4.0000000000000002E-4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4.0000000000000002E-4</c:v>
                </c:pt>
                <c:pt idx="1536">
                  <c:v>4.0000000000000002E-4</c:v>
                </c:pt>
                <c:pt idx="1537">
                  <c:v>4.0000000000000002E-4</c:v>
                </c:pt>
                <c:pt idx="1538">
                  <c:v>4.0000000000000002E-4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4.0000000000000002E-4</c:v>
                </c:pt>
                <c:pt idx="1544">
                  <c:v>4.0000000000000002E-4</c:v>
                </c:pt>
                <c:pt idx="1545">
                  <c:v>4.0000000000000002E-4</c:v>
                </c:pt>
                <c:pt idx="1546">
                  <c:v>4.0000000000000002E-4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4.0000000000000002E-4</c:v>
                </c:pt>
                <c:pt idx="1552">
                  <c:v>4.0000000000000002E-4</c:v>
                </c:pt>
                <c:pt idx="1553">
                  <c:v>4.0000000000000002E-4</c:v>
                </c:pt>
                <c:pt idx="1554">
                  <c:v>4.0000000000000002E-4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4.0000000000000002E-4</c:v>
                </c:pt>
                <c:pt idx="1572">
                  <c:v>4.0000000000000002E-4</c:v>
                </c:pt>
                <c:pt idx="1573">
                  <c:v>4.0000000000000002E-4</c:v>
                </c:pt>
                <c:pt idx="1574">
                  <c:v>4.0000000000000002E-4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4.0000000000000002E-4</c:v>
                </c:pt>
                <c:pt idx="1584">
                  <c:v>4.0000000000000002E-4</c:v>
                </c:pt>
                <c:pt idx="1585">
                  <c:v>4.0000000000000002E-4</c:v>
                </c:pt>
                <c:pt idx="1586">
                  <c:v>4.0000000000000002E-4</c:v>
                </c:pt>
                <c:pt idx="1587">
                  <c:v>4.0000000000000002E-4</c:v>
                </c:pt>
                <c:pt idx="1588">
                  <c:v>4.0000000000000002E-4</c:v>
                </c:pt>
                <c:pt idx="1589">
                  <c:v>4.0000000000000002E-4</c:v>
                </c:pt>
                <c:pt idx="1590">
                  <c:v>4.0000000000000002E-4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4.0000000000000002E-4</c:v>
                </c:pt>
                <c:pt idx="1596">
                  <c:v>4.0000000000000002E-4</c:v>
                </c:pt>
                <c:pt idx="1597">
                  <c:v>4.0000000000000002E-4</c:v>
                </c:pt>
                <c:pt idx="1598">
                  <c:v>4.0000000000000002E-4</c:v>
                </c:pt>
                <c:pt idx="1599">
                  <c:v>4.0000000000000002E-4</c:v>
                </c:pt>
                <c:pt idx="1600">
                  <c:v>4.0000000000000002E-4</c:v>
                </c:pt>
                <c:pt idx="1601">
                  <c:v>4.0000000000000002E-4</c:v>
                </c:pt>
                <c:pt idx="1602">
                  <c:v>4.0000000000000002E-4</c:v>
                </c:pt>
                <c:pt idx="1603">
                  <c:v>4.0000000000000002E-4</c:v>
                </c:pt>
                <c:pt idx="1604">
                  <c:v>4.0000000000000002E-4</c:v>
                </c:pt>
                <c:pt idx="1605">
                  <c:v>4.0000000000000002E-4</c:v>
                </c:pt>
                <c:pt idx="1606">
                  <c:v>4.0000000000000002E-4</c:v>
                </c:pt>
                <c:pt idx="1607">
                  <c:v>4.0000000000000002E-4</c:v>
                </c:pt>
                <c:pt idx="1608">
                  <c:v>4.0000000000000002E-4</c:v>
                </c:pt>
                <c:pt idx="1609">
                  <c:v>4.0000000000000002E-4</c:v>
                </c:pt>
                <c:pt idx="1610">
                  <c:v>4.0000000000000002E-4</c:v>
                </c:pt>
                <c:pt idx="1611">
                  <c:v>4.0000000000000002E-4</c:v>
                </c:pt>
                <c:pt idx="1612">
                  <c:v>4.0000000000000002E-4</c:v>
                </c:pt>
                <c:pt idx="1613">
                  <c:v>4.0000000000000002E-4</c:v>
                </c:pt>
                <c:pt idx="1614">
                  <c:v>4.0000000000000002E-4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4.0000000000000002E-4</c:v>
                </c:pt>
                <c:pt idx="1620">
                  <c:v>4.0000000000000002E-4</c:v>
                </c:pt>
                <c:pt idx="1621">
                  <c:v>4.0000000000000002E-4</c:v>
                </c:pt>
                <c:pt idx="1622">
                  <c:v>4.0000000000000002E-4</c:v>
                </c:pt>
                <c:pt idx="1623">
                  <c:v>4.0000000000000002E-4</c:v>
                </c:pt>
                <c:pt idx="1624">
                  <c:v>4.0000000000000002E-4</c:v>
                </c:pt>
                <c:pt idx="1625">
                  <c:v>4.0000000000000002E-4</c:v>
                </c:pt>
                <c:pt idx="1626">
                  <c:v>4.0000000000000002E-4</c:v>
                </c:pt>
                <c:pt idx="1627">
                  <c:v>4.0000000000000002E-4</c:v>
                </c:pt>
                <c:pt idx="1628">
                  <c:v>4.0000000000000002E-4</c:v>
                </c:pt>
                <c:pt idx="1629">
                  <c:v>4.0000000000000002E-4</c:v>
                </c:pt>
                <c:pt idx="1630">
                  <c:v>4.0000000000000002E-4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4.0000000000000002E-4</c:v>
                </c:pt>
                <c:pt idx="1640">
                  <c:v>4.0000000000000002E-4</c:v>
                </c:pt>
                <c:pt idx="1641">
                  <c:v>4.0000000000000002E-4</c:v>
                </c:pt>
                <c:pt idx="1642">
                  <c:v>4.0000000000000002E-4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4.0000000000000002E-4</c:v>
                </c:pt>
                <c:pt idx="1664">
                  <c:v>4.0000000000000002E-4</c:v>
                </c:pt>
                <c:pt idx="1665">
                  <c:v>4.0000000000000002E-4</c:v>
                </c:pt>
                <c:pt idx="1666">
                  <c:v>4.0000000000000002E-4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4.0000000000000002E-4</c:v>
                </c:pt>
                <c:pt idx="1672">
                  <c:v>4.0000000000000002E-4</c:v>
                </c:pt>
                <c:pt idx="1673">
                  <c:v>4.0000000000000002E-4</c:v>
                </c:pt>
                <c:pt idx="1674">
                  <c:v>4.0000000000000002E-4</c:v>
                </c:pt>
                <c:pt idx="1675">
                  <c:v>4.0000000000000002E-4</c:v>
                </c:pt>
                <c:pt idx="1676">
                  <c:v>4.0000000000000002E-4</c:v>
                </c:pt>
                <c:pt idx="1677">
                  <c:v>4.0000000000000002E-4</c:v>
                </c:pt>
                <c:pt idx="1678">
                  <c:v>4.0000000000000002E-4</c:v>
                </c:pt>
                <c:pt idx="1679">
                  <c:v>4.0000000000000002E-4</c:v>
                </c:pt>
                <c:pt idx="1680">
                  <c:v>4.0000000000000002E-4</c:v>
                </c:pt>
                <c:pt idx="1681">
                  <c:v>4.0000000000000002E-4</c:v>
                </c:pt>
                <c:pt idx="1682">
                  <c:v>4.0000000000000002E-4</c:v>
                </c:pt>
                <c:pt idx="1683">
                  <c:v>4.0000000000000002E-4</c:v>
                </c:pt>
                <c:pt idx="1684">
                  <c:v>4.0000000000000002E-4</c:v>
                </c:pt>
                <c:pt idx="1685">
                  <c:v>4.0000000000000002E-4</c:v>
                </c:pt>
                <c:pt idx="1686">
                  <c:v>4.0000000000000002E-4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4.0000000000000002E-4</c:v>
                </c:pt>
                <c:pt idx="1696">
                  <c:v>4.0000000000000002E-4</c:v>
                </c:pt>
                <c:pt idx="1697">
                  <c:v>4.0000000000000002E-4</c:v>
                </c:pt>
                <c:pt idx="1698">
                  <c:v>4.0000000000000002E-4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4.0000000000000002E-4</c:v>
                </c:pt>
                <c:pt idx="1704">
                  <c:v>4.0000000000000002E-4</c:v>
                </c:pt>
                <c:pt idx="1705">
                  <c:v>4.0000000000000002E-4</c:v>
                </c:pt>
                <c:pt idx="1706">
                  <c:v>4.0000000000000002E-4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4.0000000000000002E-4</c:v>
                </c:pt>
                <c:pt idx="1712">
                  <c:v>4.0000000000000002E-4</c:v>
                </c:pt>
                <c:pt idx="1713">
                  <c:v>4.0000000000000002E-4</c:v>
                </c:pt>
                <c:pt idx="1714">
                  <c:v>4.0000000000000002E-4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4.0000000000000002E-4</c:v>
                </c:pt>
                <c:pt idx="1724">
                  <c:v>4.0000000000000002E-4</c:v>
                </c:pt>
                <c:pt idx="1725">
                  <c:v>4.0000000000000002E-4</c:v>
                </c:pt>
                <c:pt idx="1726">
                  <c:v>4.0000000000000002E-4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4.0000000000000002E-4</c:v>
                </c:pt>
                <c:pt idx="1736">
                  <c:v>4.0000000000000002E-4</c:v>
                </c:pt>
                <c:pt idx="1737">
                  <c:v>4.0000000000000002E-4</c:v>
                </c:pt>
                <c:pt idx="1738">
                  <c:v>4.0000000000000002E-4</c:v>
                </c:pt>
                <c:pt idx="1739">
                  <c:v>4.0000000000000002E-4</c:v>
                </c:pt>
                <c:pt idx="1740">
                  <c:v>4.0000000000000002E-4</c:v>
                </c:pt>
                <c:pt idx="1741">
                  <c:v>4.0000000000000002E-4</c:v>
                </c:pt>
                <c:pt idx="1742">
                  <c:v>4.0000000000000002E-4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4.0000000000000002E-4</c:v>
                </c:pt>
                <c:pt idx="1748">
                  <c:v>4.0000000000000002E-4</c:v>
                </c:pt>
                <c:pt idx="1749">
                  <c:v>4.0000000000000002E-4</c:v>
                </c:pt>
                <c:pt idx="1750">
                  <c:v>4.0000000000000002E-4</c:v>
                </c:pt>
                <c:pt idx="1751">
                  <c:v>4.0000000000000002E-4</c:v>
                </c:pt>
                <c:pt idx="1752">
                  <c:v>4.0000000000000002E-4</c:v>
                </c:pt>
                <c:pt idx="1753">
                  <c:v>4.0000000000000002E-4</c:v>
                </c:pt>
                <c:pt idx="1754">
                  <c:v>4.0000000000000002E-4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4.0000000000000002E-4</c:v>
                </c:pt>
                <c:pt idx="1764">
                  <c:v>4.0000000000000002E-4</c:v>
                </c:pt>
                <c:pt idx="1765">
                  <c:v>4.0000000000000002E-4</c:v>
                </c:pt>
                <c:pt idx="1766">
                  <c:v>4.0000000000000002E-4</c:v>
                </c:pt>
                <c:pt idx="1767">
                  <c:v>4.0000000000000002E-4</c:v>
                </c:pt>
                <c:pt idx="1768">
                  <c:v>4.0000000000000002E-4</c:v>
                </c:pt>
                <c:pt idx="1769">
                  <c:v>4.0000000000000002E-4</c:v>
                </c:pt>
                <c:pt idx="1770">
                  <c:v>4.0000000000000002E-4</c:v>
                </c:pt>
                <c:pt idx="1771">
                  <c:v>4.0000000000000002E-4</c:v>
                </c:pt>
                <c:pt idx="1772">
                  <c:v>4.0000000000000002E-4</c:v>
                </c:pt>
                <c:pt idx="1773">
                  <c:v>4.0000000000000002E-4</c:v>
                </c:pt>
                <c:pt idx="1774">
                  <c:v>4.0000000000000002E-4</c:v>
                </c:pt>
                <c:pt idx="1775">
                  <c:v>4.0000000000000002E-4</c:v>
                </c:pt>
                <c:pt idx="1776">
                  <c:v>4.0000000000000002E-4</c:v>
                </c:pt>
                <c:pt idx="1777">
                  <c:v>4.0000000000000002E-4</c:v>
                </c:pt>
                <c:pt idx="1778">
                  <c:v>4.0000000000000002E-4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4.0000000000000002E-4</c:v>
                </c:pt>
                <c:pt idx="1784">
                  <c:v>4.0000000000000002E-4</c:v>
                </c:pt>
                <c:pt idx="1785">
                  <c:v>4.0000000000000002E-4</c:v>
                </c:pt>
                <c:pt idx="1786">
                  <c:v>4.0000000000000002E-4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4.0000000000000002E-4</c:v>
                </c:pt>
                <c:pt idx="1796">
                  <c:v>4.0000000000000002E-4</c:v>
                </c:pt>
                <c:pt idx="1797">
                  <c:v>4.0000000000000002E-4</c:v>
                </c:pt>
                <c:pt idx="1798">
                  <c:v>4.0000000000000002E-4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4.0000000000000002E-4</c:v>
                </c:pt>
                <c:pt idx="1804">
                  <c:v>4.0000000000000002E-4</c:v>
                </c:pt>
                <c:pt idx="1805">
                  <c:v>4.0000000000000002E-4</c:v>
                </c:pt>
                <c:pt idx="1806">
                  <c:v>4.0000000000000002E-4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4.0000000000000002E-4</c:v>
                </c:pt>
                <c:pt idx="1812">
                  <c:v>4.0000000000000002E-4</c:v>
                </c:pt>
                <c:pt idx="1813">
                  <c:v>4.0000000000000002E-4</c:v>
                </c:pt>
                <c:pt idx="1814">
                  <c:v>4.0000000000000002E-4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4.0000000000000002E-4</c:v>
                </c:pt>
                <c:pt idx="1828">
                  <c:v>4.0000000000000002E-4</c:v>
                </c:pt>
                <c:pt idx="1829">
                  <c:v>4.0000000000000002E-4</c:v>
                </c:pt>
                <c:pt idx="1830">
                  <c:v>4.0000000000000002E-4</c:v>
                </c:pt>
                <c:pt idx="1831">
                  <c:v>4.0000000000000002E-4</c:v>
                </c:pt>
                <c:pt idx="1832">
                  <c:v>4.0000000000000002E-4</c:v>
                </c:pt>
                <c:pt idx="1833">
                  <c:v>4.0000000000000002E-4</c:v>
                </c:pt>
                <c:pt idx="1834">
                  <c:v>4.0000000000000002E-4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4.0000000000000002E-4</c:v>
                </c:pt>
                <c:pt idx="1860">
                  <c:v>4.0000000000000002E-4</c:v>
                </c:pt>
                <c:pt idx="1861">
                  <c:v>4.0000000000000002E-4</c:v>
                </c:pt>
                <c:pt idx="1862">
                  <c:v>4.0000000000000002E-4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4.0000000000000002E-4</c:v>
                </c:pt>
                <c:pt idx="1868">
                  <c:v>4.0000000000000002E-4</c:v>
                </c:pt>
                <c:pt idx="1869">
                  <c:v>4.0000000000000002E-4</c:v>
                </c:pt>
                <c:pt idx="1870">
                  <c:v>4.0000000000000002E-4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4.0000000000000002E-4</c:v>
                </c:pt>
                <c:pt idx="1876">
                  <c:v>4.0000000000000002E-4</c:v>
                </c:pt>
                <c:pt idx="1877">
                  <c:v>4.0000000000000002E-4</c:v>
                </c:pt>
                <c:pt idx="1878">
                  <c:v>4.0000000000000002E-4</c:v>
                </c:pt>
                <c:pt idx="1879">
                  <c:v>4.0000000000000002E-4</c:v>
                </c:pt>
                <c:pt idx="1880">
                  <c:v>4.0000000000000002E-4</c:v>
                </c:pt>
                <c:pt idx="1881">
                  <c:v>4.0000000000000002E-4</c:v>
                </c:pt>
                <c:pt idx="1882">
                  <c:v>4.0000000000000002E-4</c:v>
                </c:pt>
                <c:pt idx="1883">
                  <c:v>4.0000000000000002E-4</c:v>
                </c:pt>
                <c:pt idx="1884">
                  <c:v>4.0000000000000002E-4</c:v>
                </c:pt>
                <c:pt idx="1885">
                  <c:v>4.0000000000000002E-4</c:v>
                </c:pt>
                <c:pt idx="1886">
                  <c:v>4.0000000000000002E-4</c:v>
                </c:pt>
                <c:pt idx="1887">
                  <c:v>4.0000000000000002E-4</c:v>
                </c:pt>
                <c:pt idx="1888">
                  <c:v>4.0000000000000002E-4</c:v>
                </c:pt>
                <c:pt idx="1889">
                  <c:v>4.0000000000000002E-4</c:v>
                </c:pt>
                <c:pt idx="1890">
                  <c:v>4.0000000000000002E-4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4.0000000000000002E-4</c:v>
                </c:pt>
                <c:pt idx="1908">
                  <c:v>4.0000000000000002E-4</c:v>
                </c:pt>
                <c:pt idx="1909">
                  <c:v>4.0000000000000002E-4</c:v>
                </c:pt>
                <c:pt idx="1910">
                  <c:v>4.0000000000000002E-4</c:v>
                </c:pt>
                <c:pt idx="1911">
                  <c:v>4.0000000000000002E-4</c:v>
                </c:pt>
                <c:pt idx="1912">
                  <c:v>4.0000000000000002E-4</c:v>
                </c:pt>
                <c:pt idx="1913">
                  <c:v>4.0000000000000002E-4</c:v>
                </c:pt>
                <c:pt idx="1914">
                  <c:v>4.0000000000000002E-4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4.0000000000000002E-4</c:v>
                </c:pt>
                <c:pt idx="1928">
                  <c:v>4.0000000000000002E-4</c:v>
                </c:pt>
                <c:pt idx="1929">
                  <c:v>4.0000000000000002E-4</c:v>
                </c:pt>
                <c:pt idx="1930">
                  <c:v>4.0000000000000002E-4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4.0000000000000002E-4</c:v>
                </c:pt>
                <c:pt idx="1936">
                  <c:v>4.0000000000000002E-4</c:v>
                </c:pt>
                <c:pt idx="1937">
                  <c:v>4.0000000000000002E-4</c:v>
                </c:pt>
                <c:pt idx="1938">
                  <c:v>4.0000000000000002E-4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4.0000000000000002E-4</c:v>
                </c:pt>
                <c:pt idx="1956">
                  <c:v>4.0000000000000002E-4</c:v>
                </c:pt>
                <c:pt idx="1957">
                  <c:v>4.0000000000000002E-4</c:v>
                </c:pt>
                <c:pt idx="1958">
                  <c:v>4.0000000000000002E-4</c:v>
                </c:pt>
                <c:pt idx="1959">
                  <c:v>4.0000000000000002E-4</c:v>
                </c:pt>
                <c:pt idx="1960">
                  <c:v>4.0000000000000002E-4</c:v>
                </c:pt>
                <c:pt idx="1961">
                  <c:v>4.0000000000000002E-4</c:v>
                </c:pt>
                <c:pt idx="1962">
                  <c:v>4.0000000000000002E-4</c:v>
                </c:pt>
                <c:pt idx="1963">
                  <c:v>4.0000000000000002E-4</c:v>
                </c:pt>
                <c:pt idx="1964">
                  <c:v>4.0000000000000002E-4</c:v>
                </c:pt>
                <c:pt idx="1965">
                  <c:v>4.0000000000000002E-4</c:v>
                </c:pt>
                <c:pt idx="1966">
                  <c:v>4.0000000000000002E-4</c:v>
                </c:pt>
                <c:pt idx="1967">
                  <c:v>4.0000000000000002E-4</c:v>
                </c:pt>
                <c:pt idx="1968">
                  <c:v>4.0000000000000002E-4</c:v>
                </c:pt>
                <c:pt idx="1969">
                  <c:v>4.0000000000000002E-4</c:v>
                </c:pt>
                <c:pt idx="1970">
                  <c:v>4.0000000000000002E-4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4.0000000000000002E-4</c:v>
                </c:pt>
                <c:pt idx="1976">
                  <c:v>4.0000000000000002E-4</c:v>
                </c:pt>
                <c:pt idx="1977">
                  <c:v>4.0000000000000002E-4</c:v>
                </c:pt>
                <c:pt idx="1978">
                  <c:v>4.0000000000000002E-4</c:v>
                </c:pt>
                <c:pt idx="1979">
                  <c:v>4.0000000000000002E-4</c:v>
                </c:pt>
                <c:pt idx="1980">
                  <c:v>4.0000000000000002E-4</c:v>
                </c:pt>
                <c:pt idx="1981">
                  <c:v>4.0000000000000002E-4</c:v>
                </c:pt>
                <c:pt idx="1982">
                  <c:v>4.0000000000000002E-4</c:v>
                </c:pt>
                <c:pt idx="1983">
                  <c:v>4.0000000000000002E-4</c:v>
                </c:pt>
                <c:pt idx="1984">
                  <c:v>4.0000000000000002E-4</c:v>
                </c:pt>
                <c:pt idx="1985">
                  <c:v>4.0000000000000002E-4</c:v>
                </c:pt>
                <c:pt idx="1986">
                  <c:v>4.0000000000000002E-4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4.0000000000000002E-4</c:v>
                </c:pt>
                <c:pt idx="1996">
                  <c:v>4.0000000000000002E-4</c:v>
                </c:pt>
                <c:pt idx="1997">
                  <c:v>4.0000000000000002E-4</c:v>
                </c:pt>
                <c:pt idx="1998">
                  <c:v>4.0000000000000002E-4</c:v>
                </c:pt>
                <c:pt idx="1999">
                  <c:v>4.0000000000000002E-4</c:v>
                </c:pt>
                <c:pt idx="2000">
                  <c:v>4.0000000000000002E-4</c:v>
                </c:pt>
                <c:pt idx="2001">
                  <c:v>4.0000000000000002E-4</c:v>
                </c:pt>
                <c:pt idx="2002">
                  <c:v>4.0000000000000002E-4</c:v>
                </c:pt>
                <c:pt idx="2003">
                  <c:v>4.0000000000000002E-4</c:v>
                </c:pt>
                <c:pt idx="2004">
                  <c:v>4.0000000000000002E-4</c:v>
                </c:pt>
                <c:pt idx="2005">
                  <c:v>4.0000000000000002E-4</c:v>
                </c:pt>
                <c:pt idx="2006">
                  <c:v>4.0000000000000002E-4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4.0000000000000002E-4</c:v>
                </c:pt>
                <c:pt idx="2016">
                  <c:v>4.0000000000000002E-4</c:v>
                </c:pt>
                <c:pt idx="2017">
                  <c:v>4.0000000000000002E-4</c:v>
                </c:pt>
                <c:pt idx="2018">
                  <c:v>4.0000000000000002E-4</c:v>
                </c:pt>
                <c:pt idx="2019">
                  <c:v>4.0000000000000002E-4</c:v>
                </c:pt>
                <c:pt idx="2020">
                  <c:v>4.0000000000000002E-4</c:v>
                </c:pt>
                <c:pt idx="2021">
                  <c:v>4.0000000000000002E-4</c:v>
                </c:pt>
                <c:pt idx="2022">
                  <c:v>4.0000000000000002E-4</c:v>
                </c:pt>
                <c:pt idx="2023">
                  <c:v>4.0000000000000002E-4</c:v>
                </c:pt>
                <c:pt idx="2024">
                  <c:v>4.0000000000000002E-4</c:v>
                </c:pt>
                <c:pt idx="2025">
                  <c:v>4.0000000000000002E-4</c:v>
                </c:pt>
                <c:pt idx="2026">
                  <c:v>4.0000000000000002E-4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4.0000000000000002E-4</c:v>
                </c:pt>
                <c:pt idx="2044">
                  <c:v>4.0000000000000002E-4</c:v>
                </c:pt>
                <c:pt idx="2045">
                  <c:v>4.0000000000000002E-4</c:v>
                </c:pt>
                <c:pt idx="2046">
                  <c:v>4.0000000000000002E-4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4.0000000000000002E-4</c:v>
                </c:pt>
                <c:pt idx="2052">
                  <c:v>4.0000000000000002E-4</c:v>
                </c:pt>
                <c:pt idx="2053">
                  <c:v>4.0000000000000002E-4</c:v>
                </c:pt>
                <c:pt idx="2054">
                  <c:v>4.0000000000000002E-4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4.0000000000000002E-4</c:v>
                </c:pt>
                <c:pt idx="2064">
                  <c:v>4.0000000000000002E-4</c:v>
                </c:pt>
                <c:pt idx="2065">
                  <c:v>4.0000000000000002E-4</c:v>
                </c:pt>
                <c:pt idx="2066">
                  <c:v>4.0000000000000002E-4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4.0000000000000002E-4</c:v>
                </c:pt>
                <c:pt idx="2072">
                  <c:v>4.0000000000000002E-4</c:v>
                </c:pt>
                <c:pt idx="2073">
                  <c:v>4.0000000000000002E-4</c:v>
                </c:pt>
                <c:pt idx="2074">
                  <c:v>4.0000000000000002E-4</c:v>
                </c:pt>
                <c:pt idx="2075">
                  <c:v>4.0000000000000002E-4</c:v>
                </c:pt>
                <c:pt idx="2076">
                  <c:v>4.0000000000000002E-4</c:v>
                </c:pt>
                <c:pt idx="2077">
                  <c:v>4.0000000000000002E-4</c:v>
                </c:pt>
                <c:pt idx="2078">
                  <c:v>4.0000000000000002E-4</c:v>
                </c:pt>
                <c:pt idx="2079">
                  <c:v>4.0000000000000002E-4</c:v>
                </c:pt>
                <c:pt idx="2080">
                  <c:v>4.0000000000000002E-4</c:v>
                </c:pt>
                <c:pt idx="2081">
                  <c:v>4.0000000000000002E-4</c:v>
                </c:pt>
                <c:pt idx="2082">
                  <c:v>4.0000000000000002E-4</c:v>
                </c:pt>
                <c:pt idx="2083">
                  <c:v>4.0000000000000002E-4</c:v>
                </c:pt>
                <c:pt idx="2084">
                  <c:v>4.0000000000000002E-4</c:v>
                </c:pt>
                <c:pt idx="2085">
                  <c:v>4.0000000000000002E-4</c:v>
                </c:pt>
                <c:pt idx="2086">
                  <c:v>4.0000000000000002E-4</c:v>
                </c:pt>
                <c:pt idx="2087">
                  <c:v>4.0000000000000002E-4</c:v>
                </c:pt>
                <c:pt idx="2088">
                  <c:v>4.0000000000000002E-4</c:v>
                </c:pt>
                <c:pt idx="2089">
                  <c:v>4.0000000000000002E-4</c:v>
                </c:pt>
                <c:pt idx="2090">
                  <c:v>4.0000000000000002E-4</c:v>
                </c:pt>
                <c:pt idx="2091">
                  <c:v>4.0000000000000002E-4</c:v>
                </c:pt>
                <c:pt idx="2092">
                  <c:v>4.0000000000000002E-4</c:v>
                </c:pt>
                <c:pt idx="2093">
                  <c:v>4.0000000000000002E-4</c:v>
                </c:pt>
                <c:pt idx="2094">
                  <c:v>4.0000000000000002E-4</c:v>
                </c:pt>
                <c:pt idx="2095">
                  <c:v>4.0000000000000002E-4</c:v>
                </c:pt>
                <c:pt idx="2096">
                  <c:v>4.0000000000000002E-4</c:v>
                </c:pt>
                <c:pt idx="2097">
                  <c:v>4.0000000000000002E-4</c:v>
                </c:pt>
                <c:pt idx="2098">
                  <c:v>4.0000000000000002E-4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4.0000000000000002E-4</c:v>
                </c:pt>
                <c:pt idx="2108">
                  <c:v>4.0000000000000002E-4</c:v>
                </c:pt>
                <c:pt idx="2109">
                  <c:v>4.0000000000000002E-4</c:v>
                </c:pt>
                <c:pt idx="2110">
                  <c:v>4.0000000000000002E-4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4.0000000000000002E-4</c:v>
                </c:pt>
                <c:pt idx="2124">
                  <c:v>4.0000000000000002E-4</c:v>
                </c:pt>
                <c:pt idx="2125">
                  <c:v>4.0000000000000002E-4</c:v>
                </c:pt>
                <c:pt idx="2126">
                  <c:v>4.0000000000000002E-4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4.0000000000000002E-4</c:v>
                </c:pt>
                <c:pt idx="2132">
                  <c:v>4.0000000000000002E-4</c:v>
                </c:pt>
                <c:pt idx="2133">
                  <c:v>4.0000000000000002E-4</c:v>
                </c:pt>
                <c:pt idx="2134">
                  <c:v>4.0000000000000002E-4</c:v>
                </c:pt>
                <c:pt idx="2135">
                  <c:v>4.0000000000000002E-4</c:v>
                </c:pt>
                <c:pt idx="2136">
                  <c:v>4.0000000000000002E-4</c:v>
                </c:pt>
                <c:pt idx="2137">
                  <c:v>4.0000000000000002E-4</c:v>
                </c:pt>
                <c:pt idx="2138">
                  <c:v>4.0000000000000002E-4</c:v>
                </c:pt>
                <c:pt idx="2139">
                  <c:v>4.0000000000000002E-4</c:v>
                </c:pt>
                <c:pt idx="2140">
                  <c:v>4.0000000000000002E-4</c:v>
                </c:pt>
                <c:pt idx="2141">
                  <c:v>4.0000000000000002E-4</c:v>
                </c:pt>
                <c:pt idx="2142">
                  <c:v>4.0000000000000002E-4</c:v>
                </c:pt>
                <c:pt idx="2143">
                  <c:v>4.0000000000000002E-4</c:v>
                </c:pt>
                <c:pt idx="2144">
                  <c:v>4.0000000000000002E-4</c:v>
                </c:pt>
                <c:pt idx="2145">
                  <c:v>4.0000000000000002E-4</c:v>
                </c:pt>
                <c:pt idx="2146">
                  <c:v>4.0000000000000002E-4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4.0000000000000002E-4</c:v>
                </c:pt>
                <c:pt idx="2152">
                  <c:v>4.0000000000000002E-4</c:v>
                </c:pt>
                <c:pt idx="2153">
                  <c:v>4.0000000000000002E-4</c:v>
                </c:pt>
                <c:pt idx="2154">
                  <c:v>4.0000000000000002E-4</c:v>
                </c:pt>
                <c:pt idx="2155">
                  <c:v>4.0000000000000002E-4</c:v>
                </c:pt>
                <c:pt idx="2156">
                  <c:v>4.0000000000000002E-4</c:v>
                </c:pt>
                <c:pt idx="2157">
                  <c:v>4.0000000000000002E-4</c:v>
                </c:pt>
                <c:pt idx="2158">
                  <c:v>4.0000000000000002E-4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4.0000000000000002E-4</c:v>
                </c:pt>
                <c:pt idx="2164">
                  <c:v>4.0000000000000002E-4</c:v>
                </c:pt>
                <c:pt idx="2165">
                  <c:v>4.0000000000000002E-4</c:v>
                </c:pt>
                <c:pt idx="2166">
                  <c:v>4.0000000000000002E-4</c:v>
                </c:pt>
                <c:pt idx="2167">
                  <c:v>4.0000000000000002E-4</c:v>
                </c:pt>
                <c:pt idx="2168">
                  <c:v>4.0000000000000002E-4</c:v>
                </c:pt>
                <c:pt idx="2169">
                  <c:v>4.0000000000000002E-4</c:v>
                </c:pt>
                <c:pt idx="2170">
                  <c:v>4.0000000000000002E-4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4.0000000000000002E-4</c:v>
                </c:pt>
                <c:pt idx="2176">
                  <c:v>4.0000000000000002E-4</c:v>
                </c:pt>
                <c:pt idx="2177">
                  <c:v>4.0000000000000002E-4</c:v>
                </c:pt>
                <c:pt idx="2178">
                  <c:v>4.0000000000000002E-4</c:v>
                </c:pt>
                <c:pt idx="2179">
                  <c:v>4.0000000000000002E-4</c:v>
                </c:pt>
                <c:pt idx="2180">
                  <c:v>4.0000000000000002E-4</c:v>
                </c:pt>
                <c:pt idx="2181">
                  <c:v>4.0000000000000002E-4</c:v>
                </c:pt>
                <c:pt idx="2182">
                  <c:v>4.0000000000000002E-4</c:v>
                </c:pt>
                <c:pt idx="2183">
                  <c:v>4.0000000000000002E-4</c:v>
                </c:pt>
                <c:pt idx="2184">
                  <c:v>4.0000000000000002E-4</c:v>
                </c:pt>
                <c:pt idx="2185">
                  <c:v>4.0000000000000002E-4</c:v>
                </c:pt>
                <c:pt idx="2186">
                  <c:v>4.0000000000000002E-4</c:v>
                </c:pt>
                <c:pt idx="2187">
                  <c:v>4.0000000000000002E-4</c:v>
                </c:pt>
                <c:pt idx="2188">
                  <c:v>4.0000000000000002E-4</c:v>
                </c:pt>
                <c:pt idx="2189">
                  <c:v>4.0000000000000002E-4</c:v>
                </c:pt>
                <c:pt idx="2190">
                  <c:v>4.0000000000000002E-4</c:v>
                </c:pt>
                <c:pt idx="2191">
                  <c:v>4.0000000000000002E-4</c:v>
                </c:pt>
                <c:pt idx="2192">
                  <c:v>4.0000000000000002E-4</c:v>
                </c:pt>
                <c:pt idx="2193">
                  <c:v>4.0000000000000002E-4</c:v>
                </c:pt>
                <c:pt idx="2194">
                  <c:v>4.0000000000000002E-4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4.0000000000000002E-4</c:v>
                </c:pt>
                <c:pt idx="2212">
                  <c:v>4.0000000000000002E-4</c:v>
                </c:pt>
                <c:pt idx="2213">
                  <c:v>4.0000000000000002E-4</c:v>
                </c:pt>
                <c:pt idx="2214">
                  <c:v>4.0000000000000002E-4</c:v>
                </c:pt>
                <c:pt idx="2215">
                  <c:v>4.0000000000000002E-4</c:v>
                </c:pt>
                <c:pt idx="2216">
                  <c:v>4.0000000000000002E-4</c:v>
                </c:pt>
                <c:pt idx="2217">
                  <c:v>4.0000000000000002E-4</c:v>
                </c:pt>
                <c:pt idx="2218">
                  <c:v>4.0000000000000002E-4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4.0000000000000002E-4</c:v>
                </c:pt>
                <c:pt idx="2232">
                  <c:v>4.0000000000000002E-4</c:v>
                </c:pt>
                <c:pt idx="2233">
                  <c:v>4.0000000000000002E-4</c:v>
                </c:pt>
                <c:pt idx="2234">
                  <c:v>4.0000000000000002E-4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4.0000000000000002E-4</c:v>
                </c:pt>
                <c:pt idx="2240">
                  <c:v>4.0000000000000002E-4</c:v>
                </c:pt>
                <c:pt idx="2241">
                  <c:v>4.0000000000000002E-4</c:v>
                </c:pt>
                <c:pt idx="2242">
                  <c:v>4.0000000000000002E-4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4.0000000000000002E-4</c:v>
                </c:pt>
                <c:pt idx="2248">
                  <c:v>4.0000000000000002E-4</c:v>
                </c:pt>
                <c:pt idx="2249">
                  <c:v>4.0000000000000002E-4</c:v>
                </c:pt>
                <c:pt idx="2250">
                  <c:v>4.0000000000000002E-4</c:v>
                </c:pt>
                <c:pt idx="2251">
                  <c:v>4.0000000000000002E-4</c:v>
                </c:pt>
                <c:pt idx="2252">
                  <c:v>4.0000000000000002E-4</c:v>
                </c:pt>
                <c:pt idx="2253">
                  <c:v>4.0000000000000002E-4</c:v>
                </c:pt>
                <c:pt idx="2254">
                  <c:v>4.0000000000000002E-4</c:v>
                </c:pt>
                <c:pt idx="2255">
                  <c:v>4.0000000000000002E-4</c:v>
                </c:pt>
                <c:pt idx="2256">
                  <c:v>4.0000000000000002E-4</c:v>
                </c:pt>
                <c:pt idx="2257">
                  <c:v>4.0000000000000002E-4</c:v>
                </c:pt>
                <c:pt idx="2258">
                  <c:v>4.0000000000000002E-4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4.0000000000000002E-4</c:v>
                </c:pt>
                <c:pt idx="2280">
                  <c:v>4.0000000000000002E-4</c:v>
                </c:pt>
                <c:pt idx="2281">
                  <c:v>4.0000000000000002E-4</c:v>
                </c:pt>
                <c:pt idx="2282">
                  <c:v>4.0000000000000002E-4</c:v>
                </c:pt>
                <c:pt idx="2283">
                  <c:v>4.0000000000000002E-4</c:v>
                </c:pt>
                <c:pt idx="2284">
                  <c:v>4.0000000000000002E-4</c:v>
                </c:pt>
                <c:pt idx="2285">
                  <c:v>4.0000000000000002E-4</c:v>
                </c:pt>
                <c:pt idx="2286">
                  <c:v>4.0000000000000002E-4</c:v>
                </c:pt>
                <c:pt idx="2287">
                  <c:v>4.0000000000000002E-4</c:v>
                </c:pt>
                <c:pt idx="2288">
                  <c:v>4.0000000000000002E-4</c:v>
                </c:pt>
                <c:pt idx="2289">
                  <c:v>4.0000000000000002E-4</c:v>
                </c:pt>
                <c:pt idx="2290">
                  <c:v>4.0000000000000002E-4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4.0000000000000002E-4</c:v>
                </c:pt>
                <c:pt idx="2296">
                  <c:v>4.0000000000000002E-4</c:v>
                </c:pt>
                <c:pt idx="2297">
                  <c:v>4.0000000000000002E-4</c:v>
                </c:pt>
                <c:pt idx="2298">
                  <c:v>4.0000000000000002E-4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4.0000000000000002E-4</c:v>
                </c:pt>
                <c:pt idx="2308">
                  <c:v>4.0000000000000002E-4</c:v>
                </c:pt>
                <c:pt idx="2309">
                  <c:v>4.0000000000000002E-4</c:v>
                </c:pt>
                <c:pt idx="2310">
                  <c:v>4.0000000000000002E-4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4.0000000000000002E-4</c:v>
                </c:pt>
                <c:pt idx="2316">
                  <c:v>4.0000000000000002E-4</c:v>
                </c:pt>
                <c:pt idx="2317">
                  <c:v>4.0000000000000002E-4</c:v>
                </c:pt>
                <c:pt idx="2318">
                  <c:v>4.0000000000000002E-4</c:v>
                </c:pt>
                <c:pt idx="2319">
                  <c:v>4.0000000000000002E-4</c:v>
                </c:pt>
                <c:pt idx="2320">
                  <c:v>4.0000000000000002E-4</c:v>
                </c:pt>
                <c:pt idx="2321">
                  <c:v>4.0000000000000002E-4</c:v>
                </c:pt>
                <c:pt idx="2322">
                  <c:v>4.0000000000000002E-4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4.0000000000000002E-4</c:v>
                </c:pt>
                <c:pt idx="2344">
                  <c:v>4.0000000000000002E-4</c:v>
                </c:pt>
                <c:pt idx="2345">
                  <c:v>4.0000000000000002E-4</c:v>
                </c:pt>
                <c:pt idx="2346">
                  <c:v>4.0000000000000002E-4</c:v>
                </c:pt>
                <c:pt idx="2347">
                  <c:v>4.0000000000000002E-4</c:v>
                </c:pt>
                <c:pt idx="2348">
                  <c:v>4.0000000000000002E-4</c:v>
                </c:pt>
                <c:pt idx="2349">
                  <c:v>4.0000000000000002E-4</c:v>
                </c:pt>
                <c:pt idx="2350">
                  <c:v>4.0000000000000002E-4</c:v>
                </c:pt>
                <c:pt idx="2351">
                  <c:v>4.0000000000000002E-4</c:v>
                </c:pt>
                <c:pt idx="2352">
                  <c:v>4.0000000000000002E-4</c:v>
                </c:pt>
                <c:pt idx="2353">
                  <c:v>4.0000000000000002E-4</c:v>
                </c:pt>
                <c:pt idx="2354">
                  <c:v>4.0000000000000002E-4</c:v>
                </c:pt>
                <c:pt idx="2355">
                  <c:v>4.0000000000000002E-4</c:v>
                </c:pt>
                <c:pt idx="2356">
                  <c:v>4.0000000000000002E-4</c:v>
                </c:pt>
                <c:pt idx="2357">
                  <c:v>4.0000000000000002E-4</c:v>
                </c:pt>
                <c:pt idx="2358">
                  <c:v>4.0000000000000002E-4</c:v>
                </c:pt>
                <c:pt idx="2359">
                  <c:v>4.0000000000000002E-4</c:v>
                </c:pt>
                <c:pt idx="2360">
                  <c:v>4.0000000000000002E-4</c:v>
                </c:pt>
                <c:pt idx="2361">
                  <c:v>4.0000000000000002E-4</c:v>
                </c:pt>
                <c:pt idx="2362">
                  <c:v>4.0000000000000002E-4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4.0000000000000002E-4</c:v>
                </c:pt>
                <c:pt idx="2368">
                  <c:v>4.0000000000000002E-4</c:v>
                </c:pt>
                <c:pt idx="2369">
                  <c:v>4.0000000000000002E-4</c:v>
                </c:pt>
                <c:pt idx="2370">
                  <c:v>4.0000000000000002E-4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4.0000000000000002E-4</c:v>
                </c:pt>
                <c:pt idx="2376">
                  <c:v>4.0000000000000002E-4</c:v>
                </c:pt>
                <c:pt idx="2377">
                  <c:v>4.0000000000000002E-4</c:v>
                </c:pt>
                <c:pt idx="2378">
                  <c:v>4.0000000000000002E-4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4.0000000000000002E-4</c:v>
                </c:pt>
                <c:pt idx="2392">
                  <c:v>4.0000000000000002E-4</c:v>
                </c:pt>
                <c:pt idx="2393">
                  <c:v>4.0000000000000002E-4</c:v>
                </c:pt>
                <c:pt idx="2394">
                  <c:v>4.0000000000000002E-4</c:v>
                </c:pt>
                <c:pt idx="2395">
                  <c:v>4.0000000000000002E-4</c:v>
                </c:pt>
                <c:pt idx="2396">
                  <c:v>4.0000000000000002E-4</c:v>
                </c:pt>
                <c:pt idx="2397">
                  <c:v>4.0000000000000002E-4</c:v>
                </c:pt>
                <c:pt idx="2398">
                  <c:v>4.0000000000000002E-4</c:v>
                </c:pt>
                <c:pt idx="2399">
                  <c:v>4.0000000000000002E-4</c:v>
                </c:pt>
                <c:pt idx="2400">
                  <c:v>4.0000000000000002E-4</c:v>
                </c:pt>
                <c:pt idx="2401">
                  <c:v>4.0000000000000002E-4</c:v>
                </c:pt>
                <c:pt idx="2402">
                  <c:v>4.0000000000000002E-4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4.0000000000000002E-4</c:v>
                </c:pt>
                <c:pt idx="2420">
                  <c:v>4.0000000000000002E-4</c:v>
                </c:pt>
                <c:pt idx="2421">
                  <c:v>4.0000000000000002E-4</c:v>
                </c:pt>
                <c:pt idx="2422">
                  <c:v>4.0000000000000002E-4</c:v>
                </c:pt>
                <c:pt idx="2423">
                  <c:v>4.0000000000000002E-4</c:v>
                </c:pt>
                <c:pt idx="2424">
                  <c:v>4.0000000000000002E-4</c:v>
                </c:pt>
                <c:pt idx="2425">
                  <c:v>4.0000000000000002E-4</c:v>
                </c:pt>
                <c:pt idx="2426">
                  <c:v>4.0000000000000002E-4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4.0000000000000002E-4</c:v>
                </c:pt>
                <c:pt idx="2432">
                  <c:v>4.0000000000000002E-4</c:v>
                </c:pt>
                <c:pt idx="2433">
                  <c:v>4.0000000000000002E-4</c:v>
                </c:pt>
                <c:pt idx="2434">
                  <c:v>4.0000000000000002E-4</c:v>
                </c:pt>
                <c:pt idx="2435">
                  <c:v>4.0000000000000002E-4</c:v>
                </c:pt>
                <c:pt idx="2436">
                  <c:v>4.0000000000000002E-4</c:v>
                </c:pt>
                <c:pt idx="2437">
                  <c:v>4.0000000000000002E-4</c:v>
                </c:pt>
                <c:pt idx="2438">
                  <c:v>4.0000000000000002E-4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4.0000000000000002E-4</c:v>
                </c:pt>
                <c:pt idx="2444">
                  <c:v>4.0000000000000002E-4</c:v>
                </c:pt>
                <c:pt idx="2445">
                  <c:v>4.0000000000000002E-4</c:v>
                </c:pt>
                <c:pt idx="2446">
                  <c:v>4.0000000000000002E-4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4.0000000000000002E-4</c:v>
                </c:pt>
                <c:pt idx="2452">
                  <c:v>4.0000000000000002E-4</c:v>
                </c:pt>
                <c:pt idx="2453">
                  <c:v>4.0000000000000002E-4</c:v>
                </c:pt>
                <c:pt idx="2454">
                  <c:v>4.0000000000000002E-4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4.0000000000000002E-4</c:v>
                </c:pt>
                <c:pt idx="2460">
                  <c:v>4.0000000000000002E-4</c:v>
                </c:pt>
                <c:pt idx="2461">
                  <c:v>4.0000000000000002E-4</c:v>
                </c:pt>
                <c:pt idx="2462">
                  <c:v>4.0000000000000002E-4</c:v>
                </c:pt>
                <c:pt idx="2463">
                  <c:v>4.0000000000000002E-4</c:v>
                </c:pt>
                <c:pt idx="2464">
                  <c:v>4.0000000000000002E-4</c:v>
                </c:pt>
                <c:pt idx="2465">
                  <c:v>4.0000000000000002E-4</c:v>
                </c:pt>
                <c:pt idx="2466">
                  <c:v>4.0000000000000002E-4</c:v>
                </c:pt>
                <c:pt idx="2467">
                  <c:v>4.0000000000000002E-4</c:v>
                </c:pt>
                <c:pt idx="2468">
                  <c:v>4.0000000000000002E-4</c:v>
                </c:pt>
                <c:pt idx="2469">
                  <c:v>4.0000000000000002E-4</c:v>
                </c:pt>
                <c:pt idx="2470">
                  <c:v>4.0000000000000002E-4</c:v>
                </c:pt>
                <c:pt idx="2471">
                  <c:v>4.0000000000000002E-4</c:v>
                </c:pt>
                <c:pt idx="2472">
                  <c:v>4.0000000000000002E-4</c:v>
                </c:pt>
                <c:pt idx="2473">
                  <c:v>4.0000000000000002E-4</c:v>
                </c:pt>
                <c:pt idx="2474">
                  <c:v>4.0000000000000002E-4</c:v>
                </c:pt>
                <c:pt idx="2475">
                  <c:v>4.0000000000000002E-4</c:v>
                </c:pt>
                <c:pt idx="2476">
                  <c:v>4.0000000000000002E-4</c:v>
                </c:pt>
                <c:pt idx="2477">
                  <c:v>4.0000000000000002E-4</c:v>
                </c:pt>
                <c:pt idx="2478">
                  <c:v>4.0000000000000002E-4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4.0000000000000002E-4</c:v>
                </c:pt>
                <c:pt idx="2500">
                  <c:v>4.0000000000000002E-4</c:v>
                </c:pt>
                <c:pt idx="2501">
                  <c:v>4.0000000000000002E-4</c:v>
                </c:pt>
                <c:pt idx="2502">
                  <c:v>4.0000000000000002E-4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4.0000000000000002E-4</c:v>
                </c:pt>
                <c:pt idx="2512">
                  <c:v>4.0000000000000002E-4</c:v>
                </c:pt>
                <c:pt idx="2513">
                  <c:v>4.0000000000000002E-4</c:v>
                </c:pt>
                <c:pt idx="2514">
                  <c:v>4.0000000000000002E-4</c:v>
                </c:pt>
                <c:pt idx="2515">
                  <c:v>4.0000000000000002E-4</c:v>
                </c:pt>
                <c:pt idx="2516">
                  <c:v>4.0000000000000002E-4</c:v>
                </c:pt>
                <c:pt idx="2517">
                  <c:v>4.0000000000000002E-4</c:v>
                </c:pt>
                <c:pt idx="2518">
                  <c:v>4.0000000000000002E-4</c:v>
                </c:pt>
                <c:pt idx="2519">
                  <c:v>4.0000000000000002E-4</c:v>
                </c:pt>
                <c:pt idx="2520">
                  <c:v>4.0000000000000002E-4</c:v>
                </c:pt>
                <c:pt idx="2521">
                  <c:v>4.0000000000000002E-4</c:v>
                </c:pt>
                <c:pt idx="2522">
                  <c:v>4.0000000000000002E-4</c:v>
                </c:pt>
                <c:pt idx="2523">
                  <c:v>4.0000000000000002E-4</c:v>
                </c:pt>
                <c:pt idx="2524">
                  <c:v>4.0000000000000002E-4</c:v>
                </c:pt>
                <c:pt idx="2525">
                  <c:v>4.0000000000000002E-4</c:v>
                </c:pt>
                <c:pt idx="2526">
                  <c:v>4.0000000000000002E-4</c:v>
                </c:pt>
                <c:pt idx="2527">
                  <c:v>4.0000000000000002E-4</c:v>
                </c:pt>
                <c:pt idx="2528">
                  <c:v>4.0000000000000002E-4</c:v>
                </c:pt>
                <c:pt idx="2529">
                  <c:v>4.0000000000000002E-4</c:v>
                </c:pt>
                <c:pt idx="2530">
                  <c:v>4.0000000000000002E-4</c:v>
                </c:pt>
                <c:pt idx="2531">
                  <c:v>4.0000000000000002E-4</c:v>
                </c:pt>
                <c:pt idx="2532">
                  <c:v>4.0000000000000002E-4</c:v>
                </c:pt>
                <c:pt idx="2533">
                  <c:v>4.0000000000000002E-4</c:v>
                </c:pt>
                <c:pt idx="2534">
                  <c:v>4.0000000000000002E-4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4.0000000000000002E-4</c:v>
                </c:pt>
                <c:pt idx="2544">
                  <c:v>4.0000000000000002E-4</c:v>
                </c:pt>
                <c:pt idx="2545">
                  <c:v>4.0000000000000002E-4</c:v>
                </c:pt>
                <c:pt idx="2546">
                  <c:v>4.0000000000000002E-4</c:v>
                </c:pt>
                <c:pt idx="2547">
                  <c:v>4.0000000000000002E-4</c:v>
                </c:pt>
                <c:pt idx="2548">
                  <c:v>4.0000000000000002E-4</c:v>
                </c:pt>
                <c:pt idx="2549">
                  <c:v>4.0000000000000002E-4</c:v>
                </c:pt>
                <c:pt idx="2550">
                  <c:v>4.0000000000000002E-4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4.0000000000000002E-4</c:v>
                </c:pt>
                <c:pt idx="2560">
                  <c:v>4.0000000000000002E-4</c:v>
                </c:pt>
                <c:pt idx="2561">
                  <c:v>4.0000000000000002E-4</c:v>
                </c:pt>
                <c:pt idx="2562">
                  <c:v>4.0000000000000002E-4</c:v>
                </c:pt>
                <c:pt idx="2563">
                  <c:v>4.0000000000000002E-4</c:v>
                </c:pt>
                <c:pt idx="2564">
                  <c:v>4.0000000000000002E-4</c:v>
                </c:pt>
                <c:pt idx="2565">
                  <c:v>4.0000000000000002E-4</c:v>
                </c:pt>
                <c:pt idx="2566">
                  <c:v>4.0000000000000002E-4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4.0000000000000002E-4</c:v>
                </c:pt>
                <c:pt idx="2580">
                  <c:v>4.0000000000000002E-4</c:v>
                </c:pt>
                <c:pt idx="2581">
                  <c:v>4.0000000000000002E-4</c:v>
                </c:pt>
                <c:pt idx="2582">
                  <c:v>4.0000000000000002E-4</c:v>
                </c:pt>
                <c:pt idx="2583">
                  <c:v>4.0000000000000002E-4</c:v>
                </c:pt>
                <c:pt idx="2584">
                  <c:v>4.0000000000000002E-4</c:v>
                </c:pt>
                <c:pt idx="2585">
                  <c:v>4.0000000000000002E-4</c:v>
                </c:pt>
                <c:pt idx="2586">
                  <c:v>4.0000000000000002E-4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4.0000000000000002E-4</c:v>
                </c:pt>
                <c:pt idx="2600">
                  <c:v>4.0000000000000002E-4</c:v>
                </c:pt>
                <c:pt idx="2601">
                  <c:v>4.0000000000000002E-4</c:v>
                </c:pt>
                <c:pt idx="2602">
                  <c:v>4.0000000000000002E-4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4.0000000000000002E-4</c:v>
                </c:pt>
                <c:pt idx="2612">
                  <c:v>4.0000000000000002E-4</c:v>
                </c:pt>
                <c:pt idx="2613">
                  <c:v>4.0000000000000002E-4</c:v>
                </c:pt>
                <c:pt idx="2614">
                  <c:v>4.0000000000000002E-4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4.0000000000000002E-4</c:v>
                </c:pt>
                <c:pt idx="2624">
                  <c:v>4.0000000000000002E-4</c:v>
                </c:pt>
                <c:pt idx="2625">
                  <c:v>4.0000000000000002E-4</c:v>
                </c:pt>
                <c:pt idx="2626">
                  <c:v>4.0000000000000002E-4</c:v>
                </c:pt>
                <c:pt idx="2627">
                  <c:v>4.0000000000000002E-4</c:v>
                </c:pt>
                <c:pt idx="2628">
                  <c:v>4.0000000000000002E-4</c:v>
                </c:pt>
                <c:pt idx="2629">
                  <c:v>4.0000000000000002E-4</c:v>
                </c:pt>
                <c:pt idx="2630">
                  <c:v>4.0000000000000002E-4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4.0000000000000002E-4</c:v>
                </c:pt>
                <c:pt idx="2640">
                  <c:v>4.0000000000000002E-4</c:v>
                </c:pt>
                <c:pt idx="2641">
                  <c:v>4.0000000000000002E-4</c:v>
                </c:pt>
                <c:pt idx="2642">
                  <c:v>4.0000000000000002E-4</c:v>
                </c:pt>
                <c:pt idx="2643">
                  <c:v>4.0000000000000002E-4</c:v>
                </c:pt>
                <c:pt idx="2644">
                  <c:v>4.0000000000000002E-4</c:v>
                </c:pt>
                <c:pt idx="2645">
                  <c:v>4.0000000000000002E-4</c:v>
                </c:pt>
                <c:pt idx="2646">
                  <c:v>4.0000000000000002E-4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4.0000000000000002E-4</c:v>
                </c:pt>
                <c:pt idx="2656">
                  <c:v>4.0000000000000002E-4</c:v>
                </c:pt>
                <c:pt idx="2657">
                  <c:v>4.0000000000000002E-4</c:v>
                </c:pt>
                <c:pt idx="2658">
                  <c:v>4.0000000000000002E-4</c:v>
                </c:pt>
                <c:pt idx="2659">
                  <c:v>4.0000000000000002E-4</c:v>
                </c:pt>
                <c:pt idx="2660">
                  <c:v>4.0000000000000002E-4</c:v>
                </c:pt>
                <c:pt idx="2661">
                  <c:v>4.0000000000000002E-4</c:v>
                </c:pt>
                <c:pt idx="2662">
                  <c:v>4.0000000000000002E-4</c:v>
                </c:pt>
                <c:pt idx="2663">
                  <c:v>4.0000000000000002E-4</c:v>
                </c:pt>
                <c:pt idx="2664">
                  <c:v>4.0000000000000002E-4</c:v>
                </c:pt>
                <c:pt idx="2665">
                  <c:v>4.0000000000000002E-4</c:v>
                </c:pt>
                <c:pt idx="2666">
                  <c:v>4.0000000000000002E-4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4.0000000000000002E-4</c:v>
                </c:pt>
                <c:pt idx="2672">
                  <c:v>4.0000000000000002E-4</c:v>
                </c:pt>
                <c:pt idx="2673">
                  <c:v>4.0000000000000002E-4</c:v>
                </c:pt>
                <c:pt idx="2674">
                  <c:v>4.0000000000000002E-4</c:v>
                </c:pt>
                <c:pt idx="2675">
                  <c:v>4.0000000000000002E-4</c:v>
                </c:pt>
                <c:pt idx="2676">
                  <c:v>4.0000000000000002E-4</c:v>
                </c:pt>
                <c:pt idx="2677">
                  <c:v>4.0000000000000002E-4</c:v>
                </c:pt>
                <c:pt idx="2678">
                  <c:v>4.0000000000000002E-4</c:v>
                </c:pt>
                <c:pt idx="2679">
                  <c:v>4.0000000000000002E-4</c:v>
                </c:pt>
                <c:pt idx="2680">
                  <c:v>4.0000000000000002E-4</c:v>
                </c:pt>
                <c:pt idx="2681">
                  <c:v>4.0000000000000002E-4</c:v>
                </c:pt>
                <c:pt idx="2682">
                  <c:v>4.0000000000000002E-4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4.0000000000000002E-4</c:v>
                </c:pt>
                <c:pt idx="2688">
                  <c:v>4.0000000000000002E-4</c:v>
                </c:pt>
                <c:pt idx="2689">
                  <c:v>4.0000000000000002E-4</c:v>
                </c:pt>
                <c:pt idx="2690">
                  <c:v>4.0000000000000002E-4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4.0000000000000002E-4</c:v>
                </c:pt>
                <c:pt idx="2696">
                  <c:v>4.0000000000000002E-4</c:v>
                </c:pt>
                <c:pt idx="2697">
                  <c:v>4.0000000000000002E-4</c:v>
                </c:pt>
                <c:pt idx="2698">
                  <c:v>4.0000000000000002E-4</c:v>
                </c:pt>
                <c:pt idx="2699">
                  <c:v>4.0000000000000002E-4</c:v>
                </c:pt>
                <c:pt idx="2700">
                  <c:v>4.0000000000000002E-4</c:v>
                </c:pt>
                <c:pt idx="2701">
                  <c:v>4.0000000000000002E-4</c:v>
                </c:pt>
                <c:pt idx="2702">
                  <c:v>4.0000000000000002E-4</c:v>
                </c:pt>
                <c:pt idx="2703">
                  <c:v>4.0000000000000002E-4</c:v>
                </c:pt>
                <c:pt idx="2704">
                  <c:v>4.0000000000000002E-4</c:v>
                </c:pt>
                <c:pt idx="2705">
                  <c:v>4.0000000000000002E-4</c:v>
                </c:pt>
                <c:pt idx="2706">
                  <c:v>4.0000000000000002E-4</c:v>
                </c:pt>
                <c:pt idx="2707">
                  <c:v>4.0000000000000002E-4</c:v>
                </c:pt>
                <c:pt idx="2708">
                  <c:v>4.0000000000000002E-4</c:v>
                </c:pt>
                <c:pt idx="2709">
                  <c:v>4.0000000000000002E-4</c:v>
                </c:pt>
                <c:pt idx="2710">
                  <c:v>4.0000000000000002E-4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4.0000000000000002E-4</c:v>
                </c:pt>
                <c:pt idx="2716">
                  <c:v>4.0000000000000002E-4</c:v>
                </c:pt>
                <c:pt idx="2717">
                  <c:v>4.0000000000000002E-4</c:v>
                </c:pt>
                <c:pt idx="2718">
                  <c:v>4.0000000000000002E-4</c:v>
                </c:pt>
                <c:pt idx="2719">
                  <c:v>4.0000000000000002E-4</c:v>
                </c:pt>
                <c:pt idx="2720">
                  <c:v>4.0000000000000002E-4</c:v>
                </c:pt>
                <c:pt idx="2721">
                  <c:v>4.0000000000000002E-4</c:v>
                </c:pt>
                <c:pt idx="2722">
                  <c:v>4.0000000000000002E-4</c:v>
                </c:pt>
                <c:pt idx="2723">
                  <c:v>4.0000000000000002E-4</c:v>
                </c:pt>
                <c:pt idx="2724">
                  <c:v>4.0000000000000002E-4</c:v>
                </c:pt>
                <c:pt idx="2725">
                  <c:v>4.0000000000000002E-4</c:v>
                </c:pt>
                <c:pt idx="2726">
                  <c:v>4.0000000000000002E-4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4.0000000000000002E-4</c:v>
                </c:pt>
                <c:pt idx="2732">
                  <c:v>4.0000000000000002E-4</c:v>
                </c:pt>
                <c:pt idx="2733">
                  <c:v>4.0000000000000002E-4</c:v>
                </c:pt>
                <c:pt idx="2734">
                  <c:v>4.0000000000000002E-4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4.0000000000000002E-4</c:v>
                </c:pt>
                <c:pt idx="2740">
                  <c:v>4.0000000000000002E-4</c:v>
                </c:pt>
                <c:pt idx="2741">
                  <c:v>4.0000000000000002E-4</c:v>
                </c:pt>
                <c:pt idx="2742">
                  <c:v>4.0000000000000002E-4</c:v>
                </c:pt>
                <c:pt idx="2743">
                  <c:v>4.0000000000000002E-4</c:v>
                </c:pt>
                <c:pt idx="2744">
                  <c:v>4.0000000000000002E-4</c:v>
                </c:pt>
                <c:pt idx="2745">
                  <c:v>4.0000000000000002E-4</c:v>
                </c:pt>
                <c:pt idx="2746">
                  <c:v>4.0000000000000002E-4</c:v>
                </c:pt>
                <c:pt idx="2747">
                  <c:v>4.0000000000000002E-4</c:v>
                </c:pt>
                <c:pt idx="2748">
                  <c:v>4.0000000000000002E-4</c:v>
                </c:pt>
                <c:pt idx="2749">
                  <c:v>4.0000000000000002E-4</c:v>
                </c:pt>
                <c:pt idx="2750">
                  <c:v>4.0000000000000002E-4</c:v>
                </c:pt>
                <c:pt idx="2751">
                  <c:v>4.0000000000000002E-4</c:v>
                </c:pt>
                <c:pt idx="2752">
                  <c:v>4.0000000000000002E-4</c:v>
                </c:pt>
                <c:pt idx="2753">
                  <c:v>4.0000000000000002E-4</c:v>
                </c:pt>
                <c:pt idx="2754">
                  <c:v>4.0000000000000002E-4</c:v>
                </c:pt>
                <c:pt idx="2755">
                  <c:v>4.0000000000000002E-4</c:v>
                </c:pt>
                <c:pt idx="2756">
                  <c:v>4.0000000000000002E-4</c:v>
                </c:pt>
                <c:pt idx="2757">
                  <c:v>4.0000000000000002E-4</c:v>
                </c:pt>
                <c:pt idx="2758">
                  <c:v>4.0000000000000002E-4</c:v>
                </c:pt>
                <c:pt idx="2759">
                  <c:v>4.0000000000000002E-4</c:v>
                </c:pt>
                <c:pt idx="2760">
                  <c:v>4.0000000000000002E-4</c:v>
                </c:pt>
                <c:pt idx="2761">
                  <c:v>4.0000000000000002E-4</c:v>
                </c:pt>
                <c:pt idx="2762">
                  <c:v>4.0000000000000002E-4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4.0000000000000002E-4</c:v>
                </c:pt>
                <c:pt idx="2776">
                  <c:v>4.0000000000000002E-4</c:v>
                </c:pt>
                <c:pt idx="2777">
                  <c:v>4.0000000000000002E-4</c:v>
                </c:pt>
                <c:pt idx="2778">
                  <c:v>4.0000000000000002E-4</c:v>
                </c:pt>
                <c:pt idx="2779">
                  <c:v>4.0000000000000002E-4</c:v>
                </c:pt>
                <c:pt idx="2780">
                  <c:v>4.0000000000000002E-4</c:v>
                </c:pt>
                <c:pt idx="2781">
                  <c:v>4.0000000000000002E-4</c:v>
                </c:pt>
                <c:pt idx="2782">
                  <c:v>4.0000000000000002E-4</c:v>
                </c:pt>
                <c:pt idx="2783">
                  <c:v>4.0000000000000002E-4</c:v>
                </c:pt>
                <c:pt idx="2784">
                  <c:v>4.0000000000000002E-4</c:v>
                </c:pt>
                <c:pt idx="2785">
                  <c:v>4.0000000000000002E-4</c:v>
                </c:pt>
                <c:pt idx="2786">
                  <c:v>4.0000000000000002E-4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4.0000000000000002E-4</c:v>
                </c:pt>
                <c:pt idx="2792">
                  <c:v>4.0000000000000002E-4</c:v>
                </c:pt>
                <c:pt idx="2793">
                  <c:v>4.0000000000000002E-4</c:v>
                </c:pt>
                <c:pt idx="2794">
                  <c:v>4.0000000000000002E-4</c:v>
                </c:pt>
                <c:pt idx="2795">
                  <c:v>4.0000000000000002E-4</c:v>
                </c:pt>
                <c:pt idx="2796">
                  <c:v>4.0000000000000002E-4</c:v>
                </c:pt>
                <c:pt idx="2797">
                  <c:v>4.0000000000000002E-4</c:v>
                </c:pt>
                <c:pt idx="2798">
                  <c:v>4.0000000000000002E-4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4.0000000000000002E-4</c:v>
                </c:pt>
                <c:pt idx="2808">
                  <c:v>4.0000000000000002E-4</c:v>
                </c:pt>
                <c:pt idx="2809">
                  <c:v>4.0000000000000002E-4</c:v>
                </c:pt>
                <c:pt idx="2810">
                  <c:v>4.0000000000000002E-4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4.0000000000000002E-4</c:v>
                </c:pt>
                <c:pt idx="2820">
                  <c:v>4.0000000000000002E-4</c:v>
                </c:pt>
                <c:pt idx="2821">
                  <c:v>4.0000000000000002E-4</c:v>
                </c:pt>
                <c:pt idx="2822">
                  <c:v>4.0000000000000002E-4</c:v>
                </c:pt>
                <c:pt idx="2823">
                  <c:v>4.0000000000000002E-4</c:v>
                </c:pt>
                <c:pt idx="2824">
                  <c:v>4.0000000000000002E-4</c:v>
                </c:pt>
                <c:pt idx="2825">
                  <c:v>4.0000000000000002E-4</c:v>
                </c:pt>
                <c:pt idx="2826">
                  <c:v>4.0000000000000002E-4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4.0000000000000002E-4</c:v>
                </c:pt>
                <c:pt idx="2836">
                  <c:v>4.0000000000000002E-4</c:v>
                </c:pt>
                <c:pt idx="2837">
                  <c:v>4.0000000000000002E-4</c:v>
                </c:pt>
                <c:pt idx="2838">
                  <c:v>4.0000000000000002E-4</c:v>
                </c:pt>
                <c:pt idx="2839">
                  <c:v>4.0000000000000002E-4</c:v>
                </c:pt>
                <c:pt idx="2840">
                  <c:v>4.0000000000000002E-4</c:v>
                </c:pt>
                <c:pt idx="2841">
                  <c:v>4.0000000000000002E-4</c:v>
                </c:pt>
                <c:pt idx="2842">
                  <c:v>4.0000000000000002E-4</c:v>
                </c:pt>
                <c:pt idx="2843">
                  <c:v>4.0000000000000002E-4</c:v>
                </c:pt>
                <c:pt idx="2844">
                  <c:v>4.0000000000000002E-4</c:v>
                </c:pt>
                <c:pt idx="2845">
                  <c:v>4.0000000000000002E-4</c:v>
                </c:pt>
                <c:pt idx="2846">
                  <c:v>4.0000000000000002E-4</c:v>
                </c:pt>
                <c:pt idx="2847">
                  <c:v>4.0000000000000002E-4</c:v>
                </c:pt>
                <c:pt idx="2848">
                  <c:v>4.0000000000000002E-4</c:v>
                </c:pt>
                <c:pt idx="2849">
                  <c:v>4.0000000000000002E-4</c:v>
                </c:pt>
                <c:pt idx="2850">
                  <c:v>4.0000000000000002E-4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4.0000000000000002E-4</c:v>
                </c:pt>
                <c:pt idx="2864">
                  <c:v>4.0000000000000002E-4</c:v>
                </c:pt>
                <c:pt idx="2865">
                  <c:v>4.0000000000000002E-4</c:v>
                </c:pt>
                <c:pt idx="2866">
                  <c:v>4.0000000000000002E-4</c:v>
                </c:pt>
                <c:pt idx="2867">
                  <c:v>4.0000000000000002E-4</c:v>
                </c:pt>
                <c:pt idx="2868">
                  <c:v>4.0000000000000002E-4</c:v>
                </c:pt>
                <c:pt idx="2869">
                  <c:v>4.0000000000000002E-4</c:v>
                </c:pt>
                <c:pt idx="2870">
                  <c:v>4.0000000000000002E-4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4.0000000000000002E-4</c:v>
                </c:pt>
                <c:pt idx="2880">
                  <c:v>4.0000000000000002E-4</c:v>
                </c:pt>
                <c:pt idx="2881">
                  <c:v>4.0000000000000002E-4</c:v>
                </c:pt>
                <c:pt idx="2882">
                  <c:v>4.0000000000000002E-4</c:v>
                </c:pt>
                <c:pt idx="2883">
                  <c:v>4.0000000000000002E-4</c:v>
                </c:pt>
                <c:pt idx="2884">
                  <c:v>4.0000000000000002E-4</c:v>
                </c:pt>
                <c:pt idx="2885">
                  <c:v>4.0000000000000002E-4</c:v>
                </c:pt>
                <c:pt idx="2886">
                  <c:v>4.0000000000000002E-4</c:v>
                </c:pt>
                <c:pt idx="2887">
                  <c:v>4.0000000000000002E-4</c:v>
                </c:pt>
                <c:pt idx="2888">
                  <c:v>4.0000000000000002E-4</c:v>
                </c:pt>
                <c:pt idx="2889">
                  <c:v>4.0000000000000002E-4</c:v>
                </c:pt>
                <c:pt idx="2890">
                  <c:v>4.0000000000000002E-4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4.0000000000000002E-4</c:v>
                </c:pt>
                <c:pt idx="2896">
                  <c:v>4.0000000000000002E-4</c:v>
                </c:pt>
                <c:pt idx="2897">
                  <c:v>4.0000000000000002E-4</c:v>
                </c:pt>
                <c:pt idx="2898">
                  <c:v>4.0000000000000002E-4</c:v>
                </c:pt>
                <c:pt idx="2899">
                  <c:v>4.0000000000000002E-4</c:v>
                </c:pt>
                <c:pt idx="2900">
                  <c:v>4.0000000000000002E-4</c:v>
                </c:pt>
                <c:pt idx="2901">
                  <c:v>4.0000000000000002E-4</c:v>
                </c:pt>
                <c:pt idx="2902">
                  <c:v>4.0000000000000002E-4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4.0000000000000002E-4</c:v>
                </c:pt>
                <c:pt idx="2908">
                  <c:v>4.0000000000000002E-4</c:v>
                </c:pt>
                <c:pt idx="2909">
                  <c:v>4.0000000000000002E-4</c:v>
                </c:pt>
                <c:pt idx="2910">
                  <c:v>4.0000000000000002E-4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4.0000000000000002E-4</c:v>
                </c:pt>
                <c:pt idx="2920">
                  <c:v>4.0000000000000002E-4</c:v>
                </c:pt>
                <c:pt idx="2921">
                  <c:v>4.0000000000000002E-4</c:v>
                </c:pt>
                <c:pt idx="2922">
                  <c:v>4.0000000000000002E-4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4.0000000000000002E-4</c:v>
                </c:pt>
                <c:pt idx="2936">
                  <c:v>4.0000000000000002E-4</c:v>
                </c:pt>
                <c:pt idx="2937">
                  <c:v>4.0000000000000002E-4</c:v>
                </c:pt>
                <c:pt idx="2938">
                  <c:v>4.0000000000000002E-4</c:v>
                </c:pt>
                <c:pt idx="2939">
                  <c:v>4.0000000000000002E-4</c:v>
                </c:pt>
                <c:pt idx="2940">
                  <c:v>4.0000000000000002E-4</c:v>
                </c:pt>
                <c:pt idx="2941">
                  <c:v>4.0000000000000002E-4</c:v>
                </c:pt>
                <c:pt idx="2942">
                  <c:v>4.0000000000000002E-4</c:v>
                </c:pt>
                <c:pt idx="2943">
                  <c:v>4.0000000000000002E-4</c:v>
                </c:pt>
                <c:pt idx="2944">
                  <c:v>4.0000000000000002E-4</c:v>
                </c:pt>
                <c:pt idx="2945">
                  <c:v>4.0000000000000002E-4</c:v>
                </c:pt>
                <c:pt idx="2946">
                  <c:v>4.0000000000000002E-4</c:v>
                </c:pt>
                <c:pt idx="2947">
                  <c:v>4.0000000000000002E-4</c:v>
                </c:pt>
                <c:pt idx="2948">
                  <c:v>4.0000000000000002E-4</c:v>
                </c:pt>
                <c:pt idx="2949">
                  <c:v>4.0000000000000002E-4</c:v>
                </c:pt>
                <c:pt idx="2950">
                  <c:v>4.0000000000000002E-4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4.0000000000000002E-4</c:v>
                </c:pt>
                <c:pt idx="2960">
                  <c:v>4.0000000000000002E-4</c:v>
                </c:pt>
                <c:pt idx="2961">
                  <c:v>4.0000000000000002E-4</c:v>
                </c:pt>
                <c:pt idx="2962">
                  <c:v>4.0000000000000002E-4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4.0000000000000002E-4</c:v>
                </c:pt>
                <c:pt idx="2968">
                  <c:v>4.0000000000000002E-4</c:v>
                </c:pt>
                <c:pt idx="2969">
                  <c:v>4.0000000000000002E-4</c:v>
                </c:pt>
                <c:pt idx="2970">
                  <c:v>4.0000000000000002E-4</c:v>
                </c:pt>
                <c:pt idx="2971">
                  <c:v>4.0000000000000002E-4</c:v>
                </c:pt>
                <c:pt idx="2972">
                  <c:v>4.0000000000000002E-4</c:v>
                </c:pt>
                <c:pt idx="2973">
                  <c:v>4.0000000000000002E-4</c:v>
                </c:pt>
                <c:pt idx="2974">
                  <c:v>4.0000000000000002E-4</c:v>
                </c:pt>
                <c:pt idx="2975">
                  <c:v>4.0000000000000002E-4</c:v>
                </c:pt>
                <c:pt idx="2976">
                  <c:v>4.0000000000000002E-4</c:v>
                </c:pt>
                <c:pt idx="2977">
                  <c:v>4.0000000000000002E-4</c:v>
                </c:pt>
                <c:pt idx="2978">
                  <c:v>4.0000000000000002E-4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4.0000000000000002E-4</c:v>
                </c:pt>
                <c:pt idx="2984">
                  <c:v>4.0000000000000002E-4</c:v>
                </c:pt>
                <c:pt idx="2985">
                  <c:v>4.0000000000000002E-4</c:v>
                </c:pt>
                <c:pt idx="2986">
                  <c:v>4.0000000000000002E-4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2E-3</c:v>
                </c:pt>
                <c:pt idx="2991">
                  <c:v>3.5999999999999999E-3</c:v>
                </c:pt>
                <c:pt idx="2992">
                  <c:v>4.8000000000000004E-3</c:v>
                </c:pt>
                <c:pt idx="2993">
                  <c:v>5.5999999999999999E-3</c:v>
                </c:pt>
                <c:pt idx="2994">
                  <c:v>6.0000000000000001E-3</c:v>
                </c:pt>
                <c:pt idx="2995">
                  <c:v>5.5999999999999999E-3</c:v>
                </c:pt>
                <c:pt idx="2996">
                  <c:v>5.5999999999999999E-3</c:v>
                </c:pt>
                <c:pt idx="2997">
                  <c:v>6.8000000000000005E-3</c:v>
                </c:pt>
                <c:pt idx="2998">
                  <c:v>6.8000000000000005E-3</c:v>
                </c:pt>
                <c:pt idx="2999">
                  <c:v>7.6E-3</c:v>
                </c:pt>
                <c:pt idx="3000">
                  <c:v>8.0000000000000002E-3</c:v>
                </c:pt>
                <c:pt idx="3001">
                  <c:v>8.0000000000000002E-3</c:v>
                </c:pt>
                <c:pt idx="3002">
                  <c:v>8.0000000000000002E-3</c:v>
                </c:pt>
                <c:pt idx="3003">
                  <c:v>8.0000000000000002E-3</c:v>
                </c:pt>
                <c:pt idx="3004">
                  <c:v>8.7999999999999988E-3</c:v>
                </c:pt>
                <c:pt idx="3005">
                  <c:v>0.01</c:v>
                </c:pt>
                <c:pt idx="3006">
                  <c:v>1.32E-2</c:v>
                </c:pt>
                <c:pt idx="3007">
                  <c:v>1.5599999999999999E-2</c:v>
                </c:pt>
                <c:pt idx="3008">
                  <c:v>1.7599999999999998E-2</c:v>
                </c:pt>
                <c:pt idx="3009">
                  <c:v>1.7999999999999999E-2</c:v>
                </c:pt>
                <c:pt idx="3010">
                  <c:v>1.6E-2</c:v>
                </c:pt>
                <c:pt idx="3011">
                  <c:v>1.24E-2</c:v>
                </c:pt>
                <c:pt idx="3012">
                  <c:v>1.32E-2</c:v>
                </c:pt>
                <c:pt idx="3013">
                  <c:v>1.52E-2</c:v>
                </c:pt>
                <c:pt idx="3014">
                  <c:v>1.6400000000000001E-2</c:v>
                </c:pt>
                <c:pt idx="3015">
                  <c:v>1.7599999999999998E-2</c:v>
                </c:pt>
                <c:pt idx="3016">
                  <c:v>1.7599999999999998E-2</c:v>
                </c:pt>
                <c:pt idx="3017">
                  <c:v>1.7599999999999998E-2</c:v>
                </c:pt>
                <c:pt idx="3018">
                  <c:v>1.84E-2</c:v>
                </c:pt>
                <c:pt idx="3019">
                  <c:v>1.3600000000000001E-2</c:v>
                </c:pt>
                <c:pt idx="3020">
                  <c:v>1.3600000000000001E-2</c:v>
                </c:pt>
                <c:pt idx="3021">
                  <c:v>1.5599999999999999E-2</c:v>
                </c:pt>
                <c:pt idx="3022">
                  <c:v>1.6800000000000002E-2</c:v>
                </c:pt>
                <c:pt idx="3023">
                  <c:v>1.4799999999999999E-2</c:v>
                </c:pt>
                <c:pt idx="3024">
                  <c:v>1.2E-2</c:v>
                </c:pt>
                <c:pt idx="3025">
                  <c:v>1.0800000000000001E-2</c:v>
                </c:pt>
                <c:pt idx="3026">
                  <c:v>9.6000000000000009E-3</c:v>
                </c:pt>
                <c:pt idx="3027">
                  <c:v>9.6000000000000009E-3</c:v>
                </c:pt>
                <c:pt idx="3028">
                  <c:v>8.7999999999999988E-3</c:v>
                </c:pt>
                <c:pt idx="3029">
                  <c:v>8.7999999999999988E-3</c:v>
                </c:pt>
                <c:pt idx="3030">
                  <c:v>8.7999999999999988E-3</c:v>
                </c:pt>
                <c:pt idx="3031">
                  <c:v>8.0000000000000002E-3</c:v>
                </c:pt>
                <c:pt idx="3032">
                  <c:v>8.4000000000000012E-3</c:v>
                </c:pt>
                <c:pt idx="3033">
                  <c:v>8.4000000000000012E-3</c:v>
                </c:pt>
                <c:pt idx="3034">
                  <c:v>8.4000000000000012E-3</c:v>
                </c:pt>
                <c:pt idx="3035">
                  <c:v>8.4000000000000012E-3</c:v>
                </c:pt>
                <c:pt idx="3036">
                  <c:v>7.6E-3</c:v>
                </c:pt>
                <c:pt idx="3037">
                  <c:v>7.6E-3</c:v>
                </c:pt>
                <c:pt idx="3038">
                  <c:v>7.6E-3</c:v>
                </c:pt>
                <c:pt idx="3039">
                  <c:v>8.0000000000000002E-3</c:v>
                </c:pt>
                <c:pt idx="3040">
                  <c:v>8.0000000000000002E-3</c:v>
                </c:pt>
                <c:pt idx="3041">
                  <c:v>8.0000000000000002E-3</c:v>
                </c:pt>
                <c:pt idx="3042">
                  <c:v>8.7999999999999988E-3</c:v>
                </c:pt>
                <c:pt idx="3043">
                  <c:v>8.4000000000000012E-3</c:v>
                </c:pt>
                <c:pt idx="3044">
                  <c:v>8.7999999999999988E-3</c:v>
                </c:pt>
                <c:pt idx="3045">
                  <c:v>8.4000000000000012E-3</c:v>
                </c:pt>
                <c:pt idx="3046">
                  <c:v>8.7999999999999988E-3</c:v>
                </c:pt>
                <c:pt idx="3047">
                  <c:v>8.4000000000000012E-3</c:v>
                </c:pt>
                <c:pt idx="3048">
                  <c:v>8.4000000000000012E-3</c:v>
                </c:pt>
                <c:pt idx="3049">
                  <c:v>8.0000000000000002E-3</c:v>
                </c:pt>
                <c:pt idx="3050">
                  <c:v>8.0000000000000002E-3</c:v>
                </c:pt>
                <c:pt idx="3051">
                  <c:v>6.4000000000000003E-3</c:v>
                </c:pt>
                <c:pt idx="3052">
                  <c:v>5.5999999999999999E-3</c:v>
                </c:pt>
                <c:pt idx="3053">
                  <c:v>5.1999999999999998E-3</c:v>
                </c:pt>
                <c:pt idx="3054">
                  <c:v>4.0000000000000001E-3</c:v>
                </c:pt>
                <c:pt idx="3055">
                  <c:v>3.2000000000000002E-3</c:v>
                </c:pt>
                <c:pt idx="3056">
                  <c:v>1.6000000000000001E-3</c:v>
                </c:pt>
                <c:pt idx="3057">
                  <c:v>1.2000000000000001E-3</c:v>
                </c:pt>
                <c:pt idx="3058">
                  <c:v>1.2000000000000001E-3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4.0000000000000002E-4</c:v>
                </c:pt>
                <c:pt idx="3068">
                  <c:v>4.0000000000000002E-4</c:v>
                </c:pt>
                <c:pt idx="3069">
                  <c:v>4.0000000000000002E-4</c:v>
                </c:pt>
                <c:pt idx="3070">
                  <c:v>4.0000000000000002E-4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4.0000000000000002E-4</c:v>
                </c:pt>
                <c:pt idx="3088">
                  <c:v>4.0000000000000002E-4</c:v>
                </c:pt>
                <c:pt idx="3089">
                  <c:v>4.0000000000000002E-4</c:v>
                </c:pt>
                <c:pt idx="3090">
                  <c:v>4.0000000000000002E-4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4.0000000000000002E-4</c:v>
                </c:pt>
                <c:pt idx="3100">
                  <c:v>4.0000000000000002E-4</c:v>
                </c:pt>
                <c:pt idx="3101">
                  <c:v>4.0000000000000002E-4</c:v>
                </c:pt>
                <c:pt idx="3102">
                  <c:v>4.0000000000000002E-4</c:v>
                </c:pt>
                <c:pt idx="3103">
                  <c:v>4.0000000000000002E-4</c:v>
                </c:pt>
                <c:pt idx="3104">
                  <c:v>4.0000000000000002E-4</c:v>
                </c:pt>
                <c:pt idx="3105">
                  <c:v>4.0000000000000002E-4</c:v>
                </c:pt>
                <c:pt idx="3106">
                  <c:v>4.0000000000000002E-4</c:v>
                </c:pt>
                <c:pt idx="3107">
                  <c:v>4.0000000000000002E-4</c:v>
                </c:pt>
                <c:pt idx="3108">
                  <c:v>4.0000000000000002E-4</c:v>
                </c:pt>
                <c:pt idx="3109">
                  <c:v>4.0000000000000002E-4</c:v>
                </c:pt>
                <c:pt idx="3110">
                  <c:v>4.0000000000000002E-4</c:v>
                </c:pt>
                <c:pt idx="3111">
                  <c:v>4.0000000000000002E-4</c:v>
                </c:pt>
                <c:pt idx="3112">
                  <c:v>4.0000000000000002E-4</c:v>
                </c:pt>
                <c:pt idx="3113">
                  <c:v>4.0000000000000002E-4</c:v>
                </c:pt>
                <c:pt idx="3114">
                  <c:v>4.0000000000000002E-4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4.0000000000000002E-4</c:v>
                </c:pt>
                <c:pt idx="3128">
                  <c:v>4.0000000000000002E-4</c:v>
                </c:pt>
                <c:pt idx="3129">
                  <c:v>4.0000000000000002E-4</c:v>
                </c:pt>
                <c:pt idx="3130">
                  <c:v>4.0000000000000002E-4</c:v>
                </c:pt>
                <c:pt idx="3131">
                  <c:v>4.0000000000000002E-4</c:v>
                </c:pt>
                <c:pt idx="3132">
                  <c:v>4.0000000000000002E-4</c:v>
                </c:pt>
                <c:pt idx="3133">
                  <c:v>4.0000000000000002E-4</c:v>
                </c:pt>
                <c:pt idx="3134">
                  <c:v>4.0000000000000002E-4</c:v>
                </c:pt>
                <c:pt idx="3135">
                  <c:v>4.0000000000000002E-4</c:v>
                </c:pt>
                <c:pt idx="3136">
                  <c:v>4.0000000000000002E-4</c:v>
                </c:pt>
                <c:pt idx="3137">
                  <c:v>4.0000000000000002E-4</c:v>
                </c:pt>
                <c:pt idx="3138">
                  <c:v>4.0000000000000002E-4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4.0000000000000002E-4</c:v>
                </c:pt>
                <c:pt idx="3152">
                  <c:v>4.0000000000000002E-4</c:v>
                </c:pt>
                <c:pt idx="3153">
                  <c:v>4.0000000000000002E-4</c:v>
                </c:pt>
                <c:pt idx="3154">
                  <c:v>4.0000000000000002E-4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4.0000000000000002E-4</c:v>
                </c:pt>
                <c:pt idx="3168">
                  <c:v>4.0000000000000002E-4</c:v>
                </c:pt>
                <c:pt idx="3169">
                  <c:v>4.0000000000000002E-4</c:v>
                </c:pt>
                <c:pt idx="3170">
                  <c:v>4.0000000000000002E-4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4.0000000000000002E-4</c:v>
                </c:pt>
                <c:pt idx="3180">
                  <c:v>4.0000000000000002E-4</c:v>
                </c:pt>
                <c:pt idx="3181">
                  <c:v>4.0000000000000002E-4</c:v>
                </c:pt>
                <c:pt idx="3182">
                  <c:v>4.0000000000000002E-4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4.0000000000000002E-4</c:v>
                </c:pt>
                <c:pt idx="3188">
                  <c:v>4.0000000000000002E-4</c:v>
                </c:pt>
                <c:pt idx="3189">
                  <c:v>4.0000000000000002E-4</c:v>
                </c:pt>
                <c:pt idx="3190">
                  <c:v>4.0000000000000002E-4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4.0000000000000002E-4</c:v>
                </c:pt>
                <c:pt idx="3196">
                  <c:v>4.0000000000000002E-4</c:v>
                </c:pt>
                <c:pt idx="3197">
                  <c:v>4.0000000000000002E-4</c:v>
                </c:pt>
                <c:pt idx="3198">
                  <c:v>4.0000000000000002E-4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4.0000000000000002E-4</c:v>
                </c:pt>
                <c:pt idx="3212">
                  <c:v>4.0000000000000002E-4</c:v>
                </c:pt>
                <c:pt idx="3213">
                  <c:v>4.0000000000000002E-4</c:v>
                </c:pt>
                <c:pt idx="3214">
                  <c:v>4.0000000000000002E-4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4.0000000000000002E-4</c:v>
                </c:pt>
                <c:pt idx="3224">
                  <c:v>4.0000000000000002E-4</c:v>
                </c:pt>
                <c:pt idx="3225">
                  <c:v>4.0000000000000002E-4</c:v>
                </c:pt>
                <c:pt idx="3226">
                  <c:v>4.0000000000000002E-4</c:v>
                </c:pt>
                <c:pt idx="3227">
                  <c:v>4.0000000000000002E-4</c:v>
                </c:pt>
                <c:pt idx="3228">
                  <c:v>4.0000000000000002E-4</c:v>
                </c:pt>
                <c:pt idx="3229">
                  <c:v>4.0000000000000002E-4</c:v>
                </c:pt>
                <c:pt idx="3230">
                  <c:v>4.0000000000000002E-4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4.0000000000000002E-4</c:v>
                </c:pt>
                <c:pt idx="3236">
                  <c:v>4.0000000000000002E-4</c:v>
                </c:pt>
                <c:pt idx="3237">
                  <c:v>4.0000000000000002E-4</c:v>
                </c:pt>
                <c:pt idx="3238">
                  <c:v>4.0000000000000002E-4</c:v>
                </c:pt>
                <c:pt idx="3239">
                  <c:v>4.0000000000000002E-4</c:v>
                </c:pt>
                <c:pt idx="3240">
                  <c:v>4.0000000000000002E-4</c:v>
                </c:pt>
                <c:pt idx="3241">
                  <c:v>4.0000000000000002E-4</c:v>
                </c:pt>
                <c:pt idx="3242">
                  <c:v>4.0000000000000002E-4</c:v>
                </c:pt>
                <c:pt idx="3243">
                  <c:v>4.0000000000000002E-4</c:v>
                </c:pt>
                <c:pt idx="3244">
                  <c:v>4.0000000000000002E-4</c:v>
                </c:pt>
                <c:pt idx="3245">
                  <c:v>4.0000000000000002E-4</c:v>
                </c:pt>
                <c:pt idx="3246">
                  <c:v>4.0000000000000002E-4</c:v>
                </c:pt>
                <c:pt idx="3247">
                  <c:v>4.0000000000000002E-4</c:v>
                </c:pt>
                <c:pt idx="3248">
                  <c:v>4.0000000000000002E-4</c:v>
                </c:pt>
                <c:pt idx="3249">
                  <c:v>4.0000000000000002E-4</c:v>
                </c:pt>
                <c:pt idx="3250">
                  <c:v>4.0000000000000002E-4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4.0000000000000002E-4</c:v>
                </c:pt>
                <c:pt idx="3260">
                  <c:v>4.0000000000000002E-4</c:v>
                </c:pt>
                <c:pt idx="3261">
                  <c:v>4.0000000000000002E-4</c:v>
                </c:pt>
                <c:pt idx="3262">
                  <c:v>4.0000000000000002E-4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4.0000000000000002E-4</c:v>
                </c:pt>
                <c:pt idx="3272">
                  <c:v>4.0000000000000002E-4</c:v>
                </c:pt>
                <c:pt idx="3273">
                  <c:v>4.0000000000000002E-4</c:v>
                </c:pt>
                <c:pt idx="3274">
                  <c:v>4.0000000000000002E-4</c:v>
                </c:pt>
                <c:pt idx="3275">
                  <c:v>4.0000000000000002E-4</c:v>
                </c:pt>
                <c:pt idx="3276">
                  <c:v>4.0000000000000002E-4</c:v>
                </c:pt>
                <c:pt idx="3277">
                  <c:v>4.0000000000000002E-4</c:v>
                </c:pt>
                <c:pt idx="3278">
                  <c:v>4.0000000000000002E-4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4.0000000000000002E-4</c:v>
                </c:pt>
                <c:pt idx="3284">
                  <c:v>4.0000000000000002E-4</c:v>
                </c:pt>
                <c:pt idx="3285">
                  <c:v>4.0000000000000002E-4</c:v>
                </c:pt>
                <c:pt idx="3286">
                  <c:v>4.0000000000000002E-4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4.0000000000000002E-4</c:v>
                </c:pt>
                <c:pt idx="3296">
                  <c:v>4.0000000000000002E-4</c:v>
                </c:pt>
                <c:pt idx="3297">
                  <c:v>4.0000000000000002E-4</c:v>
                </c:pt>
                <c:pt idx="3298">
                  <c:v>4.0000000000000002E-4</c:v>
                </c:pt>
                <c:pt idx="3299">
                  <c:v>4.0000000000000002E-4</c:v>
                </c:pt>
                <c:pt idx="3300">
                  <c:v>4.0000000000000002E-4</c:v>
                </c:pt>
                <c:pt idx="3301">
                  <c:v>4.0000000000000002E-4</c:v>
                </c:pt>
                <c:pt idx="3302">
                  <c:v>4.0000000000000002E-4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4.0000000000000002E-4</c:v>
                </c:pt>
                <c:pt idx="3308">
                  <c:v>4.0000000000000002E-4</c:v>
                </c:pt>
                <c:pt idx="3309">
                  <c:v>4.0000000000000002E-4</c:v>
                </c:pt>
                <c:pt idx="3310">
                  <c:v>4.0000000000000002E-4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4.0000000000000002E-4</c:v>
                </c:pt>
                <c:pt idx="3328">
                  <c:v>4.0000000000000002E-4</c:v>
                </c:pt>
                <c:pt idx="3329">
                  <c:v>4.0000000000000002E-4</c:v>
                </c:pt>
                <c:pt idx="3330">
                  <c:v>4.0000000000000002E-4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4.0000000000000002E-4</c:v>
                </c:pt>
                <c:pt idx="3340">
                  <c:v>4.0000000000000002E-4</c:v>
                </c:pt>
                <c:pt idx="3341">
                  <c:v>4.0000000000000002E-4</c:v>
                </c:pt>
                <c:pt idx="3342">
                  <c:v>4.0000000000000002E-4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4.0000000000000002E-4</c:v>
                </c:pt>
                <c:pt idx="3364">
                  <c:v>4.0000000000000002E-4</c:v>
                </c:pt>
                <c:pt idx="3365">
                  <c:v>4.0000000000000002E-4</c:v>
                </c:pt>
                <c:pt idx="3366">
                  <c:v>4.0000000000000002E-4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4.0000000000000002E-4</c:v>
                </c:pt>
                <c:pt idx="3376">
                  <c:v>4.0000000000000002E-4</c:v>
                </c:pt>
                <c:pt idx="3377">
                  <c:v>4.0000000000000002E-4</c:v>
                </c:pt>
                <c:pt idx="3378">
                  <c:v>4.0000000000000002E-4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4.0000000000000002E-4</c:v>
                </c:pt>
                <c:pt idx="3384">
                  <c:v>4.0000000000000002E-4</c:v>
                </c:pt>
                <c:pt idx="3385">
                  <c:v>4.0000000000000002E-4</c:v>
                </c:pt>
                <c:pt idx="3386">
                  <c:v>4.0000000000000002E-4</c:v>
                </c:pt>
                <c:pt idx="3387">
                  <c:v>4.0000000000000002E-4</c:v>
                </c:pt>
                <c:pt idx="3388">
                  <c:v>4.0000000000000002E-4</c:v>
                </c:pt>
                <c:pt idx="3389">
                  <c:v>4.0000000000000002E-4</c:v>
                </c:pt>
                <c:pt idx="3390">
                  <c:v>4.0000000000000002E-4</c:v>
                </c:pt>
                <c:pt idx="3391">
                  <c:v>4.0000000000000002E-4</c:v>
                </c:pt>
                <c:pt idx="3392">
                  <c:v>4.0000000000000002E-4</c:v>
                </c:pt>
                <c:pt idx="3393">
                  <c:v>4.0000000000000002E-4</c:v>
                </c:pt>
                <c:pt idx="3394">
                  <c:v>4.0000000000000002E-4</c:v>
                </c:pt>
                <c:pt idx="3395">
                  <c:v>4.0000000000000002E-4</c:v>
                </c:pt>
                <c:pt idx="3396">
                  <c:v>4.0000000000000002E-4</c:v>
                </c:pt>
                <c:pt idx="3397">
                  <c:v>4.0000000000000002E-4</c:v>
                </c:pt>
                <c:pt idx="3398">
                  <c:v>4.0000000000000002E-4</c:v>
                </c:pt>
                <c:pt idx="3399">
                  <c:v>4.0000000000000002E-4</c:v>
                </c:pt>
                <c:pt idx="3400">
                  <c:v>4.0000000000000002E-4</c:v>
                </c:pt>
                <c:pt idx="3401">
                  <c:v>4.0000000000000002E-4</c:v>
                </c:pt>
                <c:pt idx="3402">
                  <c:v>4.0000000000000002E-4</c:v>
                </c:pt>
                <c:pt idx="3403">
                  <c:v>4.0000000000000002E-4</c:v>
                </c:pt>
                <c:pt idx="3404">
                  <c:v>4.0000000000000002E-4</c:v>
                </c:pt>
                <c:pt idx="3405">
                  <c:v>4.0000000000000002E-4</c:v>
                </c:pt>
                <c:pt idx="3406">
                  <c:v>4.0000000000000002E-4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4.0000000000000002E-4</c:v>
                </c:pt>
                <c:pt idx="3416">
                  <c:v>4.0000000000000002E-4</c:v>
                </c:pt>
                <c:pt idx="3417">
                  <c:v>4.0000000000000002E-4</c:v>
                </c:pt>
                <c:pt idx="3418">
                  <c:v>4.0000000000000002E-4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4.0000000000000002E-4</c:v>
                </c:pt>
                <c:pt idx="3432">
                  <c:v>4.0000000000000002E-4</c:v>
                </c:pt>
                <c:pt idx="3433">
                  <c:v>4.0000000000000002E-4</c:v>
                </c:pt>
                <c:pt idx="3434">
                  <c:v>4.0000000000000002E-4</c:v>
                </c:pt>
                <c:pt idx="3435">
                  <c:v>4.0000000000000002E-4</c:v>
                </c:pt>
                <c:pt idx="3436">
                  <c:v>4.0000000000000002E-4</c:v>
                </c:pt>
                <c:pt idx="3437">
                  <c:v>4.0000000000000002E-4</c:v>
                </c:pt>
                <c:pt idx="3438">
                  <c:v>4.0000000000000002E-4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4.0000000000000002E-4</c:v>
                </c:pt>
                <c:pt idx="3448">
                  <c:v>4.0000000000000002E-4</c:v>
                </c:pt>
                <c:pt idx="3449">
                  <c:v>4.0000000000000002E-4</c:v>
                </c:pt>
                <c:pt idx="3450">
                  <c:v>4.0000000000000002E-4</c:v>
                </c:pt>
                <c:pt idx="3451">
                  <c:v>4.0000000000000002E-4</c:v>
                </c:pt>
                <c:pt idx="3452">
                  <c:v>4.0000000000000002E-4</c:v>
                </c:pt>
                <c:pt idx="3453">
                  <c:v>4.0000000000000002E-4</c:v>
                </c:pt>
                <c:pt idx="3454">
                  <c:v>4.0000000000000002E-4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4.0000000000000002E-4</c:v>
                </c:pt>
                <c:pt idx="3464">
                  <c:v>4.0000000000000002E-4</c:v>
                </c:pt>
                <c:pt idx="3465">
                  <c:v>4.0000000000000002E-4</c:v>
                </c:pt>
                <c:pt idx="3466">
                  <c:v>4.0000000000000002E-4</c:v>
                </c:pt>
                <c:pt idx="3467">
                  <c:v>4.0000000000000002E-4</c:v>
                </c:pt>
                <c:pt idx="3468">
                  <c:v>4.0000000000000002E-4</c:v>
                </c:pt>
                <c:pt idx="3469">
                  <c:v>4.0000000000000002E-4</c:v>
                </c:pt>
                <c:pt idx="3470">
                  <c:v>4.0000000000000002E-4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4.0000000000000002E-4</c:v>
                </c:pt>
                <c:pt idx="3488">
                  <c:v>4.0000000000000002E-4</c:v>
                </c:pt>
                <c:pt idx="3489">
                  <c:v>4.0000000000000002E-4</c:v>
                </c:pt>
                <c:pt idx="3490">
                  <c:v>4.0000000000000002E-4</c:v>
                </c:pt>
                <c:pt idx="3491">
                  <c:v>4.0000000000000002E-4</c:v>
                </c:pt>
                <c:pt idx="3492">
                  <c:v>4.0000000000000002E-4</c:v>
                </c:pt>
                <c:pt idx="3493">
                  <c:v>4.0000000000000002E-4</c:v>
                </c:pt>
                <c:pt idx="3494">
                  <c:v>4.0000000000000002E-4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4.0000000000000002E-4</c:v>
                </c:pt>
                <c:pt idx="3500">
                  <c:v>4.0000000000000002E-4</c:v>
                </c:pt>
                <c:pt idx="3501">
                  <c:v>4.0000000000000002E-4</c:v>
                </c:pt>
                <c:pt idx="3502">
                  <c:v>4.0000000000000002E-4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4.0000000000000002E-4</c:v>
                </c:pt>
                <c:pt idx="3520">
                  <c:v>4.0000000000000002E-4</c:v>
                </c:pt>
                <c:pt idx="3521">
                  <c:v>4.0000000000000002E-4</c:v>
                </c:pt>
                <c:pt idx="3522">
                  <c:v>4.0000000000000002E-4</c:v>
                </c:pt>
                <c:pt idx="3523">
                  <c:v>4.0000000000000002E-4</c:v>
                </c:pt>
                <c:pt idx="3524">
                  <c:v>4.0000000000000002E-4</c:v>
                </c:pt>
                <c:pt idx="3525">
                  <c:v>4.0000000000000002E-4</c:v>
                </c:pt>
                <c:pt idx="3526">
                  <c:v>4.0000000000000002E-4</c:v>
                </c:pt>
                <c:pt idx="3527">
                  <c:v>4.0000000000000002E-4</c:v>
                </c:pt>
                <c:pt idx="3528">
                  <c:v>4.0000000000000002E-4</c:v>
                </c:pt>
                <c:pt idx="3529">
                  <c:v>4.0000000000000002E-4</c:v>
                </c:pt>
                <c:pt idx="3530">
                  <c:v>4.0000000000000002E-4</c:v>
                </c:pt>
                <c:pt idx="3531">
                  <c:v>4.0000000000000002E-4</c:v>
                </c:pt>
                <c:pt idx="3532">
                  <c:v>4.0000000000000002E-4</c:v>
                </c:pt>
                <c:pt idx="3533">
                  <c:v>4.0000000000000002E-4</c:v>
                </c:pt>
                <c:pt idx="3534">
                  <c:v>4.0000000000000002E-4</c:v>
                </c:pt>
                <c:pt idx="3535">
                  <c:v>4.0000000000000002E-4</c:v>
                </c:pt>
                <c:pt idx="3536">
                  <c:v>4.0000000000000002E-4</c:v>
                </c:pt>
                <c:pt idx="3537">
                  <c:v>4.0000000000000002E-4</c:v>
                </c:pt>
                <c:pt idx="3538">
                  <c:v>4.0000000000000002E-4</c:v>
                </c:pt>
                <c:pt idx="3539">
                  <c:v>4.0000000000000002E-4</c:v>
                </c:pt>
                <c:pt idx="3540">
                  <c:v>4.0000000000000002E-4</c:v>
                </c:pt>
                <c:pt idx="3541">
                  <c:v>4.0000000000000002E-4</c:v>
                </c:pt>
                <c:pt idx="3542">
                  <c:v>4.0000000000000002E-4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4.0000000000000002E-4</c:v>
                </c:pt>
                <c:pt idx="3548">
                  <c:v>4.0000000000000002E-4</c:v>
                </c:pt>
                <c:pt idx="3549">
                  <c:v>4.0000000000000002E-4</c:v>
                </c:pt>
                <c:pt idx="3550">
                  <c:v>4.0000000000000002E-4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4.0000000000000002E-4</c:v>
                </c:pt>
                <c:pt idx="3564">
                  <c:v>4.0000000000000002E-4</c:v>
                </c:pt>
                <c:pt idx="3565">
                  <c:v>4.0000000000000002E-4</c:v>
                </c:pt>
                <c:pt idx="3566">
                  <c:v>4.0000000000000002E-4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4.0000000000000002E-4</c:v>
                </c:pt>
                <c:pt idx="3576">
                  <c:v>4.0000000000000002E-4</c:v>
                </c:pt>
                <c:pt idx="3577">
                  <c:v>4.0000000000000002E-4</c:v>
                </c:pt>
                <c:pt idx="3578">
                  <c:v>4.0000000000000002E-4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4.0000000000000002E-4</c:v>
                </c:pt>
                <c:pt idx="3588">
                  <c:v>4.0000000000000002E-4</c:v>
                </c:pt>
                <c:pt idx="3589">
                  <c:v>4.0000000000000002E-4</c:v>
                </c:pt>
                <c:pt idx="3590">
                  <c:v>4.0000000000000002E-4</c:v>
                </c:pt>
                <c:pt idx="3591">
                  <c:v>4.0000000000000002E-4</c:v>
                </c:pt>
                <c:pt idx="3592">
                  <c:v>4.0000000000000002E-4</c:v>
                </c:pt>
                <c:pt idx="3593">
                  <c:v>4.0000000000000002E-4</c:v>
                </c:pt>
                <c:pt idx="3594">
                  <c:v>4.0000000000000002E-4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4.0000000000000002E-4</c:v>
                </c:pt>
                <c:pt idx="3600">
                  <c:v>4.0000000000000002E-4</c:v>
                </c:pt>
                <c:pt idx="3601">
                  <c:v>4.0000000000000002E-4</c:v>
                </c:pt>
                <c:pt idx="3602">
                  <c:v>4.0000000000000002E-4</c:v>
                </c:pt>
                <c:pt idx="3603">
                  <c:v>4.0000000000000002E-4</c:v>
                </c:pt>
                <c:pt idx="3604">
                  <c:v>4.0000000000000002E-4</c:v>
                </c:pt>
                <c:pt idx="3605">
                  <c:v>4.0000000000000002E-4</c:v>
                </c:pt>
                <c:pt idx="3606">
                  <c:v>4.0000000000000002E-4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4.0000000000000002E-4</c:v>
                </c:pt>
                <c:pt idx="3612">
                  <c:v>4.0000000000000002E-4</c:v>
                </c:pt>
                <c:pt idx="3613">
                  <c:v>4.0000000000000002E-4</c:v>
                </c:pt>
                <c:pt idx="3614">
                  <c:v>4.0000000000000002E-4</c:v>
                </c:pt>
                <c:pt idx="3615">
                  <c:v>4.0000000000000002E-4</c:v>
                </c:pt>
                <c:pt idx="3616">
                  <c:v>4.0000000000000002E-4</c:v>
                </c:pt>
                <c:pt idx="3617">
                  <c:v>4.0000000000000002E-4</c:v>
                </c:pt>
                <c:pt idx="3618">
                  <c:v>4.0000000000000002E-4</c:v>
                </c:pt>
                <c:pt idx="3619">
                  <c:v>4.0000000000000002E-4</c:v>
                </c:pt>
                <c:pt idx="3620">
                  <c:v>4.0000000000000002E-4</c:v>
                </c:pt>
                <c:pt idx="3621">
                  <c:v>4.0000000000000002E-4</c:v>
                </c:pt>
                <c:pt idx="3622">
                  <c:v>4.0000000000000002E-4</c:v>
                </c:pt>
                <c:pt idx="3623">
                  <c:v>4.0000000000000002E-4</c:v>
                </c:pt>
                <c:pt idx="3624">
                  <c:v>4.0000000000000002E-4</c:v>
                </c:pt>
                <c:pt idx="3625">
                  <c:v>4.0000000000000002E-4</c:v>
                </c:pt>
                <c:pt idx="3626">
                  <c:v>4.0000000000000002E-4</c:v>
                </c:pt>
                <c:pt idx="3627">
                  <c:v>4.0000000000000002E-4</c:v>
                </c:pt>
                <c:pt idx="3628">
                  <c:v>4.0000000000000002E-4</c:v>
                </c:pt>
                <c:pt idx="3629">
                  <c:v>4.0000000000000002E-4</c:v>
                </c:pt>
                <c:pt idx="3630">
                  <c:v>4.0000000000000002E-4</c:v>
                </c:pt>
                <c:pt idx="3631">
                  <c:v>4.0000000000000002E-4</c:v>
                </c:pt>
                <c:pt idx="3632">
                  <c:v>4.0000000000000002E-4</c:v>
                </c:pt>
                <c:pt idx="3633">
                  <c:v>4.0000000000000002E-4</c:v>
                </c:pt>
                <c:pt idx="3634">
                  <c:v>4.0000000000000002E-4</c:v>
                </c:pt>
                <c:pt idx="3635">
                  <c:v>4.0000000000000002E-4</c:v>
                </c:pt>
                <c:pt idx="3636">
                  <c:v>4.0000000000000002E-4</c:v>
                </c:pt>
                <c:pt idx="3637">
                  <c:v>4.0000000000000002E-4</c:v>
                </c:pt>
                <c:pt idx="3638">
                  <c:v>4.0000000000000002E-4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4.0000000000000002E-4</c:v>
                </c:pt>
                <c:pt idx="3644">
                  <c:v>4.0000000000000002E-4</c:v>
                </c:pt>
                <c:pt idx="3645">
                  <c:v>4.0000000000000002E-4</c:v>
                </c:pt>
                <c:pt idx="3646">
                  <c:v>4.0000000000000002E-4</c:v>
                </c:pt>
                <c:pt idx="3647">
                  <c:v>4.0000000000000002E-4</c:v>
                </c:pt>
                <c:pt idx="3648">
                  <c:v>4.0000000000000002E-4</c:v>
                </c:pt>
                <c:pt idx="3649">
                  <c:v>4.0000000000000002E-4</c:v>
                </c:pt>
                <c:pt idx="3650">
                  <c:v>4.0000000000000002E-4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4.0000000000000002E-4</c:v>
                </c:pt>
                <c:pt idx="3656">
                  <c:v>4.0000000000000002E-4</c:v>
                </c:pt>
                <c:pt idx="3657">
                  <c:v>4.0000000000000002E-4</c:v>
                </c:pt>
                <c:pt idx="3658">
                  <c:v>4.0000000000000002E-4</c:v>
                </c:pt>
                <c:pt idx="3659">
                  <c:v>4.0000000000000002E-4</c:v>
                </c:pt>
                <c:pt idx="3660">
                  <c:v>4.0000000000000002E-4</c:v>
                </c:pt>
                <c:pt idx="3661">
                  <c:v>4.0000000000000002E-4</c:v>
                </c:pt>
                <c:pt idx="3662">
                  <c:v>4.0000000000000002E-4</c:v>
                </c:pt>
                <c:pt idx="3663">
                  <c:v>4.0000000000000002E-4</c:v>
                </c:pt>
                <c:pt idx="3664">
                  <c:v>4.0000000000000002E-4</c:v>
                </c:pt>
                <c:pt idx="3665">
                  <c:v>4.0000000000000002E-4</c:v>
                </c:pt>
                <c:pt idx="3666">
                  <c:v>4.0000000000000002E-4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4.0000000000000002E-4</c:v>
                </c:pt>
                <c:pt idx="3672">
                  <c:v>4.0000000000000002E-4</c:v>
                </c:pt>
                <c:pt idx="3673">
                  <c:v>4.0000000000000002E-4</c:v>
                </c:pt>
                <c:pt idx="3674">
                  <c:v>4.0000000000000002E-4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4.0000000000000002E-4</c:v>
                </c:pt>
                <c:pt idx="3680">
                  <c:v>4.0000000000000002E-4</c:v>
                </c:pt>
                <c:pt idx="3681">
                  <c:v>4.0000000000000002E-4</c:v>
                </c:pt>
                <c:pt idx="3682">
                  <c:v>4.0000000000000002E-4</c:v>
                </c:pt>
                <c:pt idx="3683">
                  <c:v>4.0000000000000002E-4</c:v>
                </c:pt>
                <c:pt idx="3684">
                  <c:v>4.0000000000000002E-4</c:v>
                </c:pt>
                <c:pt idx="3685">
                  <c:v>4.0000000000000002E-4</c:v>
                </c:pt>
                <c:pt idx="3686">
                  <c:v>4.0000000000000002E-4</c:v>
                </c:pt>
                <c:pt idx="3687">
                  <c:v>4.0000000000000002E-4</c:v>
                </c:pt>
                <c:pt idx="3688">
                  <c:v>4.0000000000000002E-4</c:v>
                </c:pt>
                <c:pt idx="3689">
                  <c:v>4.0000000000000002E-4</c:v>
                </c:pt>
                <c:pt idx="3690">
                  <c:v>4.0000000000000002E-4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4.0000000000000002E-4</c:v>
                </c:pt>
                <c:pt idx="3696">
                  <c:v>4.0000000000000002E-4</c:v>
                </c:pt>
                <c:pt idx="3697">
                  <c:v>4.0000000000000002E-4</c:v>
                </c:pt>
                <c:pt idx="3698">
                  <c:v>4.0000000000000002E-4</c:v>
                </c:pt>
                <c:pt idx="3699">
                  <c:v>4.0000000000000002E-4</c:v>
                </c:pt>
                <c:pt idx="3700">
                  <c:v>4.0000000000000002E-4</c:v>
                </c:pt>
                <c:pt idx="3701">
                  <c:v>4.0000000000000002E-4</c:v>
                </c:pt>
                <c:pt idx="3702">
                  <c:v>4.0000000000000002E-4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4.0000000000000002E-4</c:v>
                </c:pt>
                <c:pt idx="3720">
                  <c:v>4.0000000000000002E-4</c:v>
                </c:pt>
                <c:pt idx="3721">
                  <c:v>4.0000000000000002E-4</c:v>
                </c:pt>
                <c:pt idx="3722">
                  <c:v>4.0000000000000002E-4</c:v>
                </c:pt>
                <c:pt idx="3723">
                  <c:v>4.0000000000000002E-4</c:v>
                </c:pt>
                <c:pt idx="3724">
                  <c:v>4.0000000000000002E-4</c:v>
                </c:pt>
                <c:pt idx="3725">
                  <c:v>4.0000000000000002E-4</c:v>
                </c:pt>
                <c:pt idx="3726">
                  <c:v>4.0000000000000002E-4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4.0000000000000002E-4</c:v>
                </c:pt>
                <c:pt idx="3736">
                  <c:v>4.0000000000000002E-4</c:v>
                </c:pt>
                <c:pt idx="3737">
                  <c:v>4.0000000000000002E-4</c:v>
                </c:pt>
                <c:pt idx="3738">
                  <c:v>4.0000000000000002E-4</c:v>
                </c:pt>
                <c:pt idx="3739">
                  <c:v>4.0000000000000002E-4</c:v>
                </c:pt>
                <c:pt idx="3740">
                  <c:v>4.0000000000000002E-4</c:v>
                </c:pt>
                <c:pt idx="3741">
                  <c:v>4.0000000000000002E-4</c:v>
                </c:pt>
                <c:pt idx="3742">
                  <c:v>4.0000000000000002E-4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4.0000000000000002E-4</c:v>
                </c:pt>
                <c:pt idx="3748">
                  <c:v>4.0000000000000002E-4</c:v>
                </c:pt>
                <c:pt idx="3749">
                  <c:v>4.0000000000000002E-4</c:v>
                </c:pt>
                <c:pt idx="3750">
                  <c:v>4.0000000000000002E-4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4.0000000000000002E-4</c:v>
                </c:pt>
                <c:pt idx="3764">
                  <c:v>4.0000000000000002E-4</c:v>
                </c:pt>
                <c:pt idx="3765">
                  <c:v>4.0000000000000002E-4</c:v>
                </c:pt>
                <c:pt idx="3766">
                  <c:v>4.0000000000000002E-4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4.0000000000000002E-4</c:v>
                </c:pt>
                <c:pt idx="3788">
                  <c:v>4.0000000000000002E-4</c:v>
                </c:pt>
                <c:pt idx="3789">
                  <c:v>4.0000000000000002E-4</c:v>
                </c:pt>
                <c:pt idx="3790">
                  <c:v>4.0000000000000002E-4</c:v>
                </c:pt>
                <c:pt idx="3791">
                  <c:v>4.0000000000000002E-4</c:v>
                </c:pt>
                <c:pt idx="3792">
                  <c:v>4.0000000000000002E-4</c:v>
                </c:pt>
                <c:pt idx="3793">
                  <c:v>4.0000000000000002E-4</c:v>
                </c:pt>
                <c:pt idx="3794">
                  <c:v>4.0000000000000002E-4</c:v>
                </c:pt>
                <c:pt idx="3795">
                  <c:v>4.0000000000000002E-4</c:v>
                </c:pt>
                <c:pt idx="3796">
                  <c:v>4.0000000000000002E-4</c:v>
                </c:pt>
                <c:pt idx="3797">
                  <c:v>4.0000000000000002E-4</c:v>
                </c:pt>
                <c:pt idx="3798">
                  <c:v>4.0000000000000002E-4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4.0000000000000002E-4</c:v>
                </c:pt>
                <c:pt idx="3808">
                  <c:v>4.0000000000000002E-4</c:v>
                </c:pt>
                <c:pt idx="3809">
                  <c:v>4.0000000000000002E-4</c:v>
                </c:pt>
                <c:pt idx="3810">
                  <c:v>4.0000000000000002E-4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4.0000000000000002E-4</c:v>
                </c:pt>
                <c:pt idx="3816">
                  <c:v>4.0000000000000002E-4</c:v>
                </c:pt>
                <c:pt idx="3817">
                  <c:v>4.0000000000000002E-4</c:v>
                </c:pt>
                <c:pt idx="3818">
                  <c:v>4.0000000000000002E-4</c:v>
                </c:pt>
                <c:pt idx="3819">
                  <c:v>4.0000000000000002E-4</c:v>
                </c:pt>
                <c:pt idx="3820">
                  <c:v>4.0000000000000002E-4</c:v>
                </c:pt>
                <c:pt idx="3821">
                  <c:v>4.0000000000000002E-4</c:v>
                </c:pt>
                <c:pt idx="3822">
                  <c:v>4.0000000000000002E-4</c:v>
                </c:pt>
                <c:pt idx="3823">
                  <c:v>4.0000000000000002E-4</c:v>
                </c:pt>
                <c:pt idx="3824">
                  <c:v>4.0000000000000002E-4</c:v>
                </c:pt>
                <c:pt idx="3825">
                  <c:v>4.0000000000000002E-4</c:v>
                </c:pt>
                <c:pt idx="3826">
                  <c:v>4.0000000000000002E-4</c:v>
                </c:pt>
                <c:pt idx="3827">
                  <c:v>4.0000000000000002E-4</c:v>
                </c:pt>
                <c:pt idx="3828">
                  <c:v>4.0000000000000002E-4</c:v>
                </c:pt>
                <c:pt idx="3829">
                  <c:v>4.0000000000000002E-4</c:v>
                </c:pt>
                <c:pt idx="3830">
                  <c:v>4.0000000000000002E-4</c:v>
                </c:pt>
                <c:pt idx="3831">
                  <c:v>4.0000000000000002E-4</c:v>
                </c:pt>
                <c:pt idx="3832">
                  <c:v>4.0000000000000002E-4</c:v>
                </c:pt>
                <c:pt idx="3833">
                  <c:v>4.0000000000000002E-4</c:v>
                </c:pt>
                <c:pt idx="3834">
                  <c:v>4.0000000000000002E-4</c:v>
                </c:pt>
                <c:pt idx="3835">
                  <c:v>4.0000000000000002E-4</c:v>
                </c:pt>
                <c:pt idx="3836">
                  <c:v>4.0000000000000002E-4</c:v>
                </c:pt>
                <c:pt idx="3837">
                  <c:v>4.0000000000000002E-4</c:v>
                </c:pt>
                <c:pt idx="3838">
                  <c:v>4.0000000000000002E-4</c:v>
                </c:pt>
                <c:pt idx="3839">
                  <c:v>4.0000000000000002E-4</c:v>
                </c:pt>
                <c:pt idx="3840">
                  <c:v>4.0000000000000002E-4</c:v>
                </c:pt>
                <c:pt idx="3841">
                  <c:v>4.0000000000000002E-4</c:v>
                </c:pt>
                <c:pt idx="3842">
                  <c:v>4.0000000000000002E-4</c:v>
                </c:pt>
                <c:pt idx="3843">
                  <c:v>4.0000000000000002E-4</c:v>
                </c:pt>
                <c:pt idx="3844">
                  <c:v>4.0000000000000002E-4</c:v>
                </c:pt>
                <c:pt idx="3845">
                  <c:v>4.0000000000000002E-4</c:v>
                </c:pt>
                <c:pt idx="3846">
                  <c:v>4.0000000000000002E-4</c:v>
                </c:pt>
                <c:pt idx="3847">
                  <c:v>4.0000000000000002E-4</c:v>
                </c:pt>
                <c:pt idx="3848">
                  <c:v>4.0000000000000002E-4</c:v>
                </c:pt>
                <c:pt idx="3849">
                  <c:v>4.0000000000000002E-4</c:v>
                </c:pt>
                <c:pt idx="3850">
                  <c:v>4.0000000000000002E-4</c:v>
                </c:pt>
                <c:pt idx="3851">
                  <c:v>4.0000000000000002E-4</c:v>
                </c:pt>
                <c:pt idx="3852">
                  <c:v>4.0000000000000002E-4</c:v>
                </c:pt>
                <c:pt idx="3853">
                  <c:v>4.0000000000000002E-4</c:v>
                </c:pt>
                <c:pt idx="3854">
                  <c:v>4.0000000000000002E-4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4.0000000000000002E-4</c:v>
                </c:pt>
                <c:pt idx="3860">
                  <c:v>4.0000000000000002E-4</c:v>
                </c:pt>
                <c:pt idx="3861">
                  <c:v>4.0000000000000002E-4</c:v>
                </c:pt>
                <c:pt idx="3862">
                  <c:v>4.0000000000000002E-4</c:v>
                </c:pt>
                <c:pt idx="3863">
                  <c:v>4.0000000000000002E-4</c:v>
                </c:pt>
                <c:pt idx="3864">
                  <c:v>4.0000000000000002E-4</c:v>
                </c:pt>
                <c:pt idx="3865">
                  <c:v>4.0000000000000002E-4</c:v>
                </c:pt>
                <c:pt idx="3866">
                  <c:v>4.0000000000000002E-4</c:v>
                </c:pt>
                <c:pt idx="3867">
                  <c:v>4.0000000000000002E-4</c:v>
                </c:pt>
                <c:pt idx="3868">
                  <c:v>4.0000000000000002E-4</c:v>
                </c:pt>
                <c:pt idx="3869">
                  <c:v>4.0000000000000002E-4</c:v>
                </c:pt>
                <c:pt idx="3870">
                  <c:v>4.0000000000000002E-4</c:v>
                </c:pt>
                <c:pt idx="3871">
                  <c:v>4.0000000000000002E-4</c:v>
                </c:pt>
                <c:pt idx="3872">
                  <c:v>4.0000000000000002E-4</c:v>
                </c:pt>
                <c:pt idx="3873">
                  <c:v>4.0000000000000002E-4</c:v>
                </c:pt>
                <c:pt idx="3874">
                  <c:v>4.0000000000000002E-4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4.0000000000000002E-4</c:v>
                </c:pt>
                <c:pt idx="3880">
                  <c:v>4.0000000000000002E-4</c:v>
                </c:pt>
                <c:pt idx="3881">
                  <c:v>4.0000000000000002E-4</c:v>
                </c:pt>
                <c:pt idx="3882">
                  <c:v>4.0000000000000002E-4</c:v>
                </c:pt>
                <c:pt idx="3883">
                  <c:v>4.0000000000000002E-4</c:v>
                </c:pt>
                <c:pt idx="3884">
                  <c:v>4.0000000000000002E-4</c:v>
                </c:pt>
                <c:pt idx="3885">
                  <c:v>4.0000000000000002E-4</c:v>
                </c:pt>
                <c:pt idx="3886">
                  <c:v>4.0000000000000002E-4</c:v>
                </c:pt>
                <c:pt idx="3887">
                  <c:v>4.0000000000000002E-4</c:v>
                </c:pt>
                <c:pt idx="3888">
                  <c:v>4.0000000000000002E-4</c:v>
                </c:pt>
                <c:pt idx="3889">
                  <c:v>4.0000000000000002E-4</c:v>
                </c:pt>
                <c:pt idx="3890">
                  <c:v>4.0000000000000002E-4</c:v>
                </c:pt>
                <c:pt idx="3891">
                  <c:v>4.0000000000000002E-4</c:v>
                </c:pt>
                <c:pt idx="3892">
                  <c:v>4.0000000000000002E-4</c:v>
                </c:pt>
                <c:pt idx="3893">
                  <c:v>4.0000000000000002E-4</c:v>
                </c:pt>
                <c:pt idx="3894">
                  <c:v>4.0000000000000002E-4</c:v>
                </c:pt>
                <c:pt idx="3895">
                  <c:v>4.0000000000000002E-4</c:v>
                </c:pt>
                <c:pt idx="3896">
                  <c:v>4.0000000000000002E-4</c:v>
                </c:pt>
                <c:pt idx="3897">
                  <c:v>4.0000000000000002E-4</c:v>
                </c:pt>
                <c:pt idx="3898">
                  <c:v>4.0000000000000002E-4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4.0000000000000002E-4</c:v>
                </c:pt>
                <c:pt idx="3908">
                  <c:v>4.0000000000000002E-4</c:v>
                </c:pt>
                <c:pt idx="3909">
                  <c:v>4.0000000000000002E-4</c:v>
                </c:pt>
                <c:pt idx="3910">
                  <c:v>4.0000000000000002E-4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4.0000000000000002E-4</c:v>
                </c:pt>
                <c:pt idx="3920">
                  <c:v>4.0000000000000002E-4</c:v>
                </c:pt>
                <c:pt idx="3921">
                  <c:v>4.0000000000000002E-4</c:v>
                </c:pt>
                <c:pt idx="3922">
                  <c:v>4.0000000000000002E-4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4.0000000000000002E-4</c:v>
                </c:pt>
                <c:pt idx="3936">
                  <c:v>4.0000000000000002E-4</c:v>
                </c:pt>
                <c:pt idx="3937">
                  <c:v>4.0000000000000002E-4</c:v>
                </c:pt>
                <c:pt idx="3938">
                  <c:v>4.0000000000000002E-4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4.0000000000000002E-4</c:v>
                </c:pt>
                <c:pt idx="3944">
                  <c:v>4.0000000000000002E-4</c:v>
                </c:pt>
                <c:pt idx="3945">
                  <c:v>4.0000000000000002E-4</c:v>
                </c:pt>
                <c:pt idx="3946">
                  <c:v>4.0000000000000002E-4</c:v>
                </c:pt>
                <c:pt idx="3947">
                  <c:v>4.0000000000000002E-4</c:v>
                </c:pt>
                <c:pt idx="3948">
                  <c:v>4.0000000000000002E-4</c:v>
                </c:pt>
                <c:pt idx="3949">
                  <c:v>4.0000000000000002E-4</c:v>
                </c:pt>
                <c:pt idx="3950">
                  <c:v>4.0000000000000002E-4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4.0000000000000002E-4</c:v>
                </c:pt>
                <c:pt idx="3956">
                  <c:v>4.0000000000000002E-4</c:v>
                </c:pt>
                <c:pt idx="3957">
                  <c:v>4.0000000000000002E-4</c:v>
                </c:pt>
                <c:pt idx="3958">
                  <c:v>4.0000000000000002E-4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4.0000000000000002E-4</c:v>
                </c:pt>
                <c:pt idx="3968">
                  <c:v>4.0000000000000002E-4</c:v>
                </c:pt>
                <c:pt idx="3969">
                  <c:v>4.0000000000000002E-4</c:v>
                </c:pt>
                <c:pt idx="3970">
                  <c:v>4.0000000000000002E-4</c:v>
                </c:pt>
                <c:pt idx="3971">
                  <c:v>4.0000000000000002E-4</c:v>
                </c:pt>
                <c:pt idx="3972">
                  <c:v>4.0000000000000002E-4</c:v>
                </c:pt>
                <c:pt idx="3973">
                  <c:v>4.0000000000000002E-4</c:v>
                </c:pt>
                <c:pt idx="3974">
                  <c:v>4.0000000000000002E-4</c:v>
                </c:pt>
                <c:pt idx="3975">
                  <c:v>4.0000000000000002E-4</c:v>
                </c:pt>
                <c:pt idx="3976">
                  <c:v>4.0000000000000002E-4</c:v>
                </c:pt>
                <c:pt idx="3977">
                  <c:v>4.0000000000000002E-4</c:v>
                </c:pt>
                <c:pt idx="3978">
                  <c:v>4.0000000000000002E-4</c:v>
                </c:pt>
                <c:pt idx="3979">
                  <c:v>4.0000000000000002E-4</c:v>
                </c:pt>
                <c:pt idx="3980">
                  <c:v>4.0000000000000002E-4</c:v>
                </c:pt>
                <c:pt idx="3981">
                  <c:v>4.0000000000000002E-4</c:v>
                </c:pt>
                <c:pt idx="3982">
                  <c:v>4.0000000000000002E-4</c:v>
                </c:pt>
                <c:pt idx="3983">
                  <c:v>4.0000000000000002E-4</c:v>
                </c:pt>
                <c:pt idx="3984">
                  <c:v>4.0000000000000002E-4</c:v>
                </c:pt>
                <c:pt idx="3985">
                  <c:v>4.0000000000000002E-4</c:v>
                </c:pt>
                <c:pt idx="3986">
                  <c:v>4.0000000000000002E-4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4.0000000000000002E-4</c:v>
                </c:pt>
                <c:pt idx="3992">
                  <c:v>4.0000000000000002E-4</c:v>
                </c:pt>
                <c:pt idx="3993">
                  <c:v>4.0000000000000002E-4</c:v>
                </c:pt>
                <c:pt idx="3994">
                  <c:v>4.0000000000000002E-4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4.0000000000000002E-4</c:v>
                </c:pt>
                <c:pt idx="4020">
                  <c:v>4.0000000000000002E-4</c:v>
                </c:pt>
                <c:pt idx="4021">
                  <c:v>4.0000000000000002E-4</c:v>
                </c:pt>
                <c:pt idx="4022">
                  <c:v>4.0000000000000002E-4</c:v>
                </c:pt>
                <c:pt idx="4023">
                  <c:v>4.0000000000000002E-4</c:v>
                </c:pt>
                <c:pt idx="4024">
                  <c:v>4.0000000000000002E-4</c:v>
                </c:pt>
                <c:pt idx="4025">
                  <c:v>4.0000000000000002E-4</c:v>
                </c:pt>
                <c:pt idx="4026">
                  <c:v>4.0000000000000002E-4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4.0000000000000002E-4</c:v>
                </c:pt>
                <c:pt idx="4032">
                  <c:v>4.0000000000000002E-4</c:v>
                </c:pt>
                <c:pt idx="4033">
                  <c:v>4.0000000000000002E-4</c:v>
                </c:pt>
                <c:pt idx="4034">
                  <c:v>4.0000000000000002E-4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4.0000000000000002E-4</c:v>
                </c:pt>
                <c:pt idx="4044">
                  <c:v>4.0000000000000002E-4</c:v>
                </c:pt>
                <c:pt idx="4045">
                  <c:v>4.0000000000000002E-4</c:v>
                </c:pt>
                <c:pt idx="4046">
                  <c:v>4.0000000000000002E-4</c:v>
                </c:pt>
                <c:pt idx="4047">
                  <c:v>4.0000000000000002E-4</c:v>
                </c:pt>
                <c:pt idx="4048">
                  <c:v>4.0000000000000002E-4</c:v>
                </c:pt>
                <c:pt idx="4049">
                  <c:v>4.0000000000000002E-4</c:v>
                </c:pt>
                <c:pt idx="4050">
                  <c:v>4.0000000000000002E-4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4.0000000000000002E-4</c:v>
                </c:pt>
                <c:pt idx="4056">
                  <c:v>4.0000000000000002E-4</c:v>
                </c:pt>
                <c:pt idx="4057">
                  <c:v>4.0000000000000002E-4</c:v>
                </c:pt>
                <c:pt idx="4058">
                  <c:v>4.0000000000000002E-4</c:v>
                </c:pt>
                <c:pt idx="4059">
                  <c:v>4.0000000000000002E-4</c:v>
                </c:pt>
                <c:pt idx="4060">
                  <c:v>4.0000000000000002E-4</c:v>
                </c:pt>
                <c:pt idx="4061">
                  <c:v>4.0000000000000002E-4</c:v>
                </c:pt>
                <c:pt idx="4062">
                  <c:v>4.0000000000000002E-4</c:v>
                </c:pt>
                <c:pt idx="4063">
                  <c:v>4.0000000000000002E-4</c:v>
                </c:pt>
                <c:pt idx="4064">
                  <c:v>4.0000000000000002E-4</c:v>
                </c:pt>
                <c:pt idx="4065">
                  <c:v>4.0000000000000002E-4</c:v>
                </c:pt>
                <c:pt idx="4066">
                  <c:v>4.0000000000000002E-4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4.0000000000000002E-4</c:v>
                </c:pt>
                <c:pt idx="4072">
                  <c:v>4.0000000000000002E-4</c:v>
                </c:pt>
                <c:pt idx="4073">
                  <c:v>4.0000000000000002E-4</c:v>
                </c:pt>
                <c:pt idx="4074">
                  <c:v>4.0000000000000002E-4</c:v>
                </c:pt>
                <c:pt idx="4075">
                  <c:v>4.0000000000000002E-4</c:v>
                </c:pt>
                <c:pt idx="4076">
                  <c:v>4.0000000000000002E-4</c:v>
                </c:pt>
                <c:pt idx="4077">
                  <c:v>4.0000000000000002E-4</c:v>
                </c:pt>
                <c:pt idx="4078">
                  <c:v>4.0000000000000002E-4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4.0000000000000002E-4</c:v>
                </c:pt>
                <c:pt idx="4084">
                  <c:v>4.0000000000000002E-4</c:v>
                </c:pt>
                <c:pt idx="4085">
                  <c:v>4.0000000000000002E-4</c:v>
                </c:pt>
                <c:pt idx="4086">
                  <c:v>4.0000000000000002E-4</c:v>
                </c:pt>
                <c:pt idx="4087">
                  <c:v>4.0000000000000002E-4</c:v>
                </c:pt>
                <c:pt idx="4088">
                  <c:v>4.0000000000000002E-4</c:v>
                </c:pt>
                <c:pt idx="4089">
                  <c:v>4.0000000000000002E-4</c:v>
                </c:pt>
                <c:pt idx="4090">
                  <c:v>4.0000000000000002E-4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4.0000000000000002E-4</c:v>
                </c:pt>
                <c:pt idx="4108">
                  <c:v>4.0000000000000002E-4</c:v>
                </c:pt>
                <c:pt idx="4109">
                  <c:v>4.0000000000000002E-4</c:v>
                </c:pt>
                <c:pt idx="4110">
                  <c:v>4.0000000000000002E-4</c:v>
                </c:pt>
                <c:pt idx="4111">
                  <c:v>4.0000000000000002E-4</c:v>
                </c:pt>
                <c:pt idx="4112">
                  <c:v>4.0000000000000002E-4</c:v>
                </c:pt>
                <c:pt idx="4113">
                  <c:v>4.0000000000000002E-4</c:v>
                </c:pt>
                <c:pt idx="4114">
                  <c:v>4.0000000000000002E-4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4.0000000000000002E-4</c:v>
                </c:pt>
                <c:pt idx="4128">
                  <c:v>4.0000000000000002E-4</c:v>
                </c:pt>
                <c:pt idx="4129">
                  <c:v>4.0000000000000002E-4</c:v>
                </c:pt>
                <c:pt idx="4130">
                  <c:v>4.0000000000000002E-4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4.0000000000000002E-4</c:v>
                </c:pt>
                <c:pt idx="4140">
                  <c:v>4.0000000000000002E-4</c:v>
                </c:pt>
                <c:pt idx="4141">
                  <c:v>4.0000000000000002E-4</c:v>
                </c:pt>
                <c:pt idx="4142">
                  <c:v>4.0000000000000002E-4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4.0000000000000002E-4</c:v>
                </c:pt>
                <c:pt idx="4148">
                  <c:v>4.0000000000000002E-4</c:v>
                </c:pt>
                <c:pt idx="4149">
                  <c:v>4.0000000000000002E-4</c:v>
                </c:pt>
                <c:pt idx="4150">
                  <c:v>4.0000000000000002E-4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4.0000000000000002E-4</c:v>
                </c:pt>
                <c:pt idx="4160">
                  <c:v>4.0000000000000002E-4</c:v>
                </c:pt>
                <c:pt idx="4161">
                  <c:v>4.0000000000000002E-4</c:v>
                </c:pt>
                <c:pt idx="4162">
                  <c:v>4.0000000000000002E-4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4.0000000000000002E-4</c:v>
                </c:pt>
                <c:pt idx="4168">
                  <c:v>4.0000000000000002E-4</c:v>
                </c:pt>
                <c:pt idx="4169">
                  <c:v>4.0000000000000002E-4</c:v>
                </c:pt>
                <c:pt idx="4170">
                  <c:v>4.0000000000000002E-4</c:v>
                </c:pt>
                <c:pt idx="4171">
                  <c:v>4.0000000000000002E-4</c:v>
                </c:pt>
                <c:pt idx="4172">
                  <c:v>4.0000000000000002E-4</c:v>
                </c:pt>
                <c:pt idx="4173">
                  <c:v>4.0000000000000002E-4</c:v>
                </c:pt>
                <c:pt idx="4174">
                  <c:v>4.0000000000000002E-4</c:v>
                </c:pt>
                <c:pt idx="4175">
                  <c:v>4.0000000000000002E-4</c:v>
                </c:pt>
                <c:pt idx="4176">
                  <c:v>4.0000000000000002E-4</c:v>
                </c:pt>
                <c:pt idx="4177">
                  <c:v>4.0000000000000002E-4</c:v>
                </c:pt>
                <c:pt idx="4178">
                  <c:v>4.0000000000000002E-4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4.0000000000000002E-4</c:v>
                </c:pt>
                <c:pt idx="4184">
                  <c:v>4.0000000000000002E-4</c:v>
                </c:pt>
                <c:pt idx="4185">
                  <c:v>4.0000000000000002E-4</c:v>
                </c:pt>
                <c:pt idx="4186">
                  <c:v>4.0000000000000002E-4</c:v>
                </c:pt>
                <c:pt idx="4187">
                  <c:v>4.0000000000000002E-4</c:v>
                </c:pt>
                <c:pt idx="4188">
                  <c:v>4.0000000000000002E-4</c:v>
                </c:pt>
                <c:pt idx="4189">
                  <c:v>4.0000000000000002E-4</c:v>
                </c:pt>
                <c:pt idx="4190">
                  <c:v>4.0000000000000002E-4</c:v>
                </c:pt>
                <c:pt idx="4191">
                  <c:v>4.0000000000000002E-4</c:v>
                </c:pt>
                <c:pt idx="4192">
                  <c:v>4.0000000000000002E-4</c:v>
                </c:pt>
                <c:pt idx="4193">
                  <c:v>4.0000000000000002E-4</c:v>
                </c:pt>
                <c:pt idx="4194">
                  <c:v>4.0000000000000002E-4</c:v>
                </c:pt>
                <c:pt idx="4195">
                  <c:v>4.0000000000000002E-4</c:v>
                </c:pt>
                <c:pt idx="4196">
                  <c:v>4.0000000000000002E-4</c:v>
                </c:pt>
                <c:pt idx="4197">
                  <c:v>4.0000000000000002E-4</c:v>
                </c:pt>
                <c:pt idx="4198">
                  <c:v>4.0000000000000002E-4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4.0000000000000002E-4</c:v>
                </c:pt>
                <c:pt idx="4204">
                  <c:v>4.0000000000000002E-4</c:v>
                </c:pt>
                <c:pt idx="4205">
                  <c:v>4.0000000000000002E-4</c:v>
                </c:pt>
                <c:pt idx="4206">
                  <c:v>4.0000000000000002E-4</c:v>
                </c:pt>
                <c:pt idx="4207">
                  <c:v>4.0000000000000002E-4</c:v>
                </c:pt>
                <c:pt idx="4208">
                  <c:v>4.0000000000000002E-4</c:v>
                </c:pt>
                <c:pt idx="4209">
                  <c:v>4.0000000000000002E-4</c:v>
                </c:pt>
                <c:pt idx="4210">
                  <c:v>4.0000000000000002E-4</c:v>
                </c:pt>
                <c:pt idx="4211">
                  <c:v>4.0000000000000002E-4</c:v>
                </c:pt>
                <c:pt idx="4212">
                  <c:v>4.0000000000000002E-4</c:v>
                </c:pt>
                <c:pt idx="4213">
                  <c:v>4.0000000000000002E-4</c:v>
                </c:pt>
                <c:pt idx="4214">
                  <c:v>4.0000000000000002E-4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4.0000000000000002E-4</c:v>
                </c:pt>
                <c:pt idx="4236">
                  <c:v>4.0000000000000002E-4</c:v>
                </c:pt>
                <c:pt idx="4237">
                  <c:v>4.0000000000000002E-4</c:v>
                </c:pt>
                <c:pt idx="4238">
                  <c:v>4.0000000000000002E-4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4.0000000000000002E-4</c:v>
                </c:pt>
                <c:pt idx="4248">
                  <c:v>4.0000000000000002E-4</c:v>
                </c:pt>
                <c:pt idx="4249">
                  <c:v>4.0000000000000002E-4</c:v>
                </c:pt>
                <c:pt idx="4250">
                  <c:v>4.0000000000000002E-4</c:v>
                </c:pt>
                <c:pt idx="4251">
                  <c:v>4.0000000000000002E-4</c:v>
                </c:pt>
                <c:pt idx="4252">
                  <c:v>4.0000000000000002E-4</c:v>
                </c:pt>
                <c:pt idx="4253">
                  <c:v>4.0000000000000002E-4</c:v>
                </c:pt>
                <c:pt idx="4254">
                  <c:v>4.0000000000000002E-4</c:v>
                </c:pt>
                <c:pt idx="4255">
                  <c:v>4.0000000000000002E-4</c:v>
                </c:pt>
                <c:pt idx="4256">
                  <c:v>4.0000000000000002E-4</c:v>
                </c:pt>
                <c:pt idx="4257">
                  <c:v>4.0000000000000002E-4</c:v>
                </c:pt>
                <c:pt idx="4258">
                  <c:v>4.0000000000000002E-4</c:v>
                </c:pt>
                <c:pt idx="4259">
                  <c:v>4.0000000000000002E-4</c:v>
                </c:pt>
                <c:pt idx="4260">
                  <c:v>4.0000000000000002E-4</c:v>
                </c:pt>
                <c:pt idx="4261">
                  <c:v>4.0000000000000002E-4</c:v>
                </c:pt>
                <c:pt idx="4262">
                  <c:v>4.0000000000000002E-4</c:v>
                </c:pt>
                <c:pt idx="4263">
                  <c:v>4.0000000000000002E-4</c:v>
                </c:pt>
                <c:pt idx="4264">
                  <c:v>4.0000000000000002E-4</c:v>
                </c:pt>
                <c:pt idx="4265">
                  <c:v>4.0000000000000002E-4</c:v>
                </c:pt>
                <c:pt idx="4266">
                  <c:v>4.0000000000000002E-4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4.0000000000000002E-4</c:v>
                </c:pt>
                <c:pt idx="4288">
                  <c:v>4.0000000000000002E-4</c:v>
                </c:pt>
                <c:pt idx="4289">
                  <c:v>4.0000000000000002E-4</c:v>
                </c:pt>
                <c:pt idx="4290">
                  <c:v>4.0000000000000002E-4</c:v>
                </c:pt>
                <c:pt idx="4291">
                  <c:v>4.0000000000000002E-4</c:v>
                </c:pt>
                <c:pt idx="4292">
                  <c:v>4.0000000000000002E-4</c:v>
                </c:pt>
                <c:pt idx="4293">
                  <c:v>4.0000000000000002E-4</c:v>
                </c:pt>
                <c:pt idx="4294">
                  <c:v>4.0000000000000002E-4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4.0000000000000002E-4</c:v>
                </c:pt>
                <c:pt idx="4300">
                  <c:v>4.0000000000000002E-4</c:v>
                </c:pt>
                <c:pt idx="4301">
                  <c:v>4.0000000000000002E-4</c:v>
                </c:pt>
                <c:pt idx="4302">
                  <c:v>4.0000000000000002E-4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4.0000000000000002E-4</c:v>
                </c:pt>
                <c:pt idx="4316">
                  <c:v>4.0000000000000002E-4</c:v>
                </c:pt>
                <c:pt idx="4317">
                  <c:v>4.0000000000000002E-4</c:v>
                </c:pt>
                <c:pt idx="4318">
                  <c:v>4.0000000000000002E-4</c:v>
                </c:pt>
                <c:pt idx="4319">
                  <c:v>4.0000000000000002E-4</c:v>
                </c:pt>
                <c:pt idx="4320">
                  <c:v>4.0000000000000002E-4</c:v>
                </c:pt>
                <c:pt idx="4321">
                  <c:v>4.0000000000000002E-4</c:v>
                </c:pt>
                <c:pt idx="4322">
                  <c:v>4.0000000000000002E-4</c:v>
                </c:pt>
                <c:pt idx="4323">
                  <c:v>4.0000000000000002E-4</c:v>
                </c:pt>
                <c:pt idx="4324">
                  <c:v>4.0000000000000002E-4</c:v>
                </c:pt>
                <c:pt idx="4325">
                  <c:v>4.0000000000000002E-4</c:v>
                </c:pt>
                <c:pt idx="4326">
                  <c:v>4.0000000000000002E-4</c:v>
                </c:pt>
                <c:pt idx="4327">
                  <c:v>4.0000000000000002E-4</c:v>
                </c:pt>
                <c:pt idx="4328">
                  <c:v>4.0000000000000002E-4</c:v>
                </c:pt>
                <c:pt idx="4329">
                  <c:v>4.0000000000000002E-4</c:v>
                </c:pt>
                <c:pt idx="4330">
                  <c:v>4.0000000000000002E-4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4.0000000000000002E-4</c:v>
                </c:pt>
                <c:pt idx="4336">
                  <c:v>4.0000000000000002E-4</c:v>
                </c:pt>
                <c:pt idx="4337">
                  <c:v>4.0000000000000002E-4</c:v>
                </c:pt>
                <c:pt idx="4338">
                  <c:v>4.0000000000000002E-4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4.0000000000000002E-4</c:v>
                </c:pt>
                <c:pt idx="4344">
                  <c:v>4.0000000000000002E-4</c:v>
                </c:pt>
                <c:pt idx="4345">
                  <c:v>4.0000000000000002E-4</c:v>
                </c:pt>
                <c:pt idx="4346">
                  <c:v>4.0000000000000002E-4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4.0000000000000002E-4</c:v>
                </c:pt>
                <c:pt idx="4356">
                  <c:v>4.0000000000000002E-4</c:v>
                </c:pt>
                <c:pt idx="4357">
                  <c:v>4.0000000000000002E-4</c:v>
                </c:pt>
                <c:pt idx="4358">
                  <c:v>4.0000000000000002E-4</c:v>
                </c:pt>
                <c:pt idx="4359">
                  <c:v>4.0000000000000002E-4</c:v>
                </c:pt>
                <c:pt idx="4360">
                  <c:v>4.0000000000000002E-4</c:v>
                </c:pt>
                <c:pt idx="4361">
                  <c:v>4.0000000000000002E-4</c:v>
                </c:pt>
                <c:pt idx="4362">
                  <c:v>4.0000000000000002E-4</c:v>
                </c:pt>
                <c:pt idx="4363">
                  <c:v>4.0000000000000002E-4</c:v>
                </c:pt>
                <c:pt idx="4364">
                  <c:v>4.0000000000000002E-4</c:v>
                </c:pt>
                <c:pt idx="4365">
                  <c:v>4.0000000000000002E-4</c:v>
                </c:pt>
                <c:pt idx="4366">
                  <c:v>4.0000000000000002E-4</c:v>
                </c:pt>
                <c:pt idx="4367">
                  <c:v>4.0000000000000002E-4</c:v>
                </c:pt>
                <c:pt idx="4368">
                  <c:v>4.0000000000000002E-4</c:v>
                </c:pt>
                <c:pt idx="4369">
                  <c:v>4.0000000000000002E-4</c:v>
                </c:pt>
                <c:pt idx="4370">
                  <c:v>4.0000000000000002E-4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4.0000000000000002E-4</c:v>
                </c:pt>
                <c:pt idx="4380">
                  <c:v>4.0000000000000002E-4</c:v>
                </c:pt>
                <c:pt idx="4381">
                  <c:v>4.0000000000000002E-4</c:v>
                </c:pt>
                <c:pt idx="4382">
                  <c:v>4.0000000000000002E-4</c:v>
                </c:pt>
                <c:pt idx="4383">
                  <c:v>4.0000000000000002E-4</c:v>
                </c:pt>
                <c:pt idx="4384">
                  <c:v>4.0000000000000002E-4</c:v>
                </c:pt>
                <c:pt idx="4385">
                  <c:v>4.0000000000000002E-4</c:v>
                </c:pt>
                <c:pt idx="4386">
                  <c:v>4.0000000000000002E-4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4.0000000000000002E-4</c:v>
                </c:pt>
                <c:pt idx="4392">
                  <c:v>4.0000000000000002E-4</c:v>
                </c:pt>
                <c:pt idx="4393">
                  <c:v>4.0000000000000002E-4</c:v>
                </c:pt>
                <c:pt idx="4394">
                  <c:v>4.0000000000000002E-4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4.0000000000000002E-4</c:v>
                </c:pt>
                <c:pt idx="4416">
                  <c:v>4.0000000000000002E-4</c:v>
                </c:pt>
                <c:pt idx="4417">
                  <c:v>4.0000000000000002E-4</c:v>
                </c:pt>
                <c:pt idx="4418">
                  <c:v>4.0000000000000002E-4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4.0000000000000002E-4</c:v>
                </c:pt>
                <c:pt idx="4428">
                  <c:v>4.0000000000000002E-4</c:v>
                </c:pt>
                <c:pt idx="4429">
                  <c:v>4.0000000000000002E-4</c:v>
                </c:pt>
                <c:pt idx="4430">
                  <c:v>4.0000000000000002E-4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4.0000000000000002E-4</c:v>
                </c:pt>
                <c:pt idx="4436">
                  <c:v>4.0000000000000002E-4</c:v>
                </c:pt>
                <c:pt idx="4437">
                  <c:v>4.0000000000000002E-4</c:v>
                </c:pt>
                <c:pt idx="4438">
                  <c:v>4.0000000000000002E-4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4.0000000000000002E-4</c:v>
                </c:pt>
                <c:pt idx="4444">
                  <c:v>4.0000000000000002E-4</c:v>
                </c:pt>
                <c:pt idx="4445">
                  <c:v>4.0000000000000002E-4</c:v>
                </c:pt>
                <c:pt idx="4446">
                  <c:v>4.0000000000000002E-4</c:v>
                </c:pt>
                <c:pt idx="4447">
                  <c:v>4.0000000000000002E-4</c:v>
                </c:pt>
                <c:pt idx="4448">
                  <c:v>4.0000000000000002E-4</c:v>
                </c:pt>
                <c:pt idx="4449">
                  <c:v>4.0000000000000002E-4</c:v>
                </c:pt>
                <c:pt idx="4450">
                  <c:v>4.0000000000000002E-4</c:v>
                </c:pt>
                <c:pt idx="4451">
                  <c:v>4.0000000000000002E-4</c:v>
                </c:pt>
                <c:pt idx="4452">
                  <c:v>4.0000000000000002E-4</c:v>
                </c:pt>
                <c:pt idx="4453">
                  <c:v>4.0000000000000002E-4</c:v>
                </c:pt>
                <c:pt idx="4454">
                  <c:v>4.0000000000000002E-4</c:v>
                </c:pt>
                <c:pt idx="4455">
                  <c:v>4.0000000000000002E-4</c:v>
                </c:pt>
                <c:pt idx="4456">
                  <c:v>4.0000000000000002E-4</c:v>
                </c:pt>
                <c:pt idx="4457">
                  <c:v>4.0000000000000002E-4</c:v>
                </c:pt>
                <c:pt idx="4458">
                  <c:v>4.0000000000000002E-4</c:v>
                </c:pt>
                <c:pt idx="4459">
                  <c:v>4.0000000000000002E-4</c:v>
                </c:pt>
                <c:pt idx="4460">
                  <c:v>4.0000000000000002E-4</c:v>
                </c:pt>
                <c:pt idx="4461">
                  <c:v>4.0000000000000002E-4</c:v>
                </c:pt>
                <c:pt idx="4462">
                  <c:v>4.0000000000000002E-4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4.0000000000000002E-4</c:v>
                </c:pt>
                <c:pt idx="4468">
                  <c:v>4.0000000000000002E-4</c:v>
                </c:pt>
                <c:pt idx="4469">
                  <c:v>4.0000000000000002E-4</c:v>
                </c:pt>
                <c:pt idx="4470">
                  <c:v>4.0000000000000002E-4</c:v>
                </c:pt>
                <c:pt idx="4471">
                  <c:v>4.0000000000000002E-4</c:v>
                </c:pt>
                <c:pt idx="4472">
                  <c:v>4.0000000000000002E-4</c:v>
                </c:pt>
                <c:pt idx="4473">
                  <c:v>4.0000000000000002E-4</c:v>
                </c:pt>
                <c:pt idx="4474">
                  <c:v>4.0000000000000002E-4</c:v>
                </c:pt>
                <c:pt idx="4475">
                  <c:v>4.0000000000000002E-4</c:v>
                </c:pt>
                <c:pt idx="4476">
                  <c:v>4.0000000000000002E-4</c:v>
                </c:pt>
                <c:pt idx="4477">
                  <c:v>4.0000000000000002E-4</c:v>
                </c:pt>
                <c:pt idx="4478">
                  <c:v>4.0000000000000002E-4</c:v>
                </c:pt>
                <c:pt idx="4479">
                  <c:v>4.0000000000000002E-4</c:v>
                </c:pt>
                <c:pt idx="4480">
                  <c:v>4.0000000000000002E-4</c:v>
                </c:pt>
                <c:pt idx="4481">
                  <c:v>4.0000000000000002E-4</c:v>
                </c:pt>
                <c:pt idx="4482">
                  <c:v>4.0000000000000002E-4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4.0000000000000002E-4</c:v>
                </c:pt>
                <c:pt idx="4488">
                  <c:v>4.0000000000000002E-4</c:v>
                </c:pt>
                <c:pt idx="4489">
                  <c:v>4.0000000000000002E-4</c:v>
                </c:pt>
                <c:pt idx="4490">
                  <c:v>4.0000000000000002E-4</c:v>
                </c:pt>
                <c:pt idx="4491">
                  <c:v>4.0000000000000002E-4</c:v>
                </c:pt>
                <c:pt idx="4492">
                  <c:v>4.0000000000000002E-4</c:v>
                </c:pt>
                <c:pt idx="4493">
                  <c:v>4.0000000000000002E-4</c:v>
                </c:pt>
                <c:pt idx="4494">
                  <c:v>4.0000000000000002E-4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4.0000000000000002E-4</c:v>
                </c:pt>
                <c:pt idx="4500">
                  <c:v>4.0000000000000002E-4</c:v>
                </c:pt>
                <c:pt idx="4501">
                  <c:v>4.0000000000000002E-4</c:v>
                </c:pt>
                <c:pt idx="4502">
                  <c:v>4.0000000000000002E-4</c:v>
                </c:pt>
                <c:pt idx="4503">
                  <c:v>4.0000000000000002E-4</c:v>
                </c:pt>
                <c:pt idx="4504">
                  <c:v>4.0000000000000002E-4</c:v>
                </c:pt>
                <c:pt idx="4505">
                  <c:v>4.0000000000000002E-4</c:v>
                </c:pt>
                <c:pt idx="4506">
                  <c:v>4.0000000000000002E-4</c:v>
                </c:pt>
                <c:pt idx="4507">
                  <c:v>4.0000000000000002E-4</c:v>
                </c:pt>
                <c:pt idx="4508">
                  <c:v>4.0000000000000002E-4</c:v>
                </c:pt>
                <c:pt idx="4509">
                  <c:v>4.0000000000000002E-4</c:v>
                </c:pt>
                <c:pt idx="4510">
                  <c:v>4.0000000000000002E-4</c:v>
                </c:pt>
                <c:pt idx="4511">
                  <c:v>4.0000000000000002E-4</c:v>
                </c:pt>
                <c:pt idx="4512">
                  <c:v>4.0000000000000002E-4</c:v>
                </c:pt>
                <c:pt idx="4513">
                  <c:v>4.0000000000000002E-4</c:v>
                </c:pt>
                <c:pt idx="4514">
                  <c:v>4.0000000000000002E-4</c:v>
                </c:pt>
                <c:pt idx="4515">
                  <c:v>4.0000000000000002E-4</c:v>
                </c:pt>
                <c:pt idx="4516">
                  <c:v>4.0000000000000002E-4</c:v>
                </c:pt>
                <c:pt idx="4517">
                  <c:v>4.0000000000000002E-4</c:v>
                </c:pt>
                <c:pt idx="4518">
                  <c:v>4.0000000000000002E-4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4.0000000000000002E-4</c:v>
                </c:pt>
                <c:pt idx="4524">
                  <c:v>4.0000000000000002E-4</c:v>
                </c:pt>
                <c:pt idx="4525">
                  <c:v>4.0000000000000002E-4</c:v>
                </c:pt>
                <c:pt idx="4526">
                  <c:v>4.0000000000000002E-4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4.0000000000000002E-4</c:v>
                </c:pt>
                <c:pt idx="4532">
                  <c:v>4.0000000000000002E-4</c:v>
                </c:pt>
                <c:pt idx="4533">
                  <c:v>4.0000000000000002E-4</c:v>
                </c:pt>
                <c:pt idx="4534">
                  <c:v>4.0000000000000002E-4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4.0000000000000002E-4</c:v>
                </c:pt>
                <c:pt idx="4540">
                  <c:v>4.0000000000000002E-4</c:v>
                </c:pt>
                <c:pt idx="4541">
                  <c:v>4.0000000000000002E-4</c:v>
                </c:pt>
                <c:pt idx="4542">
                  <c:v>4.0000000000000002E-4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4.0000000000000002E-4</c:v>
                </c:pt>
                <c:pt idx="4552">
                  <c:v>4.0000000000000002E-4</c:v>
                </c:pt>
                <c:pt idx="4553">
                  <c:v>4.0000000000000002E-4</c:v>
                </c:pt>
                <c:pt idx="4554">
                  <c:v>4.0000000000000002E-4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4.0000000000000002E-4</c:v>
                </c:pt>
                <c:pt idx="4560">
                  <c:v>4.0000000000000002E-4</c:v>
                </c:pt>
                <c:pt idx="4561">
                  <c:v>4.0000000000000002E-4</c:v>
                </c:pt>
                <c:pt idx="4562">
                  <c:v>4.0000000000000002E-4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4.0000000000000002E-4</c:v>
                </c:pt>
                <c:pt idx="4568">
                  <c:v>4.0000000000000002E-4</c:v>
                </c:pt>
                <c:pt idx="4569">
                  <c:v>4.0000000000000002E-4</c:v>
                </c:pt>
                <c:pt idx="4570">
                  <c:v>4.0000000000000002E-4</c:v>
                </c:pt>
                <c:pt idx="4571">
                  <c:v>4.0000000000000002E-4</c:v>
                </c:pt>
                <c:pt idx="4572">
                  <c:v>4.0000000000000002E-4</c:v>
                </c:pt>
                <c:pt idx="4573">
                  <c:v>4.0000000000000002E-4</c:v>
                </c:pt>
                <c:pt idx="4574">
                  <c:v>4.0000000000000002E-4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4.0000000000000002E-4</c:v>
                </c:pt>
                <c:pt idx="4580">
                  <c:v>4.0000000000000002E-4</c:v>
                </c:pt>
                <c:pt idx="4581">
                  <c:v>4.0000000000000002E-4</c:v>
                </c:pt>
                <c:pt idx="4582">
                  <c:v>4.0000000000000002E-4</c:v>
                </c:pt>
                <c:pt idx="4583">
                  <c:v>4.0000000000000002E-4</c:v>
                </c:pt>
                <c:pt idx="4584">
                  <c:v>4.0000000000000002E-4</c:v>
                </c:pt>
                <c:pt idx="4585">
                  <c:v>4.0000000000000002E-4</c:v>
                </c:pt>
                <c:pt idx="4586">
                  <c:v>4.0000000000000002E-4</c:v>
                </c:pt>
                <c:pt idx="4587">
                  <c:v>4.0000000000000002E-4</c:v>
                </c:pt>
                <c:pt idx="4588">
                  <c:v>4.0000000000000002E-4</c:v>
                </c:pt>
                <c:pt idx="4589">
                  <c:v>4.0000000000000002E-4</c:v>
                </c:pt>
                <c:pt idx="4590">
                  <c:v>4.0000000000000002E-4</c:v>
                </c:pt>
                <c:pt idx="4591">
                  <c:v>4.0000000000000002E-4</c:v>
                </c:pt>
                <c:pt idx="4592">
                  <c:v>4.0000000000000002E-4</c:v>
                </c:pt>
                <c:pt idx="4593">
                  <c:v>4.0000000000000002E-4</c:v>
                </c:pt>
                <c:pt idx="4594">
                  <c:v>4.0000000000000002E-4</c:v>
                </c:pt>
                <c:pt idx="4595">
                  <c:v>4.0000000000000002E-4</c:v>
                </c:pt>
                <c:pt idx="4596">
                  <c:v>4.0000000000000002E-4</c:v>
                </c:pt>
                <c:pt idx="4597">
                  <c:v>4.0000000000000002E-4</c:v>
                </c:pt>
                <c:pt idx="4598">
                  <c:v>4.0000000000000002E-4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4.0000000000000002E-4</c:v>
                </c:pt>
                <c:pt idx="4612">
                  <c:v>4.0000000000000002E-4</c:v>
                </c:pt>
                <c:pt idx="4613">
                  <c:v>4.0000000000000002E-4</c:v>
                </c:pt>
                <c:pt idx="4614">
                  <c:v>4.0000000000000002E-4</c:v>
                </c:pt>
                <c:pt idx="4615">
                  <c:v>4.0000000000000002E-4</c:v>
                </c:pt>
                <c:pt idx="4616">
                  <c:v>4.0000000000000002E-4</c:v>
                </c:pt>
                <c:pt idx="4617">
                  <c:v>4.0000000000000002E-4</c:v>
                </c:pt>
                <c:pt idx="4618">
                  <c:v>4.0000000000000002E-4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4.0000000000000002E-4</c:v>
                </c:pt>
                <c:pt idx="4624">
                  <c:v>4.0000000000000002E-4</c:v>
                </c:pt>
                <c:pt idx="4625">
                  <c:v>4.0000000000000002E-4</c:v>
                </c:pt>
                <c:pt idx="4626">
                  <c:v>4.0000000000000002E-4</c:v>
                </c:pt>
                <c:pt idx="4627">
                  <c:v>4.0000000000000002E-4</c:v>
                </c:pt>
                <c:pt idx="4628">
                  <c:v>4.0000000000000002E-4</c:v>
                </c:pt>
                <c:pt idx="4629">
                  <c:v>4.0000000000000002E-4</c:v>
                </c:pt>
                <c:pt idx="4630">
                  <c:v>4.0000000000000002E-4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4.0000000000000002E-4</c:v>
                </c:pt>
                <c:pt idx="4640">
                  <c:v>4.0000000000000002E-4</c:v>
                </c:pt>
                <c:pt idx="4641">
                  <c:v>4.0000000000000002E-4</c:v>
                </c:pt>
                <c:pt idx="4642">
                  <c:v>4.0000000000000002E-4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4.0000000000000002E-4</c:v>
                </c:pt>
                <c:pt idx="4648">
                  <c:v>4.0000000000000002E-4</c:v>
                </c:pt>
                <c:pt idx="4649">
                  <c:v>4.0000000000000002E-4</c:v>
                </c:pt>
                <c:pt idx="4650">
                  <c:v>4.0000000000000002E-4</c:v>
                </c:pt>
                <c:pt idx="4651">
                  <c:v>4.0000000000000002E-4</c:v>
                </c:pt>
                <c:pt idx="4652">
                  <c:v>4.0000000000000002E-4</c:v>
                </c:pt>
                <c:pt idx="4653">
                  <c:v>4.0000000000000002E-4</c:v>
                </c:pt>
                <c:pt idx="4654">
                  <c:v>4.0000000000000002E-4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4.0000000000000002E-4</c:v>
                </c:pt>
                <c:pt idx="4664">
                  <c:v>4.0000000000000002E-4</c:v>
                </c:pt>
                <c:pt idx="4665">
                  <c:v>4.0000000000000002E-4</c:v>
                </c:pt>
                <c:pt idx="4666">
                  <c:v>4.0000000000000002E-4</c:v>
                </c:pt>
                <c:pt idx="4667">
                  <c:v>4.0000000000000002E-4</c:v>
                </c:pt>
                <c:pt idx="4668">
                  <c:v>4.0000000000000002E-4</c:v>
                </c:pt>
                <c:pt idx="4669">
                  <c:v>4.0000000000000002E-4</c:v>
                </c:pt>
                <c:pt idx="4670">
                  <c:v>4.0000000000000002E-4</c:v>
                </c:pt>
                <c:pt idx="4671">
                  <c:v>4.0000000000000002E-4</c:v>
                </c:pt>
                <c:pt idx="4672">
                  <c:v>4.0000000000000002E-4</c:v>
                </c:pt>
                <c:pt idx="4673">
                  <c:v>4.0000000000000002E-4</c:v>
                </c:pt>
                <c:pt idx="4674">
                  <c:v>4.0000000000000002E-4</c:v>
                </c:pt>
                <c:pt idx="4675">
                  <c:v>4.0000000000000002E-4</c:v>
                </c:pt>
                <c:pt idx="4676">
                  <c:v>4.0000000000000002E-4</c:v>
                </c:pt>
                <c:pt idx="4677">
                  <c:v>4.0000000000000002E-4</c:v>
                </c:pt>
                <c:pt idx="4678">
                  <c:v>4.0000000000000002E-4</c:v>
                </c:pt>
                <c:pt idx="4679">
                  <c:v>4.0000000000000002E-4</c:v>
                </c:pt>
                <c:pt idx="4680">
                  <c:v>4.0000000000000002E-4</c:v>
                </c:pt>
                <c:pt idx="4681">
                  <c:v>4.0000000000000002E-4</c:v>
                </c:pt>
                <c:pt idx="4682">
                  <c:v>4.0000000000000002E-4</c:v>
                </c:pt>
                <c:pt idx="4683">
                  <c:v>4.0000000000000002E-4</c:v>
                </c:pt>
                <c:pt idx="4684">
                  <c:v>4.0000000000000002E-4</c:v>
                </c:pt>
                <c:pt idx="4685">
                  <c:v>4.0000000000000002E-4</c:v>
                </c:pt>
                <c:pt idx="4686">
                  <c:v>4.0000000000000002E-4</c:v>
                </c:pt>
                <c:pt idx="4687">
                  <c:v>4.0000000000000002E-4</c:v>
                </c:pt>
                <c:pt idx="4688">
                  <c:v>4.0000000000000002E-4</c:v>
                </c:pt>
                <c:pt idx="4689">
                  <c:v>4.0000000000000002E-4</c:v>
                </c:pt>
                <c:pt idx="4690">
                  <c:v>4.0000000000000002E-4</c:v>
                </c:pt>
                <c:pt idx="4691">
                  <c:v>4.0000000000000002E-4</c:v>
                </c:pt>
                <c:pt idx="4692">
                  <c:v>4.0000000000000002E-4</c:v>
                </c:pt>
                <c:pt idx="4693">
                  <c:v>4.0000000000000002E-4</c:v>
                </c:pt>
                <c:pt idx="4694">
                  <c:v>4.0000000000000002E-4</c:v>
                </c:pt>
                <c:pt idx="4695">
                  <c:v>4.0000000000000002E-4</c:v>
                </c:pt>
                <c:pt idx="4696">
                  <c:v>4.0000000000000002E-4</c:v>
                </c:pt>
                <c:pt idx="4697">
                  <c:v>4.0000000000000002E-4</c:v>
                </c:pt>
                <c:pt idx="4698">
                  <c:v>4.0000000000000002E-4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4.0000000000000002E-4</c:v>
                </c:pt>
                <c:pt idx="4704">
                  <c:v>4.0000000000000002E-4</c:v>
                </c:pt>
                <c:pt idx="4705">
                  <c:v>4.0000000000000002E-4</c:v>
                </c:pt>
                <c:pt idx="4706">
                  <c:v>4.0000000000000002E-4</c:v>
                </c:pt>
                <c:pt idx="4707">
                  <c:v>4.0000000000000002E-4</c:v>
                </c:pt>
                <c:pt idx="4708">
                  <c:v>4.0000000000000002E-4</c:v>
                </c:pt>
                <c:pt idx="4709">
                  <c:v>4.0000000000000002E-4</c:v>
                </c:pt>
                <c:pt idx="4710">
                  <c:v>4.0000000000000002E-4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4.0000000000000002E-4</c:v>
                </c:pt>
                <c:pt idx="4720">
                  <c:v>4.0000000000000002E-4</c:v>
                </c:pt>
                <c:pt idx="4721">
                  <c:v>4.0000000000000002E-4</c:v>
                </c:pt>
                <c:pt idx="4722">
                  <c:v>4.0000000000000002E-4</c:v>
                </c:pt>
                <c:pt idx="4723">
                  <c:v>4.0000000000000002E-4</c:v>
                </c:pt>
                <c:pt idx="4724">
                  <c:v>4.0000000000000002E-4</c:v>
                </c:pt>
                <c:pt idx="4725">
                  <c:v>4.0000000000000002E-4</c:v>
                </c:pt>
                <c:pt idx="4726">
                  <c:v>4.0000000000000002E-4</c:v>
                </c:pt>
                <c:pt idx="4727">
                  <c:v>4.0000000000000002E-4</c:v>
                </c:pt>
                <c:pt idx="4728">
                  <c:v>4.0000000000000002E-4</c:v>
                </c:pt>
                <c:pt idx="4729">
                  <c:v>4.0000000000000002E-4</c:v>
                </c:pt>
                <c:pt idx="4730">
                  <c:v>4.0000000000000002E-4</c:v>
                </c:pt>
                <c:pt idx="4731">
                  <c:v>0</c:v>
                </c:pt>
                <c:pt idx="4732">
                  <c:v>0</c:v>
                </c:pt>
                <c:pt idx="4733">
                  <c:v>0</c:v>
                </c:pt>
                <c:pt idx="4734">
                  <c:v>0</c:v>
                </c:pt>
                <c:pt idx="4735">
                  <c:v>4.0000000000000002E-4</c:v>
                </c:pt>
                <c:pt idx="4736">
                  <c:v>4.0000000000000002E-4</c:v>
                </c:pt>
                <c:pt idx="4737">
                  <c:v>4.0000000000000002E-4</c:v>
                </c:pt>
                <c:pt idx="4738">
                  <c:v>4.0000000000000002E-4</c:v>
                </c:pt>
                <c:pt idx="4739">
                  <c:v>4.0000000000000002E-4</c:v>
                </c:pt>
                <c:pt idx="4740">
                  <c:v>4.0000000000000002E-4</c:v>
                </c:pt>
                <c:pt idx="4741">
                  <c:v>4.0000000000000002E-4</c:v>
                </c:pt>
                <c:pt idx="4742">
                  <c:v>4.0000000000000002E-4</c:v>
                </c:pt>
                <c:pt idx="4743">
                  <c:v>0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4.0000000000000002E-4</c:v>
                </c:pt>
                <c:pt idx="4752">
                  <c:v>4.0000000000000002E-4</c:v>
                </c:pt>
                <c:pt idx="4753">
                  <c:v>4.0000000000000002E-4</c:v>
                </c:pt>
                <c:pt idx="4754">
                  <c:v>4.0000000000000002E-4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4.0000000000000002E-4</c:v>
                </c:pt>
                <c:pt idx="4760">
                  <c:v>4.0000000000000002E-4</c:v>
                </c:pt>
                <c:pt idx="4761">
                  <c:v>4.0000000000000002E-4</c:v>
                </c:pt>
                <c:pt idx="4762">
                  <c:v>4.0000000000000002E-4</c:v>
                </c:pt>
                <c:pt idx="4763">
                  <c:v>0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</c:v>
                </c:pt>
                <c:pt idx="4768">
                  <c:v>0</c:v>
                </c:pt>
                <c:pt idx="4769">
                  <c:v>0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0</c:v>
                </c:pt>
                <c:pt idx="4778">
                  <c:v>0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4.0000000000000002E-4</c:v>
                </c:pt>
                <c:pt idx="4784">
                  <c:v>4.0000000000000002E-4</c:v>
                </c:pt>
                <c:pt idx="4785">
                  <c:v>4.0000000000000002E-4</c:v>
                </c:pt>
                <c:pt idx="4786">
                  <c:v>4.0000000000000002E-4</c:v>
                </c:pt>
                <c:pt idx="4787">
                  <c:v>4.0000000000000002E-4</c:v>
                </c:pt>
                <c:pt idx="4788">
                  <c:v>4.0000000000000002E-4</c:v>
                </c:pt>
                <c:pt idx="4789">
                  <c:v>4.0000000000000002E-4</c:v>
                </c:pt>
                <c:pt idx="4790">
                  <c:v>4.0000000000000002E-4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4.0000000000000002E-4</c:v>
                </c:pt>
                <c:pt idx="4796">
                  <c:v>4.0000000000000002E-4</c:v>
                </c:pt>
                <c:pt idx="4797">
                  <c:v>4.0000000000000002E-4</c:v>
                </c:pt>
                <c:pt idx="4798">
                  <c:v>4.0000000000000002E-4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0</c:v>
                </c:pt>
                <c:pt idx="4803">
                  <c:v>4.0000000000000002E-4</c:v>
                </c:pt>
                <c:pt idx="4804">
                  <c:v>4.0000000000000002E-4</c:v>
                </c:pt>
                <c:pt idx="4805">
                  <c:v>4.0000000000000002E-4</c:v>
                </c:pt>
                <c:pt idx="4806">
                  <c:v>4.0000000000000002E-4</c:v>
                </c:pt>
                <c:pt idx="4807">
                  <c:v>4.0000000000000002E-4</c:v>
                </c:pt>
                <c:pt idx="4808">
                  <c:v>4.0000000000000002E-4</c:v>
                </c:pt>
                <c:pt idx="4809">
                  <c:v>4.0000000000000002E-4</c:v>
                </c:pt>
                <c:pt idx="4810">
                  <c:v>4.0000000000000002E-4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4.0000000000000002E-4</c:v>
                </c:pt>
                <c:pt idx="4816">
                  <c:v>4.0000000000000002E-4</c:v>
                </c:pt>
                <c:pt idx="4817">
                  <c:v>4.0000000000000002E-4</c:v>
                </c:pt>
                <c:pt idx="4818">
                  <c:v>4.0000000000000002E-4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4.0000000000000002E-4</c:v>
                </c:pt>
                <c:pt idx="4828">
                  <c:v>4.0000000000000002E-4</c:v>
                </c:pt>
                <c:pt idx="4829">
                  <c:v>4.0000000000000002E-4</c:v>
                </c:pt>
                <c:pt idx="4830">
                  <c:v>4.0000000000000002E-4</c:v>
                </c:pt>
                <c:pt idx="4831">
                  <c:v>4.0000000000000002E-4</c:v>
                </c:pt>
                <c:pt idx="4832">
                  <c:v>4.0000000000000002E-4</c:v>
                </c:pt>
                <c:pt idx="4833">
                  <c:v>4.0000000000000002E-4</c:v>
                </c:pt>
                <c:pt idx="4834">
                  <c:v>4.0000000000000002E-4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0</c:v>
                </c:pt>
                <c:pt idx="4840">
                  <c:v>0</c:v>
                </c:pt>
                <c:pt idx="4841">
                  <c:v>0</c:v>
                </c:pt>
                <c:pt idx="4842">
                  <c:v>0</c:v>
                </c:pt>
                <c:pt idx="4843">
                  <c:v>0</c:v>
                </c:pt>
                <c:pt idx="4844">
                  <c:v>0</c:v>
                </c:pt>
                <c:pt idx="4845">
                  <c:v>0</c:v>
                </c:pt>
                <c:pt idx="4846">
                  <c:v>0</c:v>
                </c:pt>
                <c:pt idx="4847">
                  <c:v>4.0000000000000002E-4</c:v>
                </c:pt>
                <c:pt idx="4848">
                  <c:v>4.0000000000000002E-4</c:v>
                </c:pt>
                <c:pt idx="4849">
                  <c:v>4.0000000000000002E-4</c:v>
                </c:pt>
                <c:pt idx="4850">
                  <c:v>4.0000000000000002E-4</c:v>
                </c:pt>
                <c:pt idx="4851">
                  <c:v>4.0000000000000002E-4</c:v>
                </c:pt>
                <c:pt idx="4852">
                  <c:v>4.0000000000000002E-4</c:v>
                </c:pt>
                <c:pt idx="4853">
                  <c:v>4.0000000000000002E-4</c:v>
                </c:pt>
                <c:pt idx="4854">
                  <c:v>4.0000000000000002E-4</c:v>
                </c:pt>
                <c:pt idx="4855">
                  <c:v>4.0000000000000002E-4</c:v>
                </c:pt>
                <c:pt idx="4856">
                  <c:v>4.0000000000000002E-4</c:v>
                </c:pt>
                <c:pt idx="4857">
                  <c:v>4.0000000000000002E-4</c:v>
                </c:pt>
                <c:pt idx="4858">
                  <c:v>4.0000000000000002E-4</c:v>
                </c:pt>
                <c:pt idx="4859">
                  <c:v>4.0000000000000002E-4</c:v>
                </c:pt>
                <c:pt idx="4860">
                  <c:v>4.0000000000000002E-4</c:v>
                </c:pt>
                <c:pt idx="4861">
                  <c:v>4.0000000000000002E-4</c:v>
                </c:pt>
                <c:pt idx="4862">
                  <c:v>4.0000000000000002E-4</c:v>
                </c:pt>
                <c:pt idx="4863">
                  <c:v>0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4.0000000000000002E-4</c:v>
                </c:pt>
                <c:pt idx="4868">
                  <c:v>4.0000000000000002E-4</c:v>
                </c:pt>
                <c:pt idx="4869">
                  <c:v>4.0000000000000002E-4</c:v>
                </c:pt>
                <c:pt idx="4870">
                  <c:v>4.0000000000000002E-4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4.0000000000000002E-4</c:v>
                </c:pt>
                <c:pt idx="4876">
                  <c:v>4.0000000000000002E-4</c:v>
                </c:pt>
                <c:pt idx="4877">
                  <c:v>4.0000000000000002E-4</c:v>
                </c:pt>
                <c:pt idx="4878">
                  <c:v>4.0000000000000002E-4</c:v>
                </c:pt>
                <c:pt idx="4879">
                  <c:v>4.0000000000000002E-4</c:v>
                </c:pt>
                <c:pt idx="4880">
                  <c:v>4.0000000000000002E-4</c:v>
                </c:pt>
                <c:pt idx="4881">
                  <c:v>4.0000000000000002E-4</c:v>
                </c:pt>
                <c:pt idx="4882">
                  <c:v>4.0000000000000002E-4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4.0000000000000002E-4</c:v>
                </c:pt>
                <c:pt idx="4888">
                  <c:v>4.0000000000000002E-4</c:v>
                </c:pt>
                <c:pt idx="4889">
                  <c:v>4.0000000000000002E-4</c:v>
                </c:pt>
                <c:pt idx="4890">
                  <c:v>4.0000000000000002E-4</c:v>
                </c:pt>
                <c:pt idx="4891">
                  <c:v>4.0000000000000002E-4</c:v>
                </c:pt>
                <c:pt idx="4892">
                  <c:v>4.0000000000000002E-4</c:v>
                </c:pt>
                <c:pt idx="4893">
                  <c:v>4.0000000000000002E-4</c:v>
                </c:pt>
                <c:pt idx="4894">
                  <c:v>4.0000000000000002E-4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4.0000000000000002E-4</c:v>
                </c:pt>
                <c:pt idx="4916">
                  <c:v>4.0000000000000002E-4</c:v>
                </c:pt>
                <c:pt idx="4917">
                  <c:v>4.0000000000000002E-4</c:v>
                </c:pt>
                <c:pt idx="4918">
                  <c:v>4.0000000000000002E-4</c:v>
                </c:pt>
                <c:pt idx="4919">
                  <c:v>4.0000000000000002E-4</c:v>
                </c:pt>
                <c:pt idx="4920">
                  <c:v>4.0000000000000002E-4</c:v>
                </c:pt>
                <c:pt idx="4921">
                  <c:v>4.0000000000000002E-4</c:v>
                </c:pt>
                <c:pt idx="4922">
                  <c:v>4.0000000000000002E-4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4.0000000000000002E-4</c:v>
                </c:pt>
                <c:pt idx="4932">
                  <c:v>4.0000000000000002E-4</c:v>
                </c:pt>
                <c:pt idx="4933">
                  <c:v>4.0000000000000002E-4</c:v>
                </c:pt>
                <c:pt idx="4934">
                  <c:v>4.0000000000000002E-4</c:v>
                </c:pt>
                <c:pt idx="4935">
                  <c:v>4.0000000000000002E-4</c:v>
                </c:pt>
                <c:pt idx="4936">
                  <c:v>4.0000000000000002E-4</c:v>
                </c:pt>
                <c:pt idx="4937">
                  <c:v>4.0000000000000002E-4</c:v>
                </c:pt>
                <c:pt idx="4938">
                  <c:v>4.0000000000000002E-4</c:v>
                </c:pt>
                <c:pt idx="4939">
                  <c:v>4.0000000000000002E-4</c:v>
                </c:pt>
                <c:pt idx="4940">
                  <c:v>4.0000000000000002E-4</c:v>
                </c:pt>
                <c:pt idx="4941">
                  <c:v>4.0000000000000002E-4</c:v>
                </c:pt>
                <c:pt idx="4942">
                  <c:v>4.0000000000000002E-4</c:v>
                </c:pt>
                <c:pt idx="4943">
                  <c:v>4.0000000000000002E-4</c:v>
                </c:pt>
                <c:pt idx="4944">
                  <c:v>4.0000000000000002E-4</c:v>
                </c:pt>
                <c:pt idx="4945">
                  <c:v>4.0000000000000002E-4</c:v>
                </c:pt>
                <c:pt idx="4946">
                  <c:v>4.0000000000000002E-4</c:v>
                </c:pt>
                <c:pt idx="4947">
                  <c:v>4.0000000000000002E-4</c:v>
                </c:pt>
                <c:pt idx="4948">
                  <c:v>4.0000000000000002E-4</c:v>
                </c:pt>
                <c:pt idx="4949">
                  <c:v>4.0000000000000002E-4</c:v>
                </c:pt>
                <c:pt idx="4950">
                  <c:v>4.0000000000000002E-4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0</c:v>
                </c:pt>
                <c:pt idx="4958">
                  <c:v>0</c:v>
                </c:pt>
                <c:pt idx="4959">
                  <c:v>4.0000000000000002E-4</c:v>
                </c:pt>
                <c:pt idx="4960">
                  <c:v>4.0000000000000002E-4</c:v>
                </c:pt>
                <c:pt idx="4961">
                  <c:v>4.0000000000000002E-4</c:v>
                </c:pt>
                <c:pt idx="4962">
                  <c:v>4.0000000000000002E-4</c:v>
                </c:pt>
                <c:pt idx="4963">
                  <c:v>4.0000000000000002E-4</c:v>
                </c:pt>
                <c:pt idx="4964">
                  <c:v>4.0000000000000002E-4</c:v>
                </c:pt>
                <c:pt idx="4965">
                  <c:v>4.0000000000000002E-4</c:v>
                </c:pt>
                <c:pt idx="4966">
                  <c:v>4.0000000000000002E-4</c:v>
                </c:pt>
                <c:pt idx="4967">
                  <c:v>4.0000000000000002E-4</c:v>
                </c:pt>
                <c:pt idx="4968">
                  <c:v>4.0000000000000002E-4</c:v>
                </c:pt>
                <c:pt idx="4969">
                  <c:v>4.0000000000000002E-4</c:v>
                </c:pt>
                <c:pt idx="4970">
                  <c:v>4.0000000000000002E-4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4.0000000000000002E-4</c:v>
                </c:pt>
                <c:pt idx="4976">
                  <c:v>4.0000000000000002E-4</c:v>
                </c:pt>
                <c:pt idx="4977">
                  <c:v>4.0000000000000002E-4</c:v>
                </c:pt>
                <c:pt idx="4978">
                  <c:v>4.0000000000000002E-4</c:v>
                </c:pt>
                <c:pt idx="4979">
                  <c:v>4.0000000000000002E-4</c:v>
                </c:pt>
                <c:pt idx="4980">
                  <c:v>4.0000000000000002E-4</c:v>
                </c:pt>
                <c:pt idx="4981">
                  <c:v>4.0000000000000002E-4</c:v>
                </c:pt>
                <c:pt idx="4982">
                  <c:v>4.0000000000000002E-4</c:v>
                </c:pt>
                <c:pt idx="4983">
                  <c:v>4.0000000000000002E-4</c:v>
                </c:pt>
                <c:pt idx="4984">
                  <c:v>4.0000000000000002E-4</c:v>
                </c:pt>
                <c:pt idx="4985">
                  <c:v>4.0000000000000002E-4</c:v>
                </c:pt>
                <c:pt idx="4986">
                  <c:v>4.0000000000000002E-4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2E-3</c:v>
                </c:pt>
                <c:pt idx="4991">
                  <c:v>3.5999999999999999E-3</c:v>
                </c:pt>
                <c:pt idx="4992">
                  <c:v>4.8000000000000004E-3</c:v>
                </c:pt>
                <c:pt idx="4993">
                  <c:v>5.5999999999999999E-3</c:v>
                </c:pt>
                <c:pt idx="4994">
                  <c:v>6.4000000000000003E-3</c:v>
                </c:pt>
                <c:pt idx="4995">
                  <c:v>5.1999999999999998E-3</c:v>
                </c:pt>
                <c:pt idx="4996">
                  <c:v>5.1999999999999998E-3</c:v>
                </c:pt>
                <c:pt idx="4997">
                  <c:v>6.4000000000000003E-3</c:v>
                </c:pt>
                <c:pt idx="4998">
                  <c:v>6.8000000000000005E-3</c:v>
                </c:pt>
                <c:pt idx="4999">
                  <c:v>7.1999999999999998E-3</c:v>
                </c:pt>
                <c:pt idx="5000">
                  <c:v>8.0000000000000002E-3</c:v>
                </c:pt>
                <c:pt idx="5001">
                  <c:v>8.0000000000000002E-3</c:v>
                </c:pt>
                <c:pt idx="5002">
                  <c:v>8.0000000000000002E-3</c:v>
                </c:pt>
                <c:pt idx="5003">
                  <c:v>8.0000000000000002E-3</c:v>
                </c:pt>
                <c:pt idx="5004">
                  <c:v>8.7999999999999988E-3</c:v>
                </c:pt>
                <c:pt idx="5005">
                  <c:v>0.01</c:v>
                </c:pt>
                <c:pt idx="5006">
                  <c:v>1.32E-2</c:v>
                </c:pt>
                <c:pt idx="5007">
                  <c:v>1.52E-2</c:v>
                </c:pt>
                <c:pt idx="5008">
                  <c:v>1.6400000000000001E-2</c:v>
                </c:pt>
                <c:pt idx="5009">
                  <c:v>1.7599999999999998E-2</c:v>
                </c:pt>
                <c:pt idx="5010">
                  <c:v>1.84E-2</c:v>
                </c:pt>
                <c:pt idx="5011">
                  <c:v>1.72E-2</c:v>
                </c:pt>
                <c:pt idx="5012">
                  <c:v>1.4000000000000002E-2</c:v>
                </c:pt>
                <c:pt idx="5013">
                  <c:v>1.24E-2</c:v>
                </c:pt>
                <c:pt idx="5014">
                  <c:v>1.52E-2</c:v>
                </c:pt>
                <c:pt idx="5015">
                  <c:v>1.6400000000000001E-2</c:v>
                </c:pt>
                <c:pt idx="5016">
                  <c:v>1.7599999999999998E-2</c:v>
                </c:pt>
                <c:pt idx="5017">
                  <c:v>1.7599999999999998E-2</c:v>
                </c:pt>
                <c:pt idx="5018">
                  <c:v>1.84E-2</c:v>
                </c:pt>
                <c:pt idx="5019">
                  <c:v>1.84E-2</c:v>
                </c:pt>
                <c:pt idx="5020">
                  <c:v>1.52E-2</c:v>
                </c:pt>
                <c:pt idx="5021">
                  <c:v>1.2800000000000001E-2</c:v>
                </c:pt>
                <c:pt idx="5022">
                  <c:v>1.6E-2</c:v>
                </c:pt>
                <c:pt idx="5023">
                  <c:v>1.72E-2</c:v>
                </c:pt>
                <c:pt idx="5024">
                  <c:v>1.6E-2</c:v>
                </c:pt>
                <c:pt idx="5025">
                  <c:v>1.2800000000000001E-2</c:v>
                </c:pt>
                <c:pt idx="5026">
                  <c:v>1.0800000000000001E-2</c:v>
                </c:pt>
                <c:pt idx="5027">
                  <c:v>0.01</c:v>
                </c:pt>
                <c:pt idx="5028">
                  <c:v>9.6000000000000009E-3</c:v>
                </c:pt>
                <c:pt idx="5029">
                  <c:v>8.7999999999999988E-3</c:v>
                </c:pt>
                <c:pt idx="5030">
                  <c:v>8.7999999999999988E-3</c:v>
                </c:pt>
                <c:pt idx="5031">
                  <c:v>8.4000000000000012E-3</c:v>
                </c:pt>
                <c:pt idx="5032">
                  <c:v>8.4000000000000012E-3</c:v>
                </c:pt>
                <c:pt idx="5033">
                  <c:v>7.6E-3</c:v>
                </c:pt>
                <c:pt idx="5034">
                  <c:v>7.6E-3</c:v>
                </c:pt>
                <c:pt idx="5035">
                  <c:v>8.0000000000000002E-3</c:v>
                </c:pt>
                <c:pt idx="5036">
                  <c:v>8.0000000000000002E-3</c:v>
                </c:pt>
                <c:pt idx="5037">
                  <c:v>8.0000000000000002E-3</c:v>
                </c:pt>
                <c:pt idx="5038">
                  <c:v>8.0000000000000002E-3</c:v>
                </c:pt>
                <c:pt idx="5039">
                  <c:v>8.0000000000000002E-3</c:v>
                </c:pt>
                <c:pt idx="5040">
                  <c:v>8.0000000000000002E-3</c:v>
                </c:pt>
                <c:pt idx="5041">
                  <c:v>8.0000000000000002E-3</c:v>
                </c:pt>
                <c:pt idx="5042">
                  <c:v>8.0000000000000002E-3</c:v>
                </c:pt>
                <c:pt idx="5043">
                  <c:v>8.4000000000000012E-3</c:v>
                </c:pt>
                <c:pt idx="5044">
                  <c:v>8.7999999999999988E-3</c:v>
                </c:pt>
                <c:pt idx="5045">
                  <c:v>8.4000000000000012E-3</c:v>
                </c:pt>
                <c:pt idx="5046">
                  <c:v>8.4000000000000012E-3</c:v>
                </c:pt>
                <c:pt idx="5047">
                  <c:v>8.4000000000000012E-3</c:v>
                </c:pt>
                <c:pt idx="5048">
                  <c:v>8.4000000000000012E-3</c:v>
                </c:pt>
                <c:pt idx="5049">
                  <c:v>8.4000000000000012E-3</c:v>
                </c:pt>
                <c:pt idx="5050">
                  <c:v>9.1999999999999998E-3</c:v>
                </c:pt>
                <c:pt idx="5051">
                  <c:v>8.0000000000000002E-3</c:v>
                </c:pt>
                <c:pt idx="5052">
                  <c:v>8.4000000000000012E-3</c:v>
                </c:pt>
                <c:pt idx="5053">
                  <c:v>8.0000000000000002E-3</c:v>
                </c:pt>
                <c:pt idx="5054">
                  <c:v>8.0000000000000002E-3</c:v>
                </c:pt>
                <c:pt idx="5055">
                  <c:v>8.0000000000000002E-3</c:v>
                </c:pt>
                <c:pt idx="5056">
                  <c:v>8.4000000000000012E-3</c:v>
                </c:pt>
                <c:pt idx="5057">
                  <c:v>8.0000000000000002E-3</c:v>
                </c:pt>
                <c:pt idx="5058">
                  <c:v>8.4000000000000012E-3</c:v>
                </c:pt>
                <c:pt idx="5059">
                  <c:v>7.6E-3</c:v>
                </c:pt>
                <c:pt idx="5060">
                  <c:v>8.4000000000000012E-3</c:v>
                </c:pt>
                <c:pt idx="5061">
                  <c:v>7.6E-3</c:v>
                </c:pt>
                <c:pt idx="5062">
                  <c:v>8.4000000000000012E-3</c:v>
                </c:pt>
                <c:pt idx="5063">
                  <c:v>8.7999999999999988E-3</c:v>
                </c:pt>
                <c:pt idx="5064">
                  <c:v>8.7999999999999988E-3</c:v>
                </c:pt>
                <c:pt idx="5065">
                  <c:v>8.7999999999999988E-3</c:v>
                </c:pt>
                <c:pt idx="5066">
                  <c:v>8.4000000000000012E-3</c:v>
                </c:pt>
                <c:pt idx="5067">
                  <c:v>8.0000000000000002E-3</c:v>
                </c:pt>
                <c:pt idx="5068">
                  <c:v>8.0000000000000002E-3</c:v>
                </c:pt>
                <c:pt idx="5069">
                  <c:v>8.0000000000000002E-3</c:v>
                </c:pt>
                <c:pt idx="5070">
                  <c:v>8.0000000000000002E-3</c:v>
                </c:pt>
                <c:pt idx="5071">
                  <c:v>7.6E-3</c:v>
                </c:pt>
                <c:pt idx="5072">
                  <c:v>7.6E-3</c:v>
                </c:pt>
                <c:pt idx="5073">
                  <c:v>7.6E-3</c:v>
                </c:pt>
                <c:pt idx="5074">
                  <c:v>8.4000000000000012E-3</c:v>
                </c:pt>
                <c:pt idx="5075">
                  <c:v>8.7999999999999988E-3</c:v>
                </c:pt>
                <c:pt idx="5076">
                  <c:v>8.7999999999999988E-3</c:v>
                </c:pt>
                <c:pt idx="5077">
                  <c:v>8.4000000000000012E-3</c:v>
                </c:pt>
                <c:pt idx="5078">
                  <c:v>8.4000000000000012E-3</c:v>
                </c:pt>
                <c:pt idx="5079">
                  <c:v>7.6E-3</c:v>
                </c:pt>
                <c:pt idx="5080">
                  <c:v>7.6E-3</c:v>
                </c:pt>
                <c:pt idx="5081">
                  <c:v>7.6E-3</c:v>
                </c:pt>
                <c:pt idx="5082">
                  <c:v>8.4000000000000012E-3</c:v>
                </c:pt>
                <c:pt idx="5083">
                  <c:v>8.4000000000000012E-3</c:v>
                </c:pt>
                <c:pt idx="5084">
                  <c:v>8.4000000000000012E-3</c:v>
                </c:pt>
                <c:pt idx="5085">
                  <c:v>8.4000000000000012E-3</c:v>
                </c:pt>
                <c:pt idx="5086">
                  <c:v>8.4000000000000012E-3</c:v>
                </c:pt>
                <c:pt idx="5087">
                  <c:v>8.4000000000000012E-3</c:v>
                </c:pt>
                <c:pt idx="5088">
                  <c:v>8.4000000000000012E-3</c:v>
                </c:pt>
                <c:pt idx="5089">
                  <c:v>7.6E-3</c:v>
                </c:pt>
                <c:pt idx="5090">
                  <c:v>7.6E-3</c:v>
                </c:pt>
                <c:pt idx="5091">
                  <c:v>8.4000000000000012E-3</c:v>
                </c:pt>
                <c:pt idx="5092">
                  <c:v>8.7999999999999988E-3</c:v>
                </c:pt>
                <c:pt idx="5093">
                  <c:v>8.7999999999999988E-3</c:v>
                </c:pt>
                <c:pt idx="5094">
                  <c:v>8.7999999999999988E-3</c:v>
                </c:pt>
                <c:pt idx="5095">
                  <c:v>8.0000000000000002E-3</c:v>
                </c:pt>
                <c:pt idx="5096">
                  <c:v>8.0000000000000002E-3</c:v>
                </c:pt>
                <c:pt idx="5097">
                  <c:v>8.0000000000000002E-3</c:v>
                </c:pt>
                <c:pt idx="5098">
                  <c:v>8.4000000000000012E-3</c:v>
                </c:pt>
                <c:pt idx="5099">
                  <c:v>8.4000000000000012E-3</c:v>
                </c:pt>
                <c:pt idx="5100">
                  <c:v>8.4000000000000012E-3</c:v>
                </c:pt>
                <c:pt idx="5101">
                  <c:v>7.6E-3</c:v>
                </c:pt>
                <c:pt idx="5102">
                  <c:v>8.4000000000000012E-3</c:v>
                </c:pt>
                <c:pt idx="5103">
                  <c:v>8.0000000000000002E-3</c:v>
                </c:pt>
                <c:pt idx="5104">
                  <c:v>8.0000000000000002E-3</c:v>
                </c:pt>
                <c:pt idx="5105">
                  <c:v>8.0000000000000002E-3</c:v>
                </c:pt>
                <c:pt idx="5106">
                  <c:v>8.0000000000000002E-3</c:v>
                </c:pt>
                <c:pt idx="5107">
                  <c:v>8.4000000000000012E-3</c:v>
                </c:pt>
                <c:pt idx="5108">
                  <c:v>8.4000000000000012E-3</c:v>
                </c:pt>
                <c:pt idx="5109">
                  <c:v>8.4000000000000012E-3</c:v>
                </c:pt>
                <c:pt idx="5110">
                  <c:v>8.7999999999999988E-3</c:v>
                </c:pt>
                <c:pt idx="5111">
                  <c:v>8.4000000000000012E-3</c:v>
                </c:pt>
                <c:pt idx="5112">
                  <c:v>8.4000000000000012E-3</c:v>
                </c:pt>
                <c:pt idx="5113">
                  <c:v>8.4000000000000012E-3</c:v>
                </c:pt>
                <c:pt idx="5114">
                  <c:v>8.4000000000000012E-3</c:v>
                </c:pt>
                <c:pt idx="5115">
                  <c:v>8.0000000000000002E-3</c:v>
                </c:pt>
                <c:pt idx="5116">
                  <c:v>8.0000000000000002E-3</c:v>
                </c:pt>
                <c:pt idx="5117">
                  <c:v>8.0000000000000002E-3</c:v>
                </c:pt>
                <c:pt idx="5118">
                  <c:v>8.0000000000000002E-3</c:v>
                </c:pt>
                <c:pt idx="5119">
                  <c:v>7.6E-3</c:v>
                </c:pt>
                <c:pt idx="5120">
                  <c:v>8.4000000000000012E-3</c:v>
                </c:pt>
                <c:pt idx="5121">
                  <c:v>7.6E-3</c:v>
                </c:pt>
                <c:pt idx="5122">
                  <c:v>7.6E-3</c:v>
                </c:pt>
                <c:pt idx="5123">
                  <c:v>8.4000000000000012E-3</c:v>
                </c:pt>
                <c:pt idx="5124">
                  <c:v>8.4000000000000012E-3</c:v>
                </c:pt>
                <c:pt idx="5125">
                  <c:v>8.4000000000000012E-3</c:v>
                </c:pt>
                <c:pt idx="5126">
                  <c:v>8.4000000000000012E-3</c:v>
                </c:pt>
                <c:pt idx="5127">
                  <c:v>7.6E-3</c:v>
                </c:pt>
                <c:pt idx="5128">
                  <c:v>7.6E-3</c:v>
                </c:pt>
                <c:pt idx="5129">
                  <c:v>7.6E-3</c:v>
                </c:pt>
                <c:pt idx="5130">
                  <c:v>7.6E-3</c:v>
                </c:pt>
                <c:pt idx="5131">
                  <c:v>8.0000000000000002E-3</c:v>
                </c:pt>
                <c:pt idx="5132">
                  <c:v>8.7999999999999988E-3</c:v>
                </c:pt>
                <c:pt idx="5133">
                  <c:v>8.7999999999999988E-3</c:v>
                </c:pt>
                <c:pt idx="5134">
                  <c:v>8.7999999999999988E-3</c:v>
                </c:pt>
                <c:pt idx="5135">
                  <c:v>8.7999999999999988E-3</c:v>
                </c:pt>
                <c:pt idx="5136">
                  <c:v>8.7999999999999988E-3</c:v>
                </c:pt>
                <c:pt idx="5137">
                  <c:v>8.7999999999999988E-3</c:v>
                </c:pt>
                <c:pt idx="5138">
                  <c:v>6.8000000000000005E-3</c:v>
                </c:pt>
                <c:pt idx="5139">
                  <c:v>5.1999999999999998E-3</c:v>
                </c:pt>
                <c:pt idx="5140">
                  <c:v>5.1999999999999998E-3</c:v>
                </c:pt>
                <c:pt idx="5141">
                  <c:v>4.3999999999999994E-3</c:v>
                </c:pt>
                <c:pt idx="5142">
                  <c:v>2.4000000000000002E-3</c:v>
                </c:pt>
                <c:pt idx="5143">
                  <c:v>1.6000000000000001E-3</c:v>
                </c:pt>
                <c:pt idx="5144">
                  <c:v>8.0000000000000004E-4</c:v>
                </c:pt>
                <c:pt idx="5145">
                  <c:v>8.0000000000000004E-4</c:v>
                </c:pt>
                <c:pt idx="5146">
                  <c:v>8.0000000000000004E-4</c:v>
                </c:pt>
                <c:pt idx="5147">
                  <c:v>4.0000000000000002E-4</c:v>
                </c:pt>
                <c:pt idx="5148">
                  <c:v>4.0000000000000002E-4</c:v>
                </c:pt>
                <c:pt idx="5149">
                  <c:v>4.0000000000000002E-4</c:v>
                </c:pt>
                <c:pt idx="5150">
                  <c:v>4.0000000000000002E-4</c:v>
                </c:pt>
                <c:pt idx="5151">
                  <c:v>4.0000000000000002E-4</c:v>
                </c:pt>
                <c:pt idx="5152">
                  <c:v>4.0000000000000002E-4</c:v>
                </c:pt>
                <c:pt idx="5153">
                  <c:v>4.0000000000000002E-4</c:v>
                </c:pt>
                <c:pt idx="5154">
                  <c:v>4.0000000000000002E-4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4.0000000000000002E-4</c:v>
                </c:pt>
                <c:pt idx="5164">
                  <c:v>4.0000000000000002E-4</c:v>
                </c:pt>
                <c:pt idx="5165">
                  <c:v>4.0000000000000002E-4</c:v>
                </c:pt>
                <c:pt idx="5166">
                  <c:v>4.0000000000000002E-4</c:v>
                </c:pt>
                <c:pt idx="5167">
                  <c:v>4.0000000000000002E-4</c:v>
                </c:pt>
                <c:pt idx="5168">
                  <c:v>4.0000000000000002E-4</c:v>
                </c:pt>
                <c:pt idx="5169">
                  <c:v>4.0000000000000002E-4</c:v>
                </c:pt>
                <c:pt idx="5170">
                  <c:v>4.0000000000000002E-4</c:v>
                </c:pt>
                <c:pt idx="5171">
                  <c:v>4.0000000000000002E-4</c:v>
                </c:pt>
                <c:pt idx="5172">
                  <c:v>4.0000000000000002E-4</c:v>
                </c:pt>
                <c:pt idx="5173">
                  <c:v>4.0000000000000002E-4</c:v>
                </c:pt>
                <c:pt idx="5174">
                  <c:v>4.0000000000000002E-4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4.0000000000000002E-4</c:v>
                </c:pt>
                <c:pt idx="5184">
                  <c:v>4.0000000000000002E-4</c:v>
                </c:pt>
                <c:pt idx="5185">
                  <c:v>4.0000000000000002E-4</c:v>
                </c:pt>
                <c:pt idx="5186">
                  <c:v>4.0000000000000002E-4</c:v>
                </c:pt>
                <c:pt idx="5187">
                  <c:v>4.0000000000000002E-4</c:v>
                </c:pt>
                <c:pt idx="5188">
                  <c:v>4.0000000000000002E-4</c:v>
                </c:pt>
                <c:pt idx="5189">
                  <c:v>4.0000000000000002E-4</c:v>
                </c:pt>
                <c:pt idx="5190">
                  <c:v>4.0000000000000002E-4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4.0000000000000002E-4</c:v>
                </c:pt>
                <c:pt idx="5204">
                  <c:v>4.0000000000000002E-4</c:v>
                </c:pt>
                <c:pt idx="5205">
                  <c:v>4.0000000000000002E-4</c:v>
                </c:pt>
                <c:pt idx="5206">
                  <c:v>4.0000000000000002E-4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0</c:v>
                </c:pt>
                <c:pt idx="5213">
                  <c:v>0</c:v>
                </c:pt>
                <c:pt idx="5214">
                  <c:v>0</c:v>
                </c:pt>
                <c:pt idx="5215">
                  <c:v>4.0000000000000002E-4</c:v>
                </c:pt>
                <c:pt idx="5216">
                  <c:v>4.0000000000000002E-4</c:v>
                </c:pt>
                <c:pt idx="5217">
                  <c:v>4.0000000000000002E-4</c:v>
                </c:pt>
                <c:pt idx="5218">
                  <c:v>4.0000000000000002E-4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4.0000000000000002E-4</c:v>
                </c:pt>
                <c:pt idx="5224">
                  <c:v>4.0000000000000002E-4</c:v>
                </c:pt>
                <c:pt idx="5225">
                  <c:v>4.0000000000000002E-4</c:v>
                </c:pt>
                <c:pt idx="5226">
                  <c:v>4.0000000000000002E-4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4.0000000000000002E-4</c:v>
                </c:pt>
                <c:pt idx="5236">
                  <c:v>4.0000000000000002E-4</c:v>
                </c:pt>
                <c:pt idx="5237">
                  <c:v>4.0000000000000002E-4</c:v>
                </c:pt>
                <c:pt idx="5238">
                  <c:v>4.0000000000000002E-4</c:v>
                </c:pt>
                <c:pt idx="5239">
                  <c:v>0</c:v>
                </c:pt>
                <c:pt idx="5240">
                  <c:v>0</c:v>
                </c:pt>
                <c:pt idx="5241">
                  <c:v>0</c:v>
                </c:pt>
                <c:pt idx="5242">
                  <c:v>0</c:v>
                </c:pt>
                <c:pt idx="5243">
                  <c:v>4.0000000000000002E-4</c:v>
                </c:pt>
                <c:pt idx="5244">
                  <c:v>4.0000000000000002E-4</c:v>
                </c:pt>
                <c:pt idx="5245">
                  <c:v>4.0000000000000002E-4</c:v>
                </c:pt>
                <c:pt idx="5246">
                  <c:v>4.0000000000000002E-4</c:v>
                </c:pt>
                <c:pt idx="5247">
                  <c:v>4.0000000000000002E-4</c:v>
                </c:pt>
                <c:pt idx="5248">
                  <c:v>4.0000000000000002E-4</c:v>
                </c:pt>
                <c:pt idx="5249">
                  <c:v>4.0000000000000002E-4</c:v>
                </c:pt>
                <c:pt idx="5250">
                  <c:v>4.0000000000000002E-4</c:v>
                </c:pt>
                <c:pt idx="5251">
                  <c:v>4.0000000000000002E-4</c:v>
                </c:pt>
                <c:pt idx="5252">
                  <c:v>4.0000000000000002E-4</c:v>
                </c:pt>
                <c:pt idx="5253">
                  <c:v>4.0000000000000002E-4</c:v>
                </c:pt>
                <c:pt idx="5254">
                  <c:v>4.0000000000000002E-4</c:v>
                </c:pt>
                <c:pt idx="5255">
                  <c:v>4.0000000000000002E-4</c:v>
                </c:pt>
                <c:pt idx="5256">
                  <c:v>4.0000000000000002E-4</c:v>
                </c:pt>
                <c:pt idx="5257">
                  <c:v>4.0000000000000002E-4</c:v>
                </c:pt>
                <c:pt idx="5258">
                  <c:v>4.0000000000000002E-4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</c:v>
                </c:pt>
                <c:pt idx="5267">
                  <c:v>4.0000000000000002E-4</c:v>
                </c:pt>
                <c:pt idx="5268">
                  <c:v>4.0000000000000002E-4</c:v>
                </c:pt>
                <c:pt idx="5269">
                  <c:v>4.0000000000000002E-4</c:v>
                </c:pt>
                <c:pt idx="5270">
                  <c:v>4.0000000000000002E-4</c:v>
                </c:pt>
                <c:pt idx="5271">
                  <c:v>4.0000000000000002E-4</c:v>
                </c:pt>
                <c:pt idx="5272">
                  <c:v>4.0000000000000002E-4</c:v>
                </c:pt>
                <c:pt idx="5273">
                  <c:v>4.0000000000000002E-4</c:v>
                </c:pt>
                <c:pt idx="5274">
                  <c:v>4.0000000000000002E-4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4.0000000000000002E-4</c:v>
                </c:pt>
                <c:pt idx="5280">
                  <c:v>4.0000000000000002E-4</c:v>
                </c:pt>
                <c:pt idx="5281">
                  <c:v>4.0000000000000002E-4</c:v>
                </c:pt>
                <c:pt idx="5282">
                  <c:v>4.0000000000000002E-4</c:v>
                </c:pt>
                <c:pt idx="5283">
                  <c:v>4.0000000000000002E-4</c:v>
                </c:pt>
                <c:pt idx="5284">
                  <c:v>4.0000000000000002E-4</c:v>
                </c:pt>
                <c:pt idx="5285">
                  <c:v>4.0000000000000002E-4</c:v>
                </c:pt>
                <c:pt idx="5286">
                  <c:v>4.0000000000000002E-4</c:v>
                </c:pt>
                <c:pt idx="5287">
                  <c:v>4.0000000000000002E-4</c:v>
                </c:pt>
                <c:pt idx="5288">
                  <c:v>4.0000000000000002E-4</c:v>
                </c:pt>
                <c:pt idx="5289">
                  <c:v>4.0000000000000002E-4</c:v>
                </c:pt>
                <c:pt idx="5290">
                  <c:v>4.0000000000000002E-4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4.0000000000000002E-4</c:v>
                </c:pt>
                <c:pt idx="5296">
                  <c:v>4.0000000000000002E-4</c:v>
                </c:pt>
                <c:pt idx="5297">
                  <c:v>4.0000000000000002E-4</c:v>
                </c:pt>
                <c:pt idx="5298">
                  <c:v>4.0000000000000002E-4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4.0000000000000002E-4</c:v>
                </c:pt>
                <c:pt idx="5304">
                  <c:v>4.0000000000000002E-4</c:v>
                </c:pt>
                <c:pt idx="5305">
                  <c:v>4.0000000000000002E-4</c:v>
                </c:pt>
                <c:pt idx="5306">
                  <c:v>4.0000000000000002E-4</c:v>
                </c:pt>
                <c:pt idx="5307">
                  <c:v>4.0000000000000002E-4</c:v>
                </c:pt>
                <c:pt idx="5308">
                  <c:v>4.0000000000000002E-4</c:v>
                </c:pt>
                <c:pt idx="5309">
                  <c:v>4.0000000000000002E-4</c:v>
                </c:pt>
                <c:pt idx="5310">
                  <c:v>4.0000000000000002E-4</c:v>
                </c:pt>
                <c:pt idx="5311">
                  <c:v>0</c:v>
                </c:pt>
                <c:pt idx="5312">
                  <c:v>0</c:v>
                </c:pt>
                <c:pt idx="5313">
                  <c:v>0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0</c:v>
                </c:pt>
                <c:pt idx="5318">
                  <c:v>0</c:v>
                </c:pt>
                <c:pt idx="5319">
                  <c:v>4.0000000000000002E-4</c:v>
                </c:pt>
                <c:pt idx="5320">
                  <c:v>4.0000000000000002E-4</c:v>
                </c:pt>
                <c:pt idx="5321">
                  <c:v>4.0000000000000002E-4</c:v>
                </c:pt>
                <c:pt idx="5322">
                  <c:v>4.0000000000000002E-4</c:v>
                </c:pt>
                <c:pt idx="5323">
                  <c:v>4.0000000000000002E-4</c:v>
                </c:pt>
                <c:pt idx="5324">
                  <c:v>4.0000000000000002E-4</c:v>
                </c:pt>
                <c:pt idx="5325">
                  <c:v>4.0000000000000002E-4</c:v>
                </c:pt>
                <c:pt idx="5326">
                  <c:v>4.0000000000000002E-4</c:v>
                </c:pt>
                <c:pt idx="5327">
                  <c:v>4.0000000000000002E-4</c:v>
                </c:pt>
                <c:pt idx="5328">
                  <c:v>4.0000000000000002E-4</c:v>
                </c:pt>
                <c:pt idx="5329">
                  <c:v>4.0000000000000002E-4</c:v>
                </c:pt>
                <c:pt idx="5330">
                  <c:v>4.0000000000000002E-4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0</c:v>
                </c:pt>
                <c:pt idx="5335">
                  <c:v>4.0000000000000002E-4</c:v>
                </c:pt>
                <c:pt idx="5336">
                  <c:v>4.0000000000000002E-4</c:v>
                </c:pt>
                <c:pt idx="5337">
                  <c:v>4.0000000000000002E-4</c:v>
                </c:pt>
                <c:pt idx="5338">
                  <c:v>4.0000000000000002E-4</c:v>
                </c:pt>
                <c:pt idx="5339">
                  <c:v>4.0000000000000002E-4</c:v>
                </c:pt>
                <c:pt idx="5340">
                  <c:v>4.0000000000000002E-4</c:v>
                </c:pt>
                <c:pt idx="5341">
                  <c:v>4.0000000000000002E-4</c:v>
                </c:pt>
                <c:pt idx="5342">
                  <c:v>4.0000000000000002E-4</c:v>
                </c:pt>
                <c:pt idx="5343">
                  <c:v>0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0</c:v>
                </c:pt>
                <c:pt idx="5355">
                  <c:v>0</c:v>
                </c:pt>
                <c:pt idx="5356">
                  <c:v>0</c:v>
                </c:pt>
                <c:pt idx="5357">
                  <c:v>0</c:v>
                </c:pt>
                <c:pt idx="5358">
                  <c:v>0</c:v>
                </c:pt>
                <c:pt idx="5359">
                  <c:v>4.0000000000000002E-4</c:v>
                </c:pt>
                <c:pt idx="5360">
                  <c:v>4.0000000000000002E-4</c:v>
                </c:pt>
                <c:pt idx="5361">
                  <c:v>4.0000000000000002E-4</c:v>
                </c:pt>
                <c:pt idx="5362">
                  <c:v>4.0000000000000002E-4</c:v>
                </c:pt>
                <c:pt idx="5363">
                  <c:v>0</c:v>
                </c:pt>
                <c:pt idx="5364">
                  <c:v>0</c:v>
                </c:pt>
                <c:pt idx="5365">
                  <c:v>0</c:v>
                </c:pt>
                <c:pt idx="5366">
                  <c:v>0</c:v>
                </c:pt>
                <c:pt idx="5367">
                  <c:v>4.0000000000000002E-4</c:v>
                </c:pt>
                <c:pt idx="5368">
                  <c:v>4.0000000000000002E-4</c:v>
                </c:pt>
                <c:pt idx="5369">
                  <c:v>4.0000000000000002E-4</c:v>
                </c:pt>
                <c:pt idx="5370">
                  <c:v>4.0000000000000002E-4</c:v>
                </c:pt>
                <c:pt idx="5371">
                  <c:v>4.0000000000000002E-4</c:v>
                </c:pt>
                <c:pt idx="5372">
                  <c:v>4.0000000000000002E-4</c:v>
                </c:pt>
                <c:pt idx="5373">
                  <c:v>4.0000000000000002E-4</c:v>
                </c:pt>
                <c:pt idx="5374">
                  <c:v>4.0000000000000002E-4</c:v>
                </c:pt>
                <c:pt idx="5375">
                  <c:v>4.0000000000000002E-4</c:v>
                </c:pt>
                <c:pt idx="5376">
                  <c:v>4.0000000000000002E-4</c:v>
                </c:pt>
                <c:pt idx="5377">
                  <c:v>4.0000000000000002E-4</c:v>
                </c:pt>
                <c:pt idx="5378">
                  <c:v>4.0000000000000002E-4</c:v>
                </c:pt>
                <c:pt idx="5379">
                  <c:v>4.0000000000000002E-4</c:v>
                </c:pt>
                <c:pt idx="5380">
                  <c:v>4.0000000000000002E-4</c:v>
                </c:pt>
                <c:pt idx="5381">
                  <c:v>4.0000000000000002E-4</c:v>
                </c:pt>
                <c:pt idx="5382">
                  <c:v>4.0000000000000002E-4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4.0000000000000002E-4</c:v>
                </c:pt>
                <c:pt idx="5400">
                  <c:v>4.0000000000000002E-4</c:v>
                </c:pt>
                <c:pt idx="5401">
                  <c:v>4.0000000000000002E-4</c:v>
                </c:pt>
                <c:pt idx="5402">
                  <c:v>4.0000000000000002E-4</c:v>
                </c:pt>
                <c:pt idx="5403">
                  <c:v>4.0000000000000002E-4</c:v>
                </c:pt>
                <c:pt idx="5404">
                  <c:v>4.0000000000000002E-4</c:v>
                </c:pt>
                <c:pt idx="5405">
                  <c:v>4.0000000000000002E-4</c:v>
                </c:pt>
                <c:pt idx="5406">
                  <c:v>4.0000000000000002E-4</c:v>
                </c:pt>
                <c:pt idx="5407">
                  <c:v>4.0000000000000002E-4</c:v>
                </c:pt>
                <c:pt idx="5408">
                  <c:v>4.0000000000000002E-4</c:v>
                </c:pt>
                <c:pt idx="5409">
                  <c:v>4.0000000000000002E-4</c:v>
                </c:pt>
                <c:pt idx="5410">
                  <c:v>4.0000000000000002E-4</c:v>
                </c:pt>
                <c:pt idx="5411">
                  <c:v>0</c:v>
                </c:pt>
                <c:pt idx="5412">
                  <c:v>0</c:v>
                </c:pt>
                <c:pt idx="5413">
                  <c:v>0</c:v>
                </c:pt>
                <c:pt idx="5414">
                  <c:v>0</c:v>
                </c:pt>
                <c:pt idx="5415">
                  <c:v>4.0000000000000002E-4</c:v>
                </c:pt>
                <c:pt idx="5416">
                  <c:v>4.0000000000000002E-4</c:v>
                </c:pt>
                <c:pt idx="5417">
                  <c:v>4.0000000000000002E-4</c:v>
                </c:pt>
                <c:pt idx="5418">
                  <c:v>4.0000000000000002E-4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</c:v>
                </c:pt>
                <c:pt idx="5423">
                  <c:v>4.0000000000000002E-4</c:v>
                </c:pt>
                <c:pt idx="5424">
                  <c:v>4.0000000000000002E-4</c:v>
                </c:pt>
                <c:pt idx="5425">
                  <c:v>4.0000000000000002E-4</c:v>
                </c:pt>
                <c:pt idx="5426">
                  <c:v>4.0000000000000002E-4</c:v>
                </c:pt>
                <c:pt idx="5427">
                  <c:v>4.0000000000000002E-4</c:v>
                </c:pt>
                <c:pt idx="5428">
                  <c:v>4.0000000000000002E-4</c:v>
                </c:pt>
                <c:pt idx="5429">
                  <c:v>4.0000000000000002E-4</c:v>
                </c:pt>
                <c:pt idx="5430">
                  <c:v>4.0000000000000002E-4</c:v>
                </c:pt>
                <c:pt idx="5431">
                  <c:v>4.0000000000000002E-4</c:v>
                </c:pt>
                <c:pt idx="5432">
                  <c:v>4.0000000000000002E-4</c:v>
                </c:pt>
                <c:pt idx="5433">
                  <c:v>4.0000000000000002E-4</c:v>
                </c:pt>
                <c:pt idx="5434">
                  <c:v>4.0000000000000002E-4</c:v>
                </c:pt>
                <c:pt idx="5435">
                  <c:v>4.0000000000000002E-4</c:v>
                </c:pt>
                <c:pt idx="5436">
                  <c:v>4.0000000000000002E-4</c:v>
                </c:pt>
                <c:pt idx="5437">
                  <c:v>4.0000000000000002E-4</c:v>
                </c:pt>
                <c:pt idx="5438">
                  <c:v>4.0000000000000002E-4</c:v>
                </c:pt>
                <c:pt idx="5439">
                  <c:v>0</c:v>
                </c:pt>
                <c:pt idx="5440">
                  <c:v>0</c:v>
                </c:pt>
                <c:pt idx="5441">
                  <c:v>0</c:v>
                </c:pt>
                <c:pt idx="5442">
                  <c:v>0</c:v>
                </c:pt>
                <c:pt idx="5443">
                  <c:v>4.0000000000000002E-4</c:v>
                </c:pt>
                <c:pt idx="5444">
                  <c:v>4.0000000000000002E-4</c:v>
                </c:pt>
                <c:pt idx="5445">
                  <c:v>4.0000000000000002E-4</c:v>
                </c:pt>
                <c:pt idx="5446">
                  <c:v>4.0000000000000002E-4</c:v>
                </c:pt>
                <c:pt idx="5447">
                  <c:v>0</c:v>
                </c:pt>
                <c:pt idx="5448">
                  <c:v>0</c:v>
                </c:pt>
                <c:pt idx="5449">
                  <c:v>0</c:v>
                </c:pt>
                <c:pt idx="5450">
                  <c:v>0</c:v>
                </c:pt>
                <c:pt idx="5451">
                  <c:v>4.0000000000000002E-4</c:v>
                </c:pt>
                <c:pt idx="5452">
                  <c:v>4.0000000000000002E-4</c:v>
                </c:pt>
                <c:pt idx="5453">
                  <c:v>4.0000000000000002E-4</c:v>
                </c:pt>
                <c:pt idx="5454">
                  <c:v>4.0000000000000002E-4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0</c:v>
                </c:pt>
                <c:pt idx="5459">
                  <c:v>4.0000000000000002E-4</c:v>
                </c:pt>
                <c:pt idx="5460">
                  <c:v>4.0000000000000002E-4</c:v>
                </c:pt>
                <c:pt idx="5461">
                  <c:v>4.0000000000000002E-4</c:v>
                </c:pt>
                <c:pt idx="5462">
                  <c:v>4.0000000000000002E-4</c:v>
                </c:pt>
                <c:pt idx="5463">
                  <c:v>4.0000000000000002E-4</c:v>
                </c:pt>
                <c:pt idx="5464">
                  <c:v>4.0000000000000002E-4</c:v>
                </c:pt>
                <c:pt idx="5465">
                  <c:v>4.0000000000000002E-4</c:v>
                </c:pt>
                <c:pt idx="5466">
                  <c:v>4.0000000000000002E-4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4.0000000000000002E-4</c:v>
                </c:pt>
                <c:pt idx="5476">
                  <c:v>4.0000000000000002E-4</c:v>
                </c:pt>
                <c:pt idx="5477">
                  <c:v>4.0000000000000002E-4</c:v>
                </c:pt>
                <c:pt idx="5478">
                  <c:v>4.0000000000000002E-4</c:v>
                </c:pt>
                <c:pt idx="5479">
                  <c:v>4.0000000000000002E-4</c:v>
                </c:pt>
                <c:pt idx="5480">
                  <c:v>4.0000000000000002E-4</c:v>
                </c:pt>
                <c:pt idx="5481">
                  <c:v>4.0000000000000002E-4</c:v>
                </c:pt>
                <c:pt idx="5482">
                  <c:v>4.0000000000000002E-4</c:v>
                </c:pt>
                <c:pt idx="5483">
                  <c:v>4.0000000000000002E-4</c:v>
                </c:pt>
                <c:pt idx="5484">
                  <c:v>4.0000000000000002E-4</c:v>
                </c:pt>
                <c:pt idx="5485">
                  <c:v>4.0000000000000002E-4</c:v>
                </c:pt>
                <c:pt idx="5486">
                  <c:v>4.0000000000000002E-4</c:v>
                </c:pt>
                <c:pt idx="5487">
                  <c:v>4.0000000000000002E-4</c:v>
                </c:pt>
                <c:pt idx="5488">
                  <c:v>4.0000000000000002E-4</c:v>
                </c:pt>
                <c:pt idx="5489">
                  <c:v>4.0000000000000002E-4</c:v>
                </c:pt>
                <c:pt idx="5490">
                  <c:v>4.0000000000000002E-4</c:v>
                </c:pt>
                <c:pt idx="5491">
                  <c:v>0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0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0</c:v>
                </c:pt>
                <c:pt idx="5510">
                  <c:v>0</c:v>
                </c:pt>
                <c:pt idx="5511">
                  <c:v>4.0000000000000002E-4</c:v>
                </c:pt>
                <c:pt idx="5512">
                  <c:v>4.0000000000000002E-4</c:v>
                </c:pt>
                <c:pt idx="5513">
                  <c:v>4.0000000000000002E-4</c:v>
                </c:pt>
                <c:pt idx="5514">
                  <c:v>4.0000000000000002E-4</c:v>
                </c:pt>
                <c:pt idx="5515">
                  <c:v>4.0000000000000002E-4</c:v>
                </c:pt>
                <c:pt idx="5516">
                  <c:v>4.0000000000000002E-4</c:v>
                </c:pt>
                <c:pt idx="5517">
                  <c:v>4.0000000000000002E-4</c:v>
                </c:pt>
                <c:pt idx="5518">
                  <c:v>4.0000000000000002E-4</c:v>
                </c:pt>
                <c:pt idx="5519">
                  <c:v>4.0000000000000002E-4</c:v>
                </c:pt>
                <c:pt idx="5520">
                  <c:v>4.0000000000000002E-4</c:v>
                </c:pt>
                <c:pt idx="5521">
                  <c:v>4.0000000000000002E-4</c:v>
                </c:pt>
                <c:pt idx="5522">
                  <c:v>4.0000000000000002E-4</c:v>
                </c:pt>
                <c:pt idx="5523">
                  <c:v>0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4.0000000000000002E-4</c:v>
                </c:pt>
                <c:pt idx="5528">
                  <c:v>4.0000000000000002E-4</c:v>
                </c:pt>
                <c:pt idx="5529">
                  <c:v>4.0000000000000002E-4</c:v>
                </c:pt>
                <c:pt idx="5530">
                  <c:v>4.0000000000000002E-4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4.0000000000000002E-4</c:v>
                </c:pt>
                <c:pt idx="5548">
                  <c:v>4.0000000000000002E-4</c:v>
                </c:pt>
                <c:pt idx="5549">
                  <c:v>4.0000000000000002E-4</c:v>
                </c:pt>
                <c:pt idx="5550">
                  <c:v>4.0000000000000002E-4</c:v>
                </c:pt>
                <c:pt idx="5551">
                  <c:v>4.0000000000000002E-4</c:v>
                </c:pt>
                <c:pt idx="5552">
                  <c:v>4.0000000000000002E-4</c:v>
                </c:pt>
                <c:pt idx="5553">
                  <c:v>4.0000000000000002E-4</c:v>
                </c:pt>
                <c:pt idx="5554">
                  <c:v>4.0000000000000002E-4</c:v>
                </c:pt>
                <c:pt idx="5555">
                  <c:v>4.0000000000000002E-4</c:v>
                </c:pt>
                <c:pt idx="5556">
                  <c:v>4.0000000000000002E-4</c:v>
                </c:pt>
                <c:pt idx="5557">
                  <c:v>4.0000000000000002E-4</c:v>
                </c:pt>
                <c:pt idx="5558">
                  <c:v>4.0000000000000002E-4</c:v>
                </c:pt>
                <c:pt idx="5559">
                  <c:v>4.0000000000000002E-4</c:v>
                </c:pt>
                <c:pt idx="5560">
                  <c:v>4.0000000000000002E-4</c:v>
                </c:pt>
                <c:pt idx="5561">
                  <c:v>4.0000000000000002E-4</c:v>
                </c:pt>
                <c:pt idx="5562">
                  <c:v>4.0000000000000002E-4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0</c:v>
                </c:pt>
                <c:pt idx="5567">
                  <c:v>4.0000000000000002E-4</c:v>
                </c:pt>
                <c:pt idx="5568">
                  <c:v>4.0000000000000002E-4</c:v>
                </c:pt>
                <c:pt idx="5569">
                  <c:v>4.0000000000000002E-4</c:v>
                </c:pt>
                <c:pt idx="5570">
                  <c:v>4.0000000000000002E-4</c:v>
                </c:pt>
                <c:pt idx="5571">
                  <c:v>4.0000000000000002E-4</c:v>
                </c:pt>
                <c:pt idx="5572">
                  <c:v>4.0000000000000002E-4</c:v>
                </c:pt>
                <c:pt idx="5573">
                  <c:v>4.0000000000000002E-4</c:v>
                </c:pt>
                <c:pt idx="5574">
                  <c:v>4.0000000000000002E-4</c:v>
                </c:pt>
                <c:pt idx="5575">
                  <c:v>4.0000000000000002E-4</c:v>
                </c:pt>
                <c:pt idx="5576">
                  <c:v>4.0000000000000002E-4</c:v>
                </c:pt>
                <c:pt idx="5577">
                  <c:v>4.0000000000000002E-4</c:v>
                </c:pt>
                <c:pt idx="5578">
                  <c:v>4.0000000000000002E-4</c:v>
                </c:pt>
                <c:pt idx="5579">
                  <c:v>4.0000000000000002E-4</c:v>
                </c:pt>
                <c:pt idx="5580">
                  <c:v>4.0000000000000002E-4</c:v>
                </c:pt>
                <c:pt idx="5581">
                  <c:v>4.0000000000000002E-4</c:v>
                </c:pt>
                <c:pt idx="5582">
                  <c:v>4.0000000000000002E-4</c:v>
                </c:pt>
                <c:pt idx="5583">
                  <c:v>0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4.0000000000000002E-4</c:v>
                </c:pt>
                <c:pt idx="5592">
                  <c:v>4.0000000000000002E-4</c:v>
                </c:pt>
                <c:pt idx="5593">
                  <c:v>4.0000000000000002E-4</c:v>
                </c:pt>
                <c:pt idx="5594">
                  <c:v>4.0000000000000002E-4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4.0000000000000002E-4</c:v>
                </c:pt>
                <c:pt idx="5600">
                  <c:v>4.0000000000000002E-4</c:v>
                </c:pt>
                <c:pt idx="5601">
                  <c:v>4.0000000000000002E-4</c:v>
                </c:pt>
                <c:pt idx="5602">
                  <c:v>4.0000000000000002E-4</c:v>
                </c:pt>
                <c:pt idx="5603">
                  <c:v>0</c:v>
                </c:pt>
                <c:pt idx="5604">
                  <c:v>0</c:v>
                </c:pt>
                <c:pt idx="5605">
                  <c:v>0</c:v>
                </c:pt>
                <c:pt idx="5606">
                  <c:v>0</c:v>
                </c:pt>
                <c:pt idx="5607">
                  <c:v>0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4.0000000000000002E-4</c:v>
                </c:pt>
                <c:pt idx="5612">
                  <c:v>4.0000000000000002E-4</c:v>
                </c:pt>
                <c:pt idx="5613">
                  <c:v>4.0000000000000002E-4</c:v>
                </c:pt>
                <c:pt idx="5614">
                  <c:v>4.0000000000000002E-4</c:v>
                </c:pt>
                <c:pt idx="5615">
                  <c:v>4.0000000000000002E-4</c:v>
                </c:pt>
                <c:pt idx="5616">
                  <c:v>4.0000000000000002E-4</c:v>
                </c:pt>
                <c:pt idx="5617">
                  <c:v>4.0000000000000002E-4</c:v>
                </c:pt>
                <c:pt idx="5618">
                  <c:v>4.0000000000000002E-4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0</c:v>
                </c:pt>
                <c:pt idx="5625">
                  <c:v>0</c:v>
                </c:pt>
                <c:pt idx="5626">
                  <c:v>0</c:v>
                </c:pt>
                <c:pt idx="5627">
                  <c:v>0</c:v>
                </c:pt>
                <c:pt idx="5628">
                  <c:v>0</c:v>
                </c:pt>
                <c:pt idx="5629">
                  <c:v>0</c:v>
                </c:pt>
                <c:pt idx="5630">
                  <c:v>0</c:v>
                </c:pt>
                <c:pt idx="5631">
                  <c:v>0</c:v>
                </c:pt>
                <c:pt idx="5632">
                  <c:v>0</c:v>
                </c:pt>
                <c:pt idx="5633">
                  <c:v>0</c:v>
                </c:pt>
                <c:pt idx="5634">
                  <c:v>0</c:v>
                </c:pt>
                <c:pt idx="5635">
                  <c:v>4.0000000000000002E-4</c:v>
                </c:pt>
                <c:pt idx="5636">
                  <c:v>4.0000000000000002E-4</c:v>
                </c:pt>
                <c:pt idx="5637">
                  <c:v>4.0000000000000002E-4</c:v>
                </c:pt>
                <c:pt idx="5638">
                  <c:v>4.0000000000000002E-4</c:v>
                </c:pt>
                <c:pt idx="5639">
                  <c:v>4.0000000000000002E-4</c:v>
                </c:pt>
                <c:pt idx="5640">
                  <c:v>4.0000000000000002E-4</c:v>
                </c:pt>
                <c:pt idx="5641">
                  <c:v>4.0000000000000002E-4</c:v>
                </c:pt>
                <c:pt idx="5642">
                  <c:v>4.0000000000000002E-4</c:v>
                </c:pt>
                <c:pt idx="5643">
                  <c:v>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4.0000000000000002E-4</c:v>
                </c:pt>
                <c:pt idx="5648">
                  <c:v>4.0000000000000002E-4</c:v>
                </c:pt>
                <c:pt idx="5649">
                  <c:v>4.0000000000000002E-4</c:v>
                </c:pt>
                <c:pt idx="5650">
                  <c:v>4.0000000000000002E-4</c:v>
                </c:pt>
                <c:pt idx="5651">
                  <c:v>4.0000000000000002E-4</c:v>
                </c:pt>
                <c:pt idx="5652">
                  <c:v>4.0000000000000002E-4</c:v>
                </c:pt>
                <c:pt idx="5653">
                  <c:v>4.0000000000000002E-4</c:v>
                </c:pt>
                <c:pt idx="5654">
                  <c:v>4.0000000000000002E-4</c:v>
                </c:pt>
                <c:pt idx="5655">
                  <c:v>4.0000000000000002E-4</c:v>
                </c:pt>
                <c:pt idx="5656">
                  <c:v>4.0000000000000002E-4</c:v>
                </c:pt>
                <c:pt idx="5657">
                  <c:v>4.0000000000000002E-4</c:v>
                </c:pt>
                <c:pt idx="5658">
                  <c:v>4.0000000000000002E-4</c:v>
                </c:pt>
                <c:pt idx="5659">
                  <c:v>4.0000000000000002E-4</c:v>
                </c:pt>
                <c:pt idx="5660">
                  <c:v>4.0000000000000002E-4</c:v>
                </c:pt>
                <c:pt idx="5661">
                  <c:v>4.0000000000000002E-4</c:v>
                </c:pt>
                <c:pt idx="5662">
                  <c:v>4.0000000000000002E-4</c:v>
                </c:pt>
                <c:pt idx="5663">
                  <c:v>4.0000000000000002E-4</c:v>
                </c:pt>
                <c:pt idx="5664">
                  <c:v>4.0000000000000002E-4</c:v>
                </c:pt>
                <c:pt idx="5665">
                  <c:v>4.0000000000000002E-4</c:v>
                </c:pt>
                <c:pt idx="5666">
                  <c:v>4.0000000000000002E-4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0</c:v>
                </c:pt>
                <c:pt idx="5674">
                  <c:v>0</c:v>
                </c:pt>
                <c:pt idx="5675">
                  <c:v>0</c:v>
                </c:pt>
                <c:pt idx="5676">
                  <c:v>0</c:v>
                </c:pt>
                <c:pt idx="5677">
                  <c:v>0</c:v>
                </c:pt>
                <c:pt idx="5678">
                  <c:v>0</c:v>
                </c:pt>
                <c:pt idx="5679">
                  <c:v>0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0</c:v>
                </c:pt>
                <c:pt idx="5698">
                  <c:v>0</c:v>
                </c:pt>
                <c:pt idx="5699">
                  <c:v>0</c:v>
                </c:pt>
                <c:pt idx="5700">
                  <c:v>0</c:v>
                </c:pt>
                <c:pt idx="5701">
                  <c:v>0</c:v>
                </c:pt>
                <c:pt idx="5702">
                  <c:v>0</c:v>
                </c:pt>
                <c:pt idx="5703">
                  <c:v>4.0000000000000002E-4</c:v>
                </c:pt>
                <c:pt idx="5704">
                  <c:v>4.0000000000000002E-4</c:v>
                </c:pt>
                <c:pt idx="5705">
                  <c:v>4.0000000000000002E-4</c:v>
                </c:pt>
                <c:pt idx="5706">
                  <c:v>4.0000000000000002E-4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4.0000000000000002E-4</c:v>
                </c:pt>
                <c:pt idx="5712">
                  <c:v>4.0000000000000002E-4</c:v>
                </c:pt>
                <c:pt idx="5713">
                  <c:v>4.0000000000000002E-4</c:v>
                </c:pt>
                <c:pt idx="5714">
                  <c:v>4.0000000000000002E-4</c:v>
                </c:pt>
                <c:pt idx="5715">
                  <c:v>4.0000000000000002E-4</c:v>
                </c:pt>
                <c:pt idx="5716">
                  <c:v>4.0000000000000002E-4</c:v>
                </c:pt>
                <c:pt idx="5717">
                  <c:v>4.0000000000000002E-4</c:v>
                </c:pt>
                <c:pt idx="5718">
                  <c:v>4.0000000000000002E-4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4.0000000000000002E-4</c:v>
                </c:pt>
                <c:pt idx="5724">
                  <c:v>4.0000000000000002E-4</c:v>
                </c:pt>
                <c:pt idx="5725">
                  <c:v>4.0000000000000002E-4</c:v>
                </c:pt>
                <c:pt idx="5726">
                  <c:v>4.0000000000000002E-4</c:v>
                </c:pt>
                <c:pt idx="5727">
                  <c:v>0</c:v>
                </c:pt>
                <c:pt idx="5728">
                  <c:v>0</c:v>
                </c:pt>
                <c:pt idx="5729">
                  <c:v>0</c:v>
                </c:pt>
                <c:pt idx="5730">
                  <c:v>0</c:v>
                </c:pt>
                <c:pt idx="5731">
                  <c:v>4.0000000000000002E-4</c:v>
                </c:pt>
                <c:pt idx="5732">
                  <c:v>4.0000000000000002E-4</c:v>
                </c:pt>
                <c:pt idx="5733">
                  <c:v>4.0000000000000002E-4</c:v>
                </c:pt>
                <c:pt idx="5734">
                  <c:v>4.0000000000000002E-4</c:v>
                </c:pt>
                <c:pt idx="5735">
                  <c:v>4.0000000000000002E-4</c:v>
                </c:pt>
                <c:pt idx="5736">
                  <c:v>4.0000000000000002E-4</c:v>
                </c:pt>
                <c:pt idx="5737">
                  <c:v>4.0000000000000002E-4</c:v>
                </c:pt>
                <c:pt idx="5738">
                  <c:v>4.0000000000000002E-4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4.0000000000000002E-4</c:v>
                </c:pt>
                <c:pt idx="5744">
                  <c:v>4.0000000000000002E-4</c:v>
                </c:pt>
                <c:pt idx="5745">
                  <c:v>4.0000000000000002E-4</c:v>
                </c:pt>
                <c:pt idx="5746">
                  <c:v>4.0000000000000002E-4</c:v>
                </c:pt>
                <c:pt idx="5747">
                  <c:v>0</c:v>
                </c:pt>
                <c:pt idx="5748">
                  <c:v>0</c:v>
                </c:pt>
                <c:pt idx="5749">
                  <c:v>0</c:v>
                </c:pt>
                <c:pt idx="5750">
                  <c:v>0</c:v>
                </c:pt>
                <c:pt idx="5751">
                  <c:v>0</c:v>
                </c:pt>
                <c:pt idx="5752">
                  <c:v>0</c:v>
                </c:pt>
                <c:pt idx="5753">
                  <c:v>0</c:v>
                </c:pt>
                <c:pt idx="5754">
                  <c:v>0</c:v>
                </c:pt>
                <c:pt idx="5755">
                  <c:v>4.0000000000000002E-4</c:v>
                </c:pt>
                <c:pt idx="5756">
                  <c:v>4.0000000000000002E-4</c:v>
                </c:pt>
                <c:pt idx="5757">
                  <c:v>4.0000000000000002E-4</c:v>
                </c:pt>
                <c:pt idx="5758">
                  <c:v>4.0000000000000002E-4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4.0000000000000002E-4</c:v>
                </c:pt>
                <c:pt idx="5764">
                  <c:v>4.0000000000000002E-4</c:v>
                </c:pt>
                <c:pt idx="5765">
                  <c:v>4.0000000000000002E-4</c:v>
                </c:pt>
                <c:pt idx="5766">
                  <c:v>4.0000000000000002E-4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4.0000000000000002E-4</c:v>
                </c:pt>
                <c:pt idx="5788">
                  <c:v>4.0000000000000002E-4</c:v>
                </c:pt>
                <c:pt idx="5789">
                  <c:v>4.0000000000000002E-4</c:v>
                </c:pt>
                <c:pt idx="5790">
                  <c:v>4.0000000000000002E-4</c:v>
                </c:pt>
                <c:pt idx="5791">
                  <c:v>4.0000000000000002E-4</c:v>
                </c:pt>
                <c:pt idx="5792">
                  <c:v>4.0000000000000002E-4</c:v>
                </c:pt>
                <c:pt idx="5793">
                  <c:v>4.0000000000000002E-4</c:v>
                </c:pt>
                <c:pt idx="5794">
                  <c:v>4.0000000000000002E-4</c:v>
                </c:pt>
                <c:pt idx="5795">
                  <c:v>4.0000000000000002E-4</c:v>
                </c:pt>
                <c:pt idx="5796">
                  <c:v>4.0000000000000002E-4</c:v>
                </c:pt>
                <c:pt idx="5797">
                  <c:v>4.0000000000000002E-4</c:v>
                </c:pt>
                <c:pt idx="5798">
                  <c:v>4.0000000000000002E-4</c:v>
                </c:pt>
                <c:pt idx="5799">
                  <c:v>4.0000000000000002E-4</c:v>
                </c:pt>
                <c:pt idx="5800">
                  <c:v>4.0000000000000002E-4</c:v>
                </c:pt>
                <c:pt idx="5801">
                  <c:v>4.0000000000000002E-4</c:v>
                </c:pt>
                <c:pt idx="5802">
                  <c:v>1.6000000000000001E-3</c:v>
                </c:pt>
                <c:pt idx="5803">
                  <c:v>2.4000000000000002E-3</c:v>
                </c:pt>
                <c:pt idx="5804">
                  <c:v>4.0000000000000001E-3</c:v>
                </c:pt>
                <c:pt idx="5805">
                  <c:v>5.1999999999999998E-3</c:v>
                </c:pt>
                <c:pt idx="5806">
                  <c:v>5.5999999999999999E-3</c:v>
                </c:pt>
                <c:pt idx="5807">
                  <c:v>5.5999999999999999E-3</c:v>
                </c:pt>
                <c:pt idx="5808">
                  <c:v>5.5999999999999999E-3</c:v>
                </c:pt>
                <c:pt idx="5809">
                  <c:v>6.4000000000000003E-3</c:v>
                </c:pt>
                <c:pt idx="5810">
                  <c:v>6.8000000000000005E-3</c:v>
                </c:pt>
                <c:pt idx="5811">
                  <c:v>7.1999999999999998E-3</c:v>
                </c:pt>
                <c:pt idx="5812">
                  <c:v>7.6E-3</c:v>
                </c:pt>
                <c:pt idx="5813">
                  <c:v>7.6E-3</c:v>
                </c:pt>
                <c:pt idx="5814">
                  <c:v>7.6E-3</c:v>
                </c:pt>
                <c:pt idx="5815">
                  <c:v>8.0000000000000002E-3</c:v>
                </c:pt>
                <c:pt idx="5816">
                  <c:v>8.0000000000000002E-3</c:v>
                </c:pt>
                <c:pt idx="5817">
                  <c:v>8.0000000000000002E-3</c:v>
                </c:pt>
                <c:pt idx="5818">
                  <c:v>8.7999999999999988E-3</c:v>
                </c:pt>
                <c:pt idx="5819">
                  <c:v>8.0000000000000002E-3</c:v>
                </c:pt>
                <c:pt idx="5820">
                  <c:v>8.0000000000000002E-3</c:v>
                </c:pt>
                <c:pt idx="5821">
                  <c:v>8.0000000000000002E-3</c:v>
                </c:pt>
                <c:pt idx="5822">
                  <c:v>8.0000000000000002E-3</c:v>
                </c:pt>
                <c:pt idx="5823">
                  <c:v>8.0000000000000002E-3</c:v>
                </c:pt>
                <c:pt idx="5824">
                  <c:v>8.0000000000000002E-3</c:v>
                </c:pt>
                <c:pt idx="5825">
                  <c:v>8.0000000000000002E-3</c:v>
                </c:pt>
                <c:pt idx="5826">
                  <c:v>8.7999999999999988E-3</c:v>
                </c:pt>
                <c:pt idx="5827">
                  <c:v>8.0000000000000002E-3</c:v>
                </c:pt>
                <c:pt idx="5828">
                  <c:v>8.7999999999999988E-3</c:v>
                </c:pt>
                <c:pt idx="5829">
                  <c:v>8.7999999999999988E-3</c:v>
                </c:pt>
                <c:pt idx="5830">
                  <c:v>8.7999999999999988E-3</c:v>
                </c:pt>
                <c:pt idx="5831">
                  <c:v>8.0000000000000002E-3</c:v>
                </c:pt>
                <c:pt idx="5832">
                  <c:v>6.8000000000000005E-3</c:v>
                </c:pt>
                <c:pt idx="5833">
                  <c:v>5.5999999999999999E-3</c:v>
                </c:pt>
                <c:pt idx="5834">
                  <c:v>5.5999999999999999E-3</c:v>
                </c:pt>
                <c:pt idx="5835">
                  <c:v>4.3999999999999994E-3</c:v>
                </c:pt>
                <c:pt idx="5836">
                  <c:v>3.2000000000000002E-3</c:v>
                </c:pt>
                <c:pt idx="5837">
                  <c:v>2E-3</c:v>
                </c:pt>
                <c:pt idx="5838">
                  <c:v>1.2000000000000001E-3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4.0000000000000002E-4</c:v>
                </c:pt>
                <c:pt idx="5848">
                  <c:v>4.0000000000000002E-4</c:v>
                </c:pt>
                <c:pt idx="5849">
                  <c:v>4.0000000000000002E-4</c:v>
                </c:pt>
                <c:pt idx="5850">
                  <c:v>4.0000000000000002E-4</c:v>
                </c:pt>
                <c:pt idx="5851">
                  <c:v>4.0000000000000002E-4</c:v>
                </c:pt>
                <c:pt idx="5852">
                  <c:v>4.0000000000000002E-4</c:v>
                </c:pt>
                <c:pt idx="5853">
                  <c:v>4.0000000000000002E-4</c:v>
                </c:pt>
                <c:pt idx="5854">
                  <c:v>4.0000000000000002E-4</c:v>
                </c:pt>
                <c:pt idx="5855">
                  <c:v>4.0000000000000002E-4</c:v>
                </c:pt>
                <c:pt idx="5856">
                  <c:v>4.0000000000000002E-4</c:v>
                </c:pt>
                <c:pt idx="5857">
                  <c:v>4.0000000000000002E-4</c:v>
                </c:pt>
                <c:pt idx="5858">
                  <c:v>4.0000000000000002E-4</c:v>
                </c:pt>
                <c:pt idx="5859">
                  <c:v>0</c:v>
                </c:pt>
                <c:pt idx="5860">
                  <c:v>0</c:v>
                </c:pt>
                <c:pt idx="5861">
                  <c:v>0</c:v>
                </c:pt>
                <c:pt idx="5862">
                  <c:v>0</c:v>
                </c:pt>
                <c:pt idx="5863">
                  <c:v>0</c:v>
                </c:pt>
                <c:pt idx="5864">
                  <c:v>0</c:v>
                </c:pt>
                <c:pt idx="5865">
                  <c:v>0</c:v>
                </c:pt>
                <c:pt idx="5866">
                  <c:v>0</c:v>
                </c:pt>
                <c:pt idx="5867">
                  <c:v>4.0000000000000002E-4</c:v>
                </c:pt>
                <c:pt idx="5868">
                  <c:v>4.0000000000000002E-4</c:v>
                </c:pt>
                <c:pt idx="5869">
                  <c:v>4.0000000000000002E-4</c:v>
                </c:pt>
                <c:pt idx="5870">
                  <c:v>4.0000000000000002E-4</c:v>
                </c:pt>
                <c:pt idx="5871">
                  <c:v>4.0000000000000002E-4</c:v>
                </c:pt>
                <c:pt idx="5872">
                  <c:v>4.0000000000000002E-4</c:v>
                </c:pt>
                <c:pt idx="5873">
                  <c:v>4.0000000000000002E-4</c:v>
                </c:pt>
                <c:pt idx="5874">
                  <c:v>4.0000000000000002E-4</c:v>
                </c:pt>
                <c:pt idx="5875">
                  <c:v>0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</c:v>
                </c:pt>
                <c:pt idx="5880">
                  <c:v>0</c:v>
                </c:pt>
                <c:pt idx="5881">
                  <c:v>0</c:v>
                </c:pt>
                <c:pt idx="5882">
                  <c:v>0</c:v>
                </c:pt>
                <c:pt idx="5883">
                  <c:v>4.0000000000000002E-4</c:v>
                </c:pt>
                <c:pt idx="5884">
                  <c:v>4.0000000000000002E-4</c:v>
                </c:pt>
                <c:pt idx="5885">
                  <c:v>4.0000000000000002E-4</c:v>
                </c:pt>
                <c:pt idx="5886">
                  <c:v>4.0000000000000002E-4</c:v>
                </c:pt>
                <c:pt idx="5887">
                  <c:v>0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4.0000000000000002E-4</c:v>
                </c:pt>
                <c:pt idx="5896">
                  <c:v>4.0000000000000002E-4</c:v>
                </c:pt>
                <c:pt idx="5897">
                  <c:v>4.0000000000000002E-4</c:v>
                </c:pt>
                <c:pt idx="5898">
                  <c:v>4.0000000000000002E-4</c:v>
                </c:pt>
                <c:pt idx="5899">
                  <c:v>4.0000000000000002E-4</c:v>
                </c:pt>
                <c:pt idx="5900">
                  <c:v>4.0000000000000002E-4</c:v>
                </c:pt>
                <c:pt idx="5901">
                  <c:v>4.0000000000000002E-4</c:v>
                </c:pt>
                <c:pt idx="5902">
                  <c:v>4.0000000000000002E-4</c:v>
                </c:pt>
                <c:pt idx="5903">
                  <c:v>4.0000000000000002E-4</c:v>
                </c:pt>
                <c:pt idx="5904">
                  <c:v>4.0000000000000002E-4</c:v>
                </c:pt>
                <c:pt idx="5905">
                  <c:v>4.0000000000000002E-4</c:v>
                </c:pt>
                <c:pt idx="5906">
                  <c:v>4.0000000000000002E-4</c:v>
                </c:pt>
                <c:pt idx="5907">
                  <c:v>4.0000000000000002E-4</c:v>
                </c:pt>
                <c:pt idx="5908">
                  <c:v>4.0000000000000002E-4</c:v>
                </c:pt>
                <c:pt idx="5909">
                  <c:v>4.0000000000000002E-4</c:v>
                </c:pt>
                <c:pt idx="5910">
                  <c:v>4.0000000000000002E-4</c:v>
                </c:pt>
                <c:pt idx="5911">
                  <c:v>4.0000000000000002E-4</c:v>
                </c:pt>
                <c:pt idx="5912">
                  <c:v>4.0000000000000002E-4</c:v>
                </c:pt>
                <c:pt idx="5913">
                  <c:v>4.0000000000000002E-4</c:v>
                </c:pt>
                <c:pt idx="5914">
                  <c:v>4.0000000000000002E-4</c:v>
                </c:pt>
                <c:pt idx="5915">
                  <c:v>4.0000000000000002E-4</c:v>
                </c:pt>
                <c:pt idx="5916">
                  <c:v>4.0000000000000002E-4</c:v>
                </c:pt>
                <c:pt idx="5917">
                  <c:v>4.0000000000000002E-4</c:v>
                </c:pt>
                <c:pt idx="5918">
                  <c:v>4.0000000000000002E-4</c:v>
                </c:pt>
                <c:pt idx="5919">
                  <c:v>4.0000000000000002E-4</c:v>
                </c:pt>
                <c:pt idx="5920">
                  <c:v>4.0000000000000002E-4</c:v>
                </c:pt>
                <c:pt idx="5921">
                  <c:v>4.0000000000000002E-4</c:v>
                </c:pt>
                <c:pt idx="5922">
                  <c:v>4.0000000000000002E-4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0</c:v>
                </c:pt>
                <c:pt idx="5927">
                  <c:v>4.0000000000000002E-4</c:v>
                </c:pt>
                <c:pt idx="5928">
                  <c:v>4.0000000000000002E-4</c:v>
                </c:pt>
                <c:pt idx="5929">
                  <c:v>4.0000000000000002E-4</c:v>
                </c:pt>
                <c:pt idx="5930">
                  <c:v>4.0000000000000002E-4</c:v>
                </c:pt>
                <c:pt idx="5931">
                  <c:v>4.0000000000000002E-4</c:v>
                </c:pt>
                <c:pt idx="5932">
                  <c:v>4.0000000000000002E-4</c:v>
                </c:pt>
                <c:pt idx="5933">
                  <c:v>4.0000000000000002E-4</c:v>
                </c:pt>
                <c:pt idx="5934">
                  <c:v>4.0000000000000002E-4</c:v>
                </c:pt>
                <c:pt idx="5935">
                  <c:v>0</c:v>
                </c:pt>
                <c:pt idx="5936">
                  <c:v>0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0</c:v>
                </c:pt>
                <c:pt idx="5941">
                  <c:v>0</c:v>
                </c:pt>
                <c:pt idx="5942">
                  <c:v>0</c:v>
                </c:pt>
                <c:pt idx="5943">
                  <c:v>4.0000000000000002E-4</c:v>
                </c:pt>
                <c:pt idx="5944">
                  <c:v>4.0000000000000002E-4</c:v>
                </c:pt>
                <c:pt idx="5945">
                  <c:v>4.0000000000000002E-4</c:v>
                </c:pt>
                <c:pt idx="5946">
                  <c:v>4.0000000000000002E-4</c:v>
                </c:pt>
                <c:pt idx="5947">
                  <c:v>4.0000000000000002E-4</c:v>
                </c:pt>
                <c:pt idx="5948">
                  <c:v>4.0000000000000002E-4</c:v>
                </c:pt>
                <c:pt idx="5949">
                  <c:v>4.0000000000000002E-4</c:v>
                </c:pt>
                <c:pt idx="5950">
                  <c:v>4.0000000000000002E-4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4.0000000000000002E-4</c:v>
                </c:pt>
                <c:pt idx="5960">
                  <c:v>4.0000000000000002E-4</c:v>
                </c:pt>
                <c:pt idx="5961">
                  <c:v>4.0000000000000002E-4</c:v>
                </c:pt>
                <c:pt idx="5962">
                  <c:v>4.0000000000000002E-4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</c:v>
                </c:pt>
                <c:pt idx="5974">
                  <c:v>0</c:v>
                </c:pt>
                <c:pt idx="5975">
                  <c:v>0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0</c:v>
                </c:pt>
                <c:pt idx="5985">
                  <c:v>0</c:v>
                </c:pt>
                <c:pt idx="5986">
                  <c:v>0</c:v>
                </c:pt>
                <c:pt idx="5987">
                  <c:v>4.0000000000000002E-4</c:v>
                </c:pt>
                <c:pt idx="5988">
                  <c:v>4.0000000000000002E-4</c:v>
                </c:pt>
                <c:pt idx="5989">
                  <c:v>4.0000000000000002E-4</c:v>
                </c:pt>
                <c:pt idx="5990">
                  <c:v>4.0000000000000002E-4</c:v>
                </c:pt>
                <c:pt idx="5991">
                  <c:v>0</c:v>
                </c:pt>
                <c:pt idx="5992">
                  <c:v>0</c:v>
                </c:pt>
                <c:pt idx="5993">
                  <c:v>0</c:v>
                </c:pt>
                <c:pt idx="5994">
                  <c:v>0</c:v>
                </c:pt>
                <c:pt idx="5995">
                  <c:v>4.0000000000000002E-4</c:v>
                </c:pt>
                <c:pt idx="5996">
                  <c:v>4.0000000000000002E-4</c:v>
                </c:pt>
                <c:pt idx="5997">
                  <c:v>4.0000000000000002E-4</c:v>
                </c:pt>
                <c:pt idx="5998">
                  <c:v>4.0000000000000002E-4</c:v>
                </c:pt>
                <c:pt idx="5999">
                  <c:v>4.0000000000000002E-4</c:v>
                </c:pt>
                <c:pt idx="6000">
                  <c:v>4.0000000000000002E-4</c:v>
                </c:pt>
                <c:pt idx="6001">
                  <c:v>4.0000000000000002E-4</c:v>
                </c:pt>
                <c:pt idx="6002">
                  <c:v>4.0000000000000002E-4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4.0000000000000002E-4</c:v>
                </c:pt>
                <c:pt idx="6028">
                  <c:v>4.0000000000000002E-4</c:v>
                </c:pt>
                <c:pt idx="6029">
                  <c:v>4.0000000000000002E-4</c:v>
                </c:pt>
                <c:pt idx="6030">
                  <c:v>4.0000000000000002E-4</c:v>
                </c:pt>
                <c:pt idx="6031">
                  <c:v>0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0</c:v>
                </c:pt>
                <c:pt idx="6039">
                  <c:v>0</c:v>
                </c:pt>
                <c:pt idx="6040">
                  <c:v>0</c:v>
                </c:pt>
                <c:pt idx="6041">
                  <c:v>0</c:v>
                </c:pt>
                <c:pt idx="6042">
                  <c:v>0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4.0000000000000002E-4</c:v>
                </c:pt>
                <c:pt idx="6052">
                  <c:v>4.0000000000000002E-4</c:v>
                </c:pt>
                <c:pt idx="6053">
                  <c:v>4.0000000000000002E-4</c:v>
                </c:pt>
                <c:pt idx="6054">
                  <c:v>4.0000000000000002E-4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4.0000000000000002E-4</c:v>
                </c:pt>
                <c:pt idx="6060">
                  <c:v>4.0000000000000002E-4</c:v>
                </c:pt>
                <c:pt idx="6061">
                  <c:v>4.0000000000000002E-4</c:v>
                </c:pt>
                <c:pt idx="6062">
                  <c:v>4.0000000000000002E-4</c:v>
                </c:pt>
                <c:pt idx="6063">
                  <c:v>4.0000000000000002E-4</c:v>
                </c:pt>
                <c:pt idx="6064">
                  <c:v>4.0000000000000002E-4</c:v>
                </c:pt>
                <c:pt idx="6065">
                  <c:v>4.0000000000000002E-4</c:v>
                </c:pt>
                <c:pt idx="6066">
                  <c:v>4.0000000000000002E-4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4.0000000000000002E-4</c:v>
                </c:pt>
                <c:pt idx="6076">
                  <c:v>4.0000000000000002E-4</c:v>
                </c:pt>
                <c:pt idx="6077">
                  <c:v>4.0000000000000002E-4</c:v>
                </c:pt>
                <c:pt idx="6078">
                  <c:v>4.0000000000000002E-4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4.0000000000000002E-4</c:v>
                </c:pt>
                <c:pt idx="6088">
                  <c:v>4.0000000000000002E-4</c:v>
                </c:pt>
                <c:pt idx="6089">
                  <c:v>4.0000000000000002E-4</c:v>
                </c:pt>
                <c:pt idx="6090">
                  <c:v>4.0000000000000002E-4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4.0000000000000002E-4</c:v>
                </c:pt>
                <c:pt idx="6096">
                  <c:v>4.0000000000000002E-4</c:v>
                </c:pt>
                <c:pt idx="6097">
                  <c:v>4.0000000000000002E-4</c:v>
                </c:pt>
                <c:pt idx="6098">
                  <c:v>4.0000000000000002E-4</c:v>
                </c:pt>
                <c:pt idx="6099">
                  <c:v>4.0000000000000002E-4</c:v>
                </c:pt>
                <c:pt idx="6100">
                  <c:v>4.0000000000000002E-4</c:v>
                </c:pt>
                <c:pt idx="6101">
                  <c:v>4.0000000000000002E-4</c:v>
                </c:pt>
                <c:pt idx="6102">
                  <c:v>4.0000000000000002E-4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  <c:pt idx="6108">
                  <c:v>0</c:v>
                </c:pt>
                <c:pt idx="6109">
                  <c:v>0</c:v>
                </c:pt>
                <c:pt idx="6110">
                  <c:v>0</c:v>
                </c:pt>
                <c:pt idx="6111">
                  <c:v>4.0000000000000002E-4</c:v>
                </c:pt>
                <c:pt idx="6112">
                  <c:v>4.0000000000000002E-4</c:v>
                </c:pt>
                <c:pt idx="6113">
                  <c:v>4.0000000000000002E-4</c:v>
                </c:pt>
                <c:pt idx="6114">
                  <c:v>4.0000000000000002E-4</c:v>
                </c:pt>
                <c:pt idx="6115">
                  <c:v>0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0</c:v>
                </c:pt>
                <c:pt idx="6121">
                  <c:v>0</c:v>
                </c:pt>
                <c:pt idx="6122">
                  <c:v>0</c:v>
                </c:pt>
                <c:pt idx="6123">
                  <c:v>4.0000000000000002E-4</c:v>
                </c:pt>
                <c:pt idx="6124">
                  <c:v>4.0000000000000002E-4</c:v>
                </c:pt>
                <c:pt idx="6125">
                  <c:v>4.0000000000000002E-4</c:v>
                </c:pt>
                <c:pt idx="6126">
                  <c:v>4.0000000000000002E-4</c:v>
                </c:pt>
                <c:pt idx="6127">
                  <c:v>4.0000000000000002E-4</c:v>
                </c:pt>
                <c:pt idx="6128">
                  <c:v>4.0000000000000002E-4</c:v>
                </c:pt>
                <c:pt idx="6129">
                  <c:v>4.0000000000000002E-4</c:v>
                </c:pt>
                <c:pt idx="6130">
                  <c:v>4.0000000000000002E-4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</c:v>
                </c:pt>
                <c:pt idx="6138">
                  <c:v>0</c:v>
                </c:pt>
                <c:pt idx="6139">
                  <c:v>4.0000000000000002E-4</c:v>
                </c:pt>
                <c:pt idx="6140">
                  <c:v>4.0000000000000002E-4</c:v>
                </c:pt>
                <c:pt idx="6141">
                  <c:v>4.0000000000000002E-4</c:v>
                </c:pt>
                <c:pt idx="6142">
                  <c:v>4.0000000000000002E-4</c:v>
                </c:pt>
                <c:pt idx="6143">
                  <c:v>0</c:v>
                </c:pt>
                <c:pt idx="6144">
                  <c:v>0</c:v>
                </c:pt>
                <c:pt idx="6145">
                  <c:v>0</c:v>
                </c:pt>
                <c:pt idx="6146">
                  <c:v>0</c:v>
                </c:pt>
                <c:pt idx="6147">
                  <c:v>0</c:v>
                </c:pt>
                <c:pt idx="6148">
                  <c:v>0</c:v>
                </c:pt>
                <c:pt idx="6149">
                  <c:v>0</c:v>
                </c:pt>
                <c:pt idx="6150">
                  <c:v>0</c:v>
                </c:pt>
                <c:pt idx="6151">
                  <c:v>4.0000000000000002E-4</c:v>
                </c:pt>
                <c:pt idx="6152">
                  <c:v>4.0000000000000002E-4</c:v>
                </c:pt>
                <c:pt idx="6153">
                  <c:v>4.0000000000000002E-4</c:v>
                </c:pt>
                <c:pt idx="6154">
                  <c:v>4.0000000000000002E-4</c:v>
                </c:pt>
                <c:pt idx="6155">
                  <c:v>4.0000000000000002E-4</c:v>
                </c:pt>
                <c:pt idx="6156">
                  <c:v>4.0000000000000002E-4</c:v>
                </c:pt>
                <c:pt idx="6157">
                  <c:v>4.0000000000000002E-4</c:v>
                </c:pt>
                <c:pt idx="6158">
                  <c:v>4.0000000000000002E-4</c:v>
                </c:pt>
                <c:pt idx="6159">
                  <c:v>4.0000000000000002E-4</c:v>
                </c:pt>
                <c:pt idx="6160">
                  <c:v>4.0000000000000002E-4</c:v>
                </c:pt>
                <c:pt idx="6161">
                  <c:v>4.0000000000000002E-4</c:v>
                </c:pt>
                <c:pt idx="6162">
                  <c:v>4.0000000000000002E-4</c:v>
                </c:pt>
                <c:pt idx="6163">
                  <c:v>4.0000000000000002E-4</c:v>
                </c:pt>
                <c:pt idx="6164">
                  <c:v>4.0000000000000002E-4</c:v>
                </c:pt>
                <c:pt idx="6165">
                  <c:v>4.0000000000000002E-4</c:v>
                </c:pt>
                <c:pt idx="6166">
                  <c:v>4.0000000000000002E-4</c:v>
                </c:pt>
                <c:pt idx="6167">
                  <c:v>4.0000000000000002E-4</c:v>
                </c:pt>
                <c:pt idx="6168">
                  <c:v>4.0000000000000002E-4</c:v>
                </c:pt>
                <c:pt idx="6169">
                  <c:v>4.0000000000000002E-4</c:v>
                </c:pt>
                <c:pt idx="6170">
                  <c:v>4.0000000000000002E-4</c:v>
                </c:pt>
                <c:pt idx="6171">
                  <c:v>4.0000000000000002E-4</c:v>
                </c:pt>
                <c:pt idx="6172">
                  <c:v>4.0000000000000002E-4</c:v>
                </c:pt>
                <c:pt idx="6173">
                  <c:v>4.0000000000000002E-4</c:v>
                </c:pt>
                <c:pt idx="6174">
                  <c:v>4.0000000000000002E-4</c:v>
                </c:pt>
                <c:pt idx="6175">
                  <c:v>0</c:v>
                </c:pt>
                <c:pt idx="6176">
                  <c:v>0</c:v>
                </c:pt>
                <c:pt idx="6177">
                  <c:v>0</c:v>
                </c:pt>
                <c:pt idx="6178">
                  <c:v>0</c:v>
                </c:pt>
                <c:pt idx="6179">
                  <c:v>0</c:v>
                </c:pt>
                <c:pt idx="6180">
                  <c:v>0</c:v>
                </c:pt>
                <c:pt idx="6181">
                  <c:v>0</c:v>
                </c:pt>
                <c:pt idx="6182">
                  <c:v>0</c:v>
                </c:pt>
                <c:pt idx="6183">
                  <c:v>0</c:v>
                </c:pt>
                <c:pt idx="6184">
                  <c:v>0</c:v>
                </c:pt>
                <c:pt idx="6185">
                  <c:v>0</c:v>
                </c:pt>
                <c:pt idx="6186">
                  <c:v>0</c:v>
                </c:pt>
                <c:pt idx="6187">
                  <c:v>0</c:v>
                </c:pt>
                <c:pt idx="6188">
                  <c:v>0</c:v>
                </c:pt>
                <c:pt idx="6189">
                  <c:v>0</c:v>
                </c:pt>
                <c:pt idx="6190">
                  <c:v>0</c:v>
                </c:pt>
                <c:pt idx="6191">
                  <c:v>4.0000000000000002E-4</c:v>
                </c:pt>
                <c:pt idx="6192">
                  <c:v>4.0000000000000002E-4</c:v>
                </c:pt>
                <c:pt idx="6193">
                  <c:v>4.0000000000000002E-4</c:v>
                </c:pt>
                <c:pt idx="6194">
                  <c:v>4.0000000000000002E-4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4.0000000000000002E-4</c:v>
                </c:pt>
                <c:pt idx="6200">
                  <c:v>4.0000000000000002E-4</c:v>
                </c:pt>
                <c:pt idx="6201">
                  <c:v>4.0000000000000002E-4</c:v>
                </c:pt>
                <c:pt idx="6202">
                  <c:v>4.0000000000000002E-4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4.0000000000000002E-4</c:v>
                </c:pt>
                <c:pt idx="6208">
                  <c:v>4.0000000000000002E-4</c:v>
                </c:pt>
                <c:pt idx="6209">
                  <c:v>4.0000000000000002E-4</c:v>
                </c:pt>
                <c:pt idx="6210">
                  <c:v>4.0000000000000002E-4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4.0000000000000002E-4</c:v>
                </c:pt>
                <c:pt idx="6216">
                  <c:v>4.0000000000000002E-4</c:v>
                </c:pt>
                <c:pt idx="6217">
                  <c:v>4.0000000000000002E-4</c:v>
                </c:pt>
                <c:pt idx="6218">
                  <c:v>4.0000000000000002E-4</c:v>
                </c:pt>
                <c:pt idx="6219">
                  <c:v>4.0000000000000002E-4</c:v>
                </c:pt>
                <c:pt idx="6220">
                  <c:v>4.0000000000000002E-4</c:v>
                </c:pt>
                <c:pt idx="6221">
                  <c:v>4.0000000000000002E-4</c:v>
                </c:pt>
                <c:pt idx="6222">
                  <c:v>4.0000000000000002E-4</c:v>
                </c:pt>
                <c:pt idx="6223">
                  <c:v>4.0000000000000002E-4</c:v>
                </c:pt>
                <c:pt idx="6224">
                  <c:v>4.0000000000000002E-4</c:v>
                </c:pt>
                <c:pt idx="6225">
                  <c:v>4.0000000000000002E-4</c:v>
                </c:pt>
                <c:pt idx="6226">
                  <c:v>4.0000000000000002E-4</c:v>
                </c:pt>
                <c:pt idx="6227">
                  <c:v>0</c:v>
                </c:pt>
                <c:pt idx="6228">
                  <c:v>0</c:v>
                </c:pt>
                <c:pt idx="6229">
                  <c:v>0</c:v>
                </c:pt>
                <c:pt idx="6230">
                  <c:v>0</c:v>
                </c:pt>
                <c:pt idx="6231">
                  <c:v>4.0000000000000002E-4</c:v>
                </c:pt>
                <c:pt idx="6232">
                  <c:v>4.0000000000000002E-4</c:v>
                </c:pt>
                <c:pt idx="6233">
                  <c:v>4.0000000000000002E-4</c:v>
                </c:pt>
                <c:pt idx="6234">
                  <c:v>4.0000000000000002E-4</c:v>
                </c:pt>
                <c:pt idx="6235">
                  <c:v>4.0000000000000002E-4</c:v>
                </c:pt>
                <c:pt idx="6236">
                  <c:v>4.0000000000000002E-4</c:v>
                </c:pt>
                <c:pt idx="6237">
                  <c:v>4.0000000000000002E-4</c:v>
                </c:pt>
                <c:pt idx="6238">
                  <c:v>4.0000000000000002E-4</c:v>
                </c:pt>
                <c:pt idx="6239">
                  <c:v>4.0000000000000002E-4</c:v>
                </c:pt>
                <c:pt idx="6240">
                  <c:v>4.0000000000000002E-4</c:v>
                </c:pt>
                <c:pt idx="6241">
                  <c:v>4.0000000000000002E-4</c:v>
                </c:pt>
                <c:pt idx="6242">
                  <c:v>4.0000000000000002E-4</c:v>
                </c:pt>
                <c:pt idx="6243">
                  <c:v>4.0000000000000002E-4</c:v>
                </c:pt>
                <c:pt idx="6244">
                  <c:v>4.0000000000000002E-4</c:v>
                </c:pt>
                <c:pt idx="6245">
                  <c:v>4.0000000000000002E-4</c:v>
                </c:pt>
                <c:pt idx="6246">
                  <c:v>4.0000000000000002E-4</c:v>
                </c:pt>
                <c:pt idx="6247">
                  <c:v>0</c:v>
                </c:pt>
                <c:pt idx="6248">
                  <c:v>0</c:v>
                </c:pt>
                <c:pt idx="6249">
                  <c:v>0</c:v>
                </c:pt>
                <c:pt idx="6250">
                  <c:v>0</c:v>
                </c:pt>
                <c:pt idx="6251">
                  <c:v>4.0000000000000002E-4</c:v>
                </c:pt>
                <c:pt idx="6252">
                  <c:v>4.0000000000000002E-4</c:v>
                </c:pt>
                <c:pt idx="6253">
                  <c:v>4.0000000000000002E-4</c:v>
                </c:pt>
                <c:pt idx="6254">
                  <c:v>4.0000000000000002E-4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0</c:v>
                </c:pt>
                <c:pt idx="6271">
                  <c:v>4.0000000000000002E-4</c:v>
                </c:pt>
                <c:pt idx="6272">
                  <c:v>4.0000000000000002E-4</c:v>
                </c:pt>
                <c:pt idx="6273">
                  <c:v>4.0000000000000002E-4</c:v>
                </c:pt>
                <c:pt idx="6274">
                  <c:v>4.0000000000000002E-4</c:v>
                </c:pt>
                <c:pt idx="6275">
                  <c:v>0</c:v>
                </c:pt>
                <c:pt idx="6276">
                  <c:v>0</c:v>
                </c:pt>
                <c:pt idx="6277">
                  <c:v>0</c:v>
                </c:pt>
                <c:pt idx="6278">
                  <c:v>0</c:v>
                </c:pt>
                <c:pt idx="6279">
                  <c:v>0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0</c:v>
                </c:pt>
                <c:pt idx="6284">
                  <c:v>0</c:v>
                </c:pt>
                <c:pt idx="6285">
                  <c:v>0</c:v>
                </c:pt>
                <c:pt idx="6286">
                  <c:v>0</c:v>
                </c:pt>
                <c:pt idx="6287">
                  <c:v>0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4.0000000000000002E-4</c:v>
                </c:pt>
                <c:pt idx="6292">
                  <c:v>4.0000000000000002E-4</c:v>
                </c:pt>
                <c:pt idx="6293">
                  <c:v>4.0000000000000002E-4</c:v>
                </c:pt>
                <c:pt idx="6294">
                  <c:v>4.0000000000000002E-4</c:v>
                </c:pt>
                <c:pt idx="6295">
                  <c:v>0</c:v>
                </c:pt>
                <c:pt idx="6296">
                  <c:v>0</c:v>
                </c:pt>
                <c:pt idx="6297">
                  <c:v>0</c:v>
                </c:pt>
                <c:pt idx="6298">
                  <c:v>0</c:v>
                </c:pt>
                <c:pt idx="6299">
                  <c:v>4.0000000000000002E-4</c:v>
                </c:pt>
                <c:pt idx="6300">
                  <c:v>4.0000000000000002E-4</c:v>
                </c:pt>
                <c:pt idx="6301">
                  <c:v>4.0000000000000002E-4</c:v>
                </c:pt>
                <c:pt idx="6302">
                  <c:v>4.0000000000000002E-4</c:v>
                </c:pt>
                <c:pt idx="6303">
                  <c:v>0</c:v>
                </c:pt>
                <c:pt idx="6304">
                  <c:v>0</c:v>
                </c:pt>
                <c:pt idx="6305">
                  <c:v>0</c:v>
                </c:pt>
                <c:pt idx="6306">
                  <c:v>0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4.0000000000000002E-4</c:v>
                </c:pt>
                <c:pt idx="6312">
                  <c:v>4.0000000000000002E-4</c:v>
                </c:pt>
                <c:pt idx="6313">
                  <c:v>4.0000000000000002E-4</c:v>
                </c:pt>
                <c:pt idx="6314">
                  <c:v>4.0000000000000002E-4</c:v>
                </c:pt>
                <c:pt idx="6315">
                  <c:v>0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4.0000000000000002E-4</c:v>
                </c:pt>
                <c:pt idx="6320">
                  <c:v>4.0000000000000002E-4</c:v>
                </c:pt>
                <c:pt idx="6321">
                  <c:v>4.0000000000000002E-4</c:v>
                </c:pt>
                <c:pt idx="6322">
                  <c:v>4.0000000000000002E-4</c:v>
                </c:pt>
                <c:pt idx="6323">
                  <c:v>4.0000000000000002E-4</c:v>
                </c:pt>
                <c:pt idx="6324">
                  <c:v>4.0000000000000002E-4</c:v>
                </c:pt>
                <c:pt idx="6325">
                  <c:v>4.0000000000000002E-4</c:v>
                </c:pt>
                <c:pt idx="6326">
                  <c:v>4.0000000000000002E-4</c:v>
                </c:pt>
                <c:pt idx="6327">
                  <c:v>4.0000000000000002E-4</c:v>
                </c:pt>
                <c:pt idx="6328">
                  <c:v>4.0000000000000002E-4</c:v>
                </c:pt>
                <c:pt idx="6329">
                  <c:v>4.0000000000000002E-4</c:v>
                </c:pt>
                <c:pt idx="6330">
                  <c:v>4.0000000000000002E-4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0</c:v>
                </c:pt>
                <c:pt idx="6335">
                  <c:v>4.0000000000000002E-4</c:v>
                </c:pt>
                <c:pt idx="6336">
                  <c:v>4.0000000000000002E-4</c:v>
                </c:pt>
                <c:pt idx="6337">
                  <c:v>4.0000000000000002E-4</c:v>
                </c:pt>
                <c:pt idx="6338">
                  <c:v>4.0000000000000002E-4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0</c:v>
                </c:pt>
                <c:pt idx="6345">
                  <c:v>0</c:v>
                </c:pt>
                <c:pt idx="6346">
                  <c:v>0</c:v>
                </c:pt>
                <c:pt idx="6347">
                  <c:v>0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0</c:v>
                </c:pt>
                <c:pt idx="6353">
                  <c:v>0</c:v>
                </c:pt>
                <c:pt idx="6354">
                  <c:v>0</c:v>
                </c:pt>
                <c:pt idx="6355">
                  <c:v>0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0</c:v>
                </c:pt>
                <c:pt idx="6362">
                  <c:v>0</c:v>
                </c:pt>
                <c:pt idx="6363">
                  <c:v>0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0</c:v>
                </c:pt>
                <c:pt idx="6369">
                  <c:v>0</c:v>
                </c:pt>
                <c:pt idx="6370">
                  <c:v>0</c:v>
                </c:pt>
                <c:pt idx="6371">
                  <c:v>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4.0000000000000002E-4</c:v>
                </c:pt>
                <c:pt idx="6376">
                  <c:v>4.0000000000000002E-4</c:v>
                </c:pt>
                <c:pt idx="6377">
                  <c:v>4.0000000000000002E-4</c:v>
                </c:pt>
                <c:pt idx="6378">
                  <c:v>4.0000000000000002E-4</c:v>
                </c:pt>
                <c:pt idx="6379">
                  <c:v>0</c:v>
                </c:pt>
                <c:pt idx="6380">
                  <c:v>0</c:v>
                </c:pt>
                <c:pt idx="6381">
                  <c:v>0</c:v>
                </c:pt>
                <c:pt idx="6382">
                  <c:v>0</c:v>
                </c:pt>
                <c:pt idx="6383">
                  <c:v>0</c:v>
                </c:pt>
                <c:pt idx="6384">
                  <c:v>0</c:v>
                </c:pt>
                <c:pt idx="6385">
                  <c:v>0</c:v>
                </c:pt>
                <c:pt idx="6386">
                  <c:v>0</c:v>
                </c:pt>
                <c:pt idx="6387">
                  <c:v>4.0000000000000002E-4</c:v>
                </c:pt>
                <c:pt idx="6388">
                  <c:v>4.0000000000000002E-4</c:v>
                </c:pt>
                <c:pt idx="6389">
                  <c:v>4.0000000000000002E-4</c:v>
                </c:pt>
                <c:pt idx="6390">
                  <c:v>4.0000000000000002E-4</c:v>
                </c:pt>
                <c:pt idx="6391">
                  <c:v>4.0000000000000002E-4</c:v>
                </c:pt>
                <c:pt idx="6392">
                  <c:v>4.0000000000000002E-4</c:v>
                </c:pt>
                <c:pt idx="6393">
                  <c:v>4.0000000000000002E-4</c:v>
                </c:pt>
                <c:pt idx="6394">
                  <c:v>4.0000000000000002E-4</c:v>
                </c:pt>
                <c:pt idx="6395">
                  <c:v>0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0</c:v>
                </c:pt>
                <c:pt idx="6401">
                  <c:v>0</c:v>
                </c:pt>
                <c:pt idx="6402">
                  <c:v>0</c:v>
                </c:pt>
                <c:pt idx="6403">
                  <c:v>0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0</c:v>
                </c:pt>
                <c:pt idx="6408">
                  <c:v>0</c:v>
                </c:pt>
                <c:pt idx="6409">
                  <c:v>0</c:v>
                </c:pt>
                <c:pt idx="6410">
                  <c:v>0</c:v>
                </c:pt>
                <c:pt idx="6411">
                  <c:v>0</c:v>
                </c:pt>
                <c:pt idx="6412">
                  <c:v>0</c:v>
                </c:pt>
                <c:pt idx="6413">
                  <c:v>0</c:v>
                </c:pt>
                <c:pt idx="6414">
                  <c:v>0</c:v>
                </c:pt>
                <c:pt idx="6415">
                  <c:v>0</c:v>
                </c:pt>
                <c:pt idx="6416">
                  <c:v>0</c:v>
                </c:pt>
                <c:pt idx="6417">
                  <c:v>0</c:v>
                </c:pt>
                <c:pt idx="6418">
                  <c:v>0</c:v>
                </c:pt>
                <c:pt idx="6419">
                  <c:v>4.0000000000000002E-4</c:v>
                </c:pt>
                <c:pt idx="6420">
                  <c:v>4.0000000000000002E-4</c:v>
                </c:pt>
                <c:pt idx="6421">
                  <c:v>4.0000000000000002E-4</c:v>
                </c:pt>
                <c:pt idx="6422">
                  <c:v>4.0000000000000002E-4</c:v>
                </c:pt>
                <c:pt idx="6423">
                  <c:v>4.0000000000000002E-4</c:v>
                </c:pt>
                <c:pt idx="6424">
                  <c:v>4.0000000000000002E-4</c:v>
                </c:pt>
                <c:pt idx="6425">
                  <c:v>4.0000000000000002E-4</c:v>
                </c:pt>
                <c:pt idx="6426">
                  <c:v>4.0000000000000002E-4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0</c:v>
                </c:pt>
                <c:pt idx="6437">
                  <c:v>0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4.0000000000000002E-4</c:v>
                </c:pt>
                <c:pt idx="6444">
                  <c:v>4.0000000000000002E-4</c:v>
                </c:pt>
                <c:pt idx="6445">
                  <c:v>4.0000000000000002E-4</c:v>
                </c:pt>
                <c:pt idx="6446">
                  <c:v>4.0000000000000002E-4</c:v>
                </c:pt>
                <c:pt idx="6447">
                  <c:v>4.0000000000000002E-4</c:v>
                </c:pt>
                <c:pt idx="6448">
                  <c:v>4.0000000000000002E-4</c:v>
                </c:pt>
                <c:pt idx="6449">
                  <c:v>4.0000000000000002E-4</c:v>
                </c:pt>
                <c:pt idx="6450">
                  <c:v>4.0000000000000002E-4</c:v>
                </c:pt>
                <c:pt idx="6451">
                  <c:v>0</c:v>
                </c:pt>
                <c:pt idx="6452">
                  <c:v>0</c:v>
                </c:pt>
                <c:pt idx="6453">
                  <c:v>0</c:v>
                </c:pt>
                <c:pt idx="6454">
                  <c:v>0</c:v>
                </c:pt>
                <c:pt idx="6455">
                  <c:v>4.0000000000000002E-4</c:v>
                </c:pt>
                <c:pt idx="6456">
                  <c:v>4.0000000000000002E-4</c:v>
                </c:pt>
                <c:pt idx="6457">
                  <c:v>4.0000000000000002E-4</c:v>
                </c:pt>
                <c:pt idx="6458">
                  <c:v>4.0000000000000002E-4</c:v>
                </c:pt>
                <c:pt idx="6459">
                  <c:v>4.0000000000000002E-4</c:v>
                </c:pt>
                <c:pt idx="6460">
                  <c:v>4.0000000000000002E-4</c:v>
                </c:pt>
                <c:pt idx="6461">
                  <c:v>4.0000000000000002E-4</c:v>
                </c:pt>
                <c:pt idx="6462">
                  <c:v>4.0000000000000002E-4</c:v>
                </c:pt>
                <c:pt idx="6463">
                  <c:v>4.0000000000000002E-4</c:v>
                </c:pt>
                <c:pt idx="6464">
                  <c:v>4.0000000000000002E-4</c:v>
                </c:pt>
                <c:pt idx="6465">
                  <c:v>4.0000000000000002E-4</c:v>
                </c:pt>
                <c:pt idx="6466">
                  <c:v>4.0000000000000002E-4</c:v>
                </c:pt>
                <c:pt idx="6467">
                  <c:v>0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0</c:v>
                </c:pt>
                <c:pt idx="6472">
                  <c:v>0</c:v>
                </c:pt>
                <c:pt idx="6473">
                  <c:v>0</c:v>
                </c:pt>
                <c:pt idx="6474">
                  <c:v>0</c:v>
                </c:pt>
                <c:pt idx="6475">
                  <c:v>0</c:v>
                </c:pt>
                <c:pt idx="6476">
                  <c:v>0</c:v>
                </c:pt>
                <c:pt idx="6477">
                  <c:v>0</c:v>
                </c:pt>
                <c:pt idx="6478">
                  <c:v>0</c:v>
                </c:pt>
                <c:pt idx="6479">
                  <c:v>4.0000000000000002E-4</c:v>
                </c:pt>
                <c:pt idx="6480">
                  <c:v>4.0000000000000002E-4</c:v>
                </c:pt>
                <c:pt idx="6481">
                  <c:v>4.0000000000000002E-4</c:v>
                </c:pt>
                <c:pt idx="6482">
                  <c:v>4.0000000000000002E-4</c:v>
                </c:pt>
                <c:pt idx="6483">
                  <c:v>4.0000000000000002E-4</c:v>
                </c:pt>
                <c:pt idx="6484">
                  <c:v>4.0000000000000002E-4</c:v>
                </c:pt>
                <c:pt idx="6485">
                  <c:v>4.0000000000000002E-4</c:v>
                </c:pt>
                <c:pt idx="6486">
                  <c:v>4.0000000000000002E-4</c:v>
                </c:pt>
                <c:pt idx="6487">
                  <c:v>0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4.0000000000000002E-4</c:v>
                </c:pt>
                <c:pt idx="6492">
                  <c:v>4.0000000000000002E-4</c:v>
                </c:pt>
                <c:pt idx="6493">
                  <c:v>4.0000000000000002E-4</c:v>
                </c:pt>
                <c:pt idx="6494">
                  <c:v>4.0000000000000002E-4</c:v>
                </c:pt>
                <c:pt idx="6495">
                  <c:v>0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4.0000000000000002E-4</c:v>
                </c:pt>
                <c:pt idx="6500">
                  <c:v>4.0000000000000002E-4</c:v>
                </c:pt>
                <c:pt idx="6501">
                  <c:v>4.0000000000000002E-4</c:v>
                </c:pt>
                <c:pt idx="6502">
                  <c:v>4.0000000000000002E-4</c:v>
                </c:pt>
                <c:pt idx="6503">
                  <c:v>4.0000000000000002E-4</c:v>
                </c:pt>
                <c:pt idx="6504">
                  <c:v>4.0000000000000002E-4</c:v>
                </c:pt>
                <c:pt idx="6505">
                  <c:v>4.0000000000000002E-4</c:v>
                </c:pt>
                <c:pt idx="6506">
                  <c:v>4.0000000000000002E-4</c:v>
                </c:pt>
                <c:pt idx="6507">
                  <c:v>4.0000000000000002E-4</c:v>
                </c:pt>
                <c:pt idx="6508">
                  <c:v>4.0000000000000002E-4</c:v>
                </c:pt>
                <c:pt idx="6509">
                  <c:v>4.0000000000000002E-4</c:v>
                </c:pt>
                <c:pt idx="6510">
                  <c:v>4.0000000000000002E-4</c:v>
                </c:pt>
                <c:pt idx="6511">
                  <c:v>4.0000000000000002E-4</c:v>
                </c:pt>
                <c:pt idx="6512">
                  <c:v>4.0000000000000002E-4</c:v>
                </c:pt>
                <c:pt idx="6513">
                  <c:v>4.0000000000000002E-4</c:v>
                </c:pt>
                <c:pt idx="6514">
                  <c:v>4.0000000000000002E-4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0</c:v>
                </c:pt>
                <c:pt idx="6519">
                  <c:v>4.0000000000000002E-4</c:v>
                </c:pt>
                <c:pt idx="6520">
                  <c:v>4.0000000000000002E-4</c:v>
                </c:pt>
                <c:pt idx="6521">
                  <c:v>4.0000000000000002E-4</c:v>
                </c:pt>
                <c:pt idx="6522">
                  <c:v>4.0000000000000002E-4</c:v>
                </c:pt>
                <c:pt idx="6523">
                  <c:v>4.0000000000000002E-4</c:v>
                </c:pt>
                <c:pt idx="6524">
                  <c:v>4.0000000000000002E-4</c:v>
                </c:pt>
                <c:pt idx="6525">
                  <c:v>4.0000000000000002E-4</c:v>
                </c:pt>
                <c:pt idx="6526">
                  <c:v>4.0000000000000002E-4</c:v>
                </c:pt>
                <c:pt idx="6527">
                  <c:v>0</c:v>
                </c:pt>
                <c:pt idx="6528">
                  <c:v>0</c:v>
                </c:pt>
                <c:pt idx="6529">
                  <c:v>0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0</c:v>
                </c:pt>
                <c:pt idx="6534">
                  <c:v>0</c:v>
                </c:pt>
                <c:pt idx="6535">
                  <c:v>0</c:v>
                </c:pt>
                <c:pt idx="6536">
                  <c:v>0</c:v>
                </c:pt>
                <c:pt idx="6537">
                  <c:v>0</c:v>
                </c:pt>
                <c:pt idx="6538">
                  <c:v>0</c:v>
                </c:pt>
                <c:pt idx="6539">
                  <c:v>4.0000000000000002E-4</c:v>
                </c:pt>
                <c:pt idx="6540">
                  <c:v>4.0000000000000002E-4</c:v>
                </c:pt>
                <c:pt idx="6541">
                  <c:v>4.0000000000000002E-4</c:v>
                </c:pt>
                <c:pt idx="6542">
                  <c:v>4.0000000000000002E-4</c:v>
                </c:pt>
                <c:pt idx="6543">
                  <c:v>0</c:v>
                </c:pt>
                <c:pt idx="6544">
                  <c:v>0</c:v>
                </c:pt>
                <c:pt idx="6545">
                  <c:v>0</c:v>
                </c:pt>
                <c:pt idx="6546">
                  <c:v>0</c:v>
                </c:pt>
                <c:pt idx="6547">
                  <c:v>4.0000000000000002E-4</c:v>
                </c:pt>
                <c:pt idx="6548">
                  <c:v>4.0000000000000002E-4</c:v>
                </c:pt>
                <c:pt idx="6549">
                  <c:v>4.0000000000000002E-4</c:v>
                </c:pt>
                <c:pt idx="6550">
                  <c:v>4.0000000000000002E-4</c:v>
                </c:pt>
                <c:pt idx="6551">
                  <c:v>4.0000000000000002E-4</c:v>
                </c:pt>
                <c:pt idx="6552">
                  <c:v>4.0000000000000002E-4</c:v>
                </c:pt>
                <c:pt idx="6553">
                  <c:v>4.0000000000000002E-4</c:v>
                </c:pt>
                <c:pt idx="6554">
                  <c:v>4.0000000000000002E-4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4.0000000000000002E-4</c:v>
                </c:pt>
                <c:pt idx="6560">
                  <c:v>4.0000000000000002E-4</c:v>
                </c:pt>
                <c:pt idx="6561">
                  <c:v>4.0000000000000002E-4</c:v>
                </c:pt>
                <c:pt idx="6562">
                  <c:v>4.0000000000000002E-4</c:v>
                </c:pt>
                <c:pt idx="6563">
                  <c:v>4.0000000000000002E-4</c:v>
                </c:pt>
                <c:pt idx="6564">
                  <c:v>4.0000000000000002E-4</c:v>
                </c:pt>
                <c:pt idx="6565">
                  <c:v>4.0000000000000002E-4</c:v>
                </c:pt>
                <c:pt idx="6566">
                  <c:v>4.0000000000000002E-4</c:v>
                </c:pt>
                <c:pt idx="6567">
                  <c:v>4.0000000000000002E-4</c:v>
                </c:pt>
                <c:pt idx="6568">
                  <c:v>4.0000000000000002E-4</c:v>
                </c:pt>
                <c:pt idx="6569">
                  <c:v>4.0000000000000002E-4</c:v>
                </c:pt>
                <c:pt idx="6570">
                  <c:v>4.0000000000000002E-4</c:v>
                </c:pt>
                <c:pt idx="6571">
                  <c:v>0</c:v>
                </c:pt>
                <c:pt idx="6572">
                  <c:v>0</c:v>
                </c:pt>
                <c:pt idx="6573">
                  <c:v>0</c:v>
                </c:pt>
                <c:pt idx="6574">
                  <c:v>0</c:v>
                </c:pt>
                <c:pt idx="6575">
                  <c:v>0</c:v>
                </c:pt>
                <c:pt idx="6576">
                  <c:v>0</c:v>
                </c:pt>
                <c:pt idx="6577">
                  <c:v>0</c:v>
                </c:pt>
                <c:pt idx="6578">
                  <c:v>0</c:v>
                </c:pt>
                <c:pt idx="6579">
                  <c:v>0</c:v>
                </c:pt>
                <c:pt idx="6580">
                  <c:v>0</c:v>
                </c:pt>
                <c:pt idx="6581">
                  <c:v>0</c:v>
                </c:pt>
                <c:pt idx="6582">
                  <c:v>0</c:v>
                </c:pt>
                <c:pt idx="6583">
                  <c:v>0</c:v>
                </c:pt>
                <c:pt idx="6584">
                  <c:v>0</c:v>
                </c:pt>
                <c:pt idx="6585">
                  <c:v>0</c:v>
                </c:pt>
                <c:pt idx="6586">
                  <c:v>0</c:v>
                </c:pt>
                <c:pt idx="6587">
                  <c:v>4.0000000000000002E-4</c:v>
                </c:pt>
                <c:pt idx="6588">
                  <c:v>4.0000000000000002E-4</c:v>
                </c:pt>
                <c:pt idx="6589">
                  <c:v>4.0000000000000002E-4</c:v>
                </c:pt>
                <c:pt idx="6590">
                  <c:v>4.0000000000000002E-4</c:v>
                </c:pt>
                <c:pt idx="6591">
                  <c:v>4.0000000000000002E-4</c:v>
                </c:pt>
                <c:pt idx="6592">
                  <c:v>4.0000000000000002E-4</c:v>
                </c:pt>
                <c:pt idx="6593">
                  <c:v>4.0000000000000002E-4</c:v>
                </c:pt>
                <c:pt idx="6594">
                  <c:v>4.0000000000000002E-4</c:v>
                </c:pt>
                <c:pt idx="6595">
                  <c:v>4.0000000000000002E-4</c:v>
                </c:pt>
                <c:pt idx="6596">
                  <c:v>4.0000000000000002E-4</c:v>
                </c:pt>
                <c:pt idx="6597">
                  <c:v>4.0000000000000002E-4</c:v>
                </c:pt>
                <c:pt idx="6598">
                  <c:v>4.0000000000000002E-4</c:v>
                </c:pt>
                <c:pt idx="6599">
                  <c:v>4.0000000000000002E-4</c:v>
                </c:pt>
                <c:pt idx="6600">
                  <c:v>4.0000000000000002E-4</c:v>
                </c:pt>
                <c:pt idx="6601">
                  <c:v>4.0000000000000002E-4</c:v>
                </c:pt>
                <c:pt idx="6602">
                  <c:v>4.0000000000000002E-4</c:v>
                </c:pt>
                <c:pt idx="6603">
                  <c:v>0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4.0000000000000002E-4</c:v>
                </c:pt>
                <c:pt idx="6608">
                  <c:v>4.0000000000000002E-4</c:v>
                </c:pt>
                <c:pt idx="6609">
                  <c:v>4.0000000000000002E-4</c:v>
                </c:pt>
                <c:pt idx="6610">
                  <c:v>4.0000000000000002E-4</c:v>
                </c:pt>
                <c:pt idx="6611">
                  <c:v>4.0000000000000002E-4</c:v>
                </c:pt>
                <c:pt idx="6612">
                  <c:v>4.0000000000000002E-4</c:v>
                </c:pt>
                <c:pt idx="6613">
                  <c:v>4.0000000000000002E-4</c:v>
                </c:pt>
                <c:pt idx="6614">
                  <c:v>4.0000000000000002E-4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4.0000000000000002E-4</c:v>
                </c:pt>
                <c:pt idx="6624">
                  <c:v>4.0000000000000002E-4</c:v>
                </c:pt>
                <c:pt idx="6625">
                  <c:v>4.0000000000000002E-4</c:v>
                </c:pt>
                <c:pt idx="6626">
                  <c:v>4.0000000000000002E-4</c:v>
                </c:pt>
                <c:pt idx="6627">
                  <c:v>0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0</c:v>
                </c:pt>
                <c:pt idx="6632">
                  <c:v>0</c:v>
                </c:pt>
                <c:pt idx="6633">
                  <c:v>0</c:v>
                </c:pt>
                <c:pt idx="6634">
                  <c:v>0</c:v>
                </c:pt>
                <c:pt idx="6635">
                  <c:v>0</c:v>
                </c:pt>
                <c:pt idx="6636">
                  <c:v>0</c:v>
                </c:pt>
                <c:pt idx="6637">
                  <c:v>0</c:v>
                </c:pt>
                <c:pt idx="6638">
                  <c:v>0</c:v>
                </c:pt>
                <c:pt idx="6639">
                  <c:v>0</c:v>
                </c:pt>
                <c:pt idx="6640">
                  <c:v>0</c:v>
                </c:pt>
                <c:pt idx="6641">
                  <c:v>0</c:v>
                </c:pt>
                <c:pt idx="6642">
                  <c:v>0</c:v>
                </c:pt>
                <c:pt idx="6643">
                  <c:v>0</c:v>
                </c:pt>
                <c:pt idx="6644">
                  <c:v>0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0</c:v>
                </c:pt>
                <c:pt idx="6653">
                  <c:v>0</c:v>
                </c:pt>
                <c:pt idx="6654">
                  <c:v>0</c:v>
                </c:pt>
                <c:pt idx="6655">
                  <c:v>4.0000000000000002E-4</c:v>
                </c:pt>
                <c:pt idx="6656">
                  <c:v>4.0000000000000002E-4</c:v>
                </c:pt>
                <c:pt idx="6657">
                  <c:v>4.0000000000000002E-4</c:v>
                </c:pt>
                <c:pt idx="6658">
                  <c:v>4.0000000000000002E-4</c:v>
                </c:pt>
                <c:pt idx="6659">
                  <c:v>0</c:v>
                </c:pt>
                <c:pt idx="6660">
                  <c:v>0</c:v>
                </c:pt>
                <c:pt idx="6661">
                  <c:v>0</c:v>
                </c:pt>
                <c:pt idx="6662">
                  <c:v>0</c:v>
                </c:pt>
                <c:pt idx="6663">
                  <c:v>0</c:v>
                </c:pt>
                <c:pt idx="6664">
                  <c:v>0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</c:v>
                </c:pt>
                <c:pt idx="6683">
                  <c:v>0</c:v>
                </c:pt>
                <c:pt idx="6684">
                  <c:v>0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0</c:v>
                </c:pt>
                <c:pt idx="6691">
                  <c:v>4.0000000000000002E-4</c:v>
                </c:pt>
                <c:pt idx="6692">
                  <c:v>4.0000000000000002E-4</c:v>
                </c:pt>
                <c:pt idx="6693">
                  <c:v>4.0000000000000002E-4</c:v>
                </c:pt>
                <c:pt idx="6694">
                  <c:v>4.0000000000000002E-4</c:v>
                </c:pt>
                <c:pt idx="6695">
                  <c:v>0</c:v>
                </c:pt>
                <c:pt idx="6696">
                  <c:v>0</c:v>
                </c:pt>
                <c:pt idx="6697">
                  <c:v>0</c:v>
                </c:pt>
                <c:pt idx="6698">
                  <c:v>0</c:v>
                </c:pt>
                <c:pt idx="6699">
                  <c:v>0</c:v>
                </c:pt>
                <c:pt idx="6700">
                  <c:v>0</c:v>
                </c:pt>
                <c:pt idx="6701">
                  <c:v>0</c:v>
                </c:pt>
                <c:pt idx="6702">
                  <c:v>0</c:v>
                </c:pt>
                <c:pt idx="6703">
                  <c:v>4.0000000000000002E-4</c:v>
                </c:pt>
                <c:pt idx="6704">
                  <c:v>4.0000000000000002E-4</c:v>
                </c:pt>
                <c:pt idx="6705">
                  <c:v>4.0000000000000002E-4</c:v>
                </c:pt>
                <c:pt idx="6706">
                  <c:v>4.0000000000000002E-4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4.0000000000000002E-4</c:v>
                </c:pt>
                <c:pt idx="6712">
                  <c:v>4.0000000000000002E-4</c:v>
                </c:pt>
                <c:pt idx="6713">
                  <c:v>4.0000000000000002E-4</c:v>
                </c:pt>
                <c:pt idx="6714">
                  <c:v>4.0000000000000002E-4</c:v>
                </c:pt>
                <c:pt idx="6715">
                  <c:v>4.0000000000000002E-4</c:v>
                </c:pt>
                <c:pt idx="6716">
                  <c:v>4.0000000000000002E-4</c:v>
                </c:pt>
                <c:pt idx="6717">
                  <c:v>4.0000000000000002E-4</c:v>
                </c:pt>
                <c:pt idx="6718">
                  <c:v>4.0000000000000002E-4</c:v>
                </c:pt>
                <c:pt idx="6719">
                  <c:v>0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4.0000000000000002E-4</c:v>
                </c:pt>
                <c:pt idx="6728">
                  <c:v>4.0000000000000002E-4</c:v>
                </c:pt>
                <c:pt idx="6729">
                  <c:v>4.0000000000000002E-4</c:v>
                </c:pt>
                <c:pt idx="6730">
                  <c:v>4.0000000000000002E-4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4.0000000000000002E-4</c:v>
                </c:pt>
                <c:pt idx="6744">
                  <c:v>4.0000000000000002E-4</c:v>
                </c:pt>
                <c:pt idx="6745">
                  <c:v>4.0000000000000002E-4</c:v>
                </c:pt>
                <c:pt idx="6746">
                  <c:v>4.0000000000000002E-4</c:v>
                </c:pt>
                <c:pt idx="6747">
                  <c:v>4.0000000000000002E-4</c:v>
                </c:pt>
                <c:pt idx="6748">
                  <c:v>4.0000000000000002E-4</c:v>
                </c:pt>
                <c:pt idx="6749">
                  <c:v>4.0000000000000002E-4</c:v>
                </c:pt>
                <c:pt idx="6750">
                  <c:v>4.0000000000000002E-4</c:v>
                </c:pt>
                <c:pt idx="6751">
                  <c:v>4.0000000000000002E-4</c:v>
                </c:pt>
                <c:pt idx="6752">
                  <c:v>4.0000000000000002E-4</c:v>
                </c:pt>
                <c:pt idx="6753">
                  <c:v>4.0000000000000002E-4</c:v>
                </c:pt>
                <c:pt idx="6754">
                  <c:v>4.0000000000000002E-4</c:v>
                </c:pt>
                <c:pt idx="6755">
                  <c:v>0</c:v>
                </c:pt>
                <c:pt idx="6756">
                  <c:v>0</c:v>
                </c:pt>
                <c:pt idx="6757">
                  <c:v>0</c:v>
                </c:pt>
                <c:pt idx="6758">
                  <c:v>0</c:v>
                </c:pt>
                <c:pt idx="6759">
                  <c:v>4.0000000000000002E-4</c:v>
                </c:pt>
                <c:pt idx="6760">
                  <c:v>4.0000000000000002E-4</c:v>
                </c:pt>
                <c:pt idx="6761">
                  <c:v>4.0000000000000002E-4</c:v>
                </c:pt>
                <c:pt idx="6762">
                  <c:v>4.0000000000000002E-4</c:v>
                </c:pt>
                <c:pt idx="6763">
                  <c:v>0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4.0000000000000002E-4</c:v>
                </c:pt>
                <c:pt idx="6768">
                  <c:v>4.0000000000000002E-4</c:v>
                </c:pt>
                <c:pt idx="6769">
                  <c:v>4.0000000000000002E-4</c:v>
                </c:pt>
                <c:pt idx="6770">
                  <c:v>4.0000000000000002E-4</c:v>
                </c:pt>
                <c:pt idx="6771">
                  <c:v>0</c:v>
                </c:pt>
                <c:pt idx="6772">
                  <c:v>0</c:v>
                </c:pt>
                <c:pt idx="6773">
                  <c:v>0</c:v>
                </c:pt>
                <c:pt idx="6774">
                  <c:v>0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4.0000000000000002E-4</c:v>
                </c:pt>
                <c:pt idx="6780">
                  <c:v>4.0000000000000002E-4</c:v>
                </c:pt>
                <c:pt idx="6781">
                  <c:v>4.0000000000000002E-4</c:v>
                </c:pt>
                <c:pt idx="6782">
                  <c:v>4.0000000000000002E-4</c:v>
                </c:pt>
                <c:pt idx="6783">
                  <c:v>0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4.0000000000000002E-4</c:v>
                </c:pt>
                <c:pt idx="6796">
                  <c:v>4.0000000000000002E-4</c:v>
                </c:pt>
                <c:pt idx="6797">
                  <c:v>4.0000000000000002E-4</c:v>
                </c:pt>
                <c:pt idx="6798">
                  <c:v>4.0000000000000002E-4</c:v>
                </c:pt>
                <c:pt idx="6799">
                  <c:v>4.0000000000000002E-4</c:v>
                </c:pt>
                <c:pt idx="6800">
                  <c:v>4.0000000000000002E-4</c:v>
                </c:pt>
                <c:pt idx="6801">
                  <c:v>4.0000000000000002E-4</c:v>
                </c:pt>
                <c:pt idx="6802">
                  <c:v>4.0000000000000002E-4</c:v>
                </c:pt>
                <c:pt idx="6803">
                  <c:v>0</c:v>
                </c:pt>
                <c:pt idx="6804">
                  <c:v>0</c:v>
                </c:pt>
                <c:pt idx="6805">
                  <c:v>0</c:v>
                </c:pt>
                <c:pt idx="6806">
                  <c:v>0</c:v>
                </c:pt>
                <c:pt idx="6807">
                  <c:v>0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4.0000000000000002E-4</c:v>
                </c:pt>
                <c:pt idx="6812">
                  <c:v>4.0000000000000002E-4</c:v>
                </c:pt>
                <c:pt idx="6813">
                  <c:v>4.0000000000000002E-4</c:v>
                </c:pt>
                <c:pt idx="6814">
                  <c:v>4.0000000000000002E-4</c:v>
                </c:pt>
                <c:pt idx="6815">
                  <c:v>0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4.0000000000000002E-4</c:v>
                </c:pt>
                <c:pt idx="6832">
                  <c:v>4.0000000000000002E-4</c:v>
                </c:pt>
                <c:pt idx="6833">
                  <c:v>4.0000000000000002E-4</c:v>
                </c:pt>
                <c:pt idx="6834">
                  <c:v>4.0000000000000002E-4</c:v>
                </c:pt>
                <c:pt idx="6835">
                  <c:v>0</c:v>
                </c:pt>
                <c:pt idx="6836">
                  <c:v>0</c:v>
                </c:pt>
                <c:pt idx="6837">
                  <c:v>0</c:v>
                </c:pt>
                <c:pt idx="6838">
                  <c:v>0</c:v>
                </c:pt>
                <c:pt idx="6839">
                  <c:v>4.0000000000000002E-4</c:v>
                </c:pt>
                <c:pt idx="6840">
                  <c:v>4.0000000000000002E-4</c:v>
                </c:pt>
                <c:pt idx="6841">
                  <c:v>4.0000000000000002E-4</c:v>
                </c:pt>
                <c:pt idx="6842">
                  <c:v>4.0000000000000002E-4</c:v>
                </c:pt>
                <c:pt idx="6843">
                  <c:v>0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4.0000000000000002E-4</c:v>
                </c:pt>
                <c:pt idx="6864">
                  <c:v>4.0000000000000002E-4</c:v>
                </c:pt>
                <c:pt idx="6865">
                  <c:v>4.0000000000000002E-4</c:v>
                </c:pt>
                <c:pt idx="6866">
                  <c:v>4.0000000000000002E-4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4.0000000000000002E-4</c:v>
                </c:pt>
                <c:pt idx="6876">
                  <c:v>4.0000000000000002E-4</c:v>
                </c:pt>
                <c:pt idx="6877">
                  <c:v>4.0000000000000002E-4</c:v>
                </c:pt>
                <c:pt idx="6878">
                  <c:v>4.0000000000000002E-4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4.0000000000000002E-4</c:v>
                </c:pt>
                <c:pt idx="6896">
                  <c:v>4.0000000000000002E-4</c:v>
                </c:pt>
                <c:pt idx="6897">
                  <c:v>4.0000000000000002E-4</c:v>
                </c:pt>
                <c:pt idx="6898">
                  <c:v>4.0000000000000002E-4</c:v>
                </c:pt>
                <c:pt idx="6899">
                  <c:v>4.0000000000000002E-4</c:v>
                </c:pt>
                <c:pt idx="6900">
                  <c:v>4.0000000000000002E-4</c:v>
                </c:pt>
                <c:pt idx="6901">
                  <c:v>4.0000000000000002E-4</c:v>
                </c:pt>
                <c:pt idx="6902">
                  <c:v>4.0000000000000002E-4</c:v>
                </c:pt>
                <c:pt idx="6903">
                  <c:v>4.0000000000000002E-4</c:v>
                </c:pt>
                <c:pt idx="6904">
                  <c:v>4.0000000000000002E-4</c:v>
                </c:pt>
                <c:pt idx="6905">
                  <c:v>4.0000000000000002E-4</c:v>
                </c:pt>
                <c:pt idx="6906">
                  <c:v>4.0000000000000002E-4</c:v>
                </c:pt>
                <c:pt idx="6907">
                  <c:v>4.0000000000000002E-4</c:v>
                </c:pt>
                <c:pt idx="6908">
                  <c:v>4.0000000000000002E-4</c:v>
                </c:pt>
                <c:pt idx="6909">
                  <c:v>4.0000000000000002E-4</c:v>
                </c:pt>
                <c:pt idx="6910">
                  <c:v>4.0000000000000002E-4</c:v>
                </c:pt>
                <c:pt idx="6911">
                  <c:v>4.0000000000000002E-4</c:v>
                </c:pt>
                <c:pt idx="6912">
                  <c:v>4.0000000000000002E-4</c:v>
                </c:pt>
                <c:pt idx="6913">
                  <c:v>4.0000000000000002E-4</c:v>
                </c:pt>
                <c:pt idx="6914">
                  <c:v>4.0000000000000002E-4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4.0000000000000002E-4</c:v>
                </c:pt>
                <c:pt idx="6924">
                  <c:v>4.0000000000000002E-4</c:v>
                </c:pt>
                <c:pt idx="6925">
                  <c:v>4.0000000000000002E-4</c:v>
                </c:pt>
                <c:pt idx="6926">
                  <c:v>4.0000000000000002E-4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4.0000000000000002E-4</c:v>
                </c:pt>
                <c:pt idx="6932">
                  <c:v>4.0000000000000002E-4</c:v>
                </c:pt>
                <c:pt idx="6933">
                  <c:v>4.0000000000000002E-4</c:v>
                </c:pt>
                <c:pt idx="6934">
                  <c:v>4.0000000000000002E-4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4.0000000000000002E-4</c:v>
                </c:pt>
                <c:pt idx="6940">
                  <c:v>4.0000000000000002E-4</c:v>
                </c:pt>
                <c:pt idx="6941">
                  <c:v>4.0000000000000002E-4</c:v>
                </c:pt>
                <c:pt idx="6942">
                  <c:v>4.0000000000000002E-4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4.0000000000000002E-4</c:v>
                </c:pt>
                <c:pt idx="6948">
                  <c:v>4.0000000000000002E-4</c:v>
                </c:pt>
                <c:pt idx="6949">
                  <c:v>4.0000000000000002E-4</c:v>
                </c:pt>
                <c:pt idx="6950">
                  <c:v>4.0000000000000002E-4</c:v>
                </c:pt>
                <c:pt idx="6951">
                  <c:v>0</c:v>
                </c:pt>
                <c:pt idx="6952">
                  <c:v>0</c:v>
                </c:pt>
                <c:pt idx="6953">
                  <c:v>0</c:v>
                </c:pt>
                <c:pt idx="6954">
                  <c:v>0</c:v>
                </c:pt>
                <c:pt idx="6955">
                  <c:v>4.0000000000000002E-4</c:v>
                </c:pt>
                <c:pt idx="6956">
                  <c:v>4.0000000000000002E-4</c:v>
                </c:pt>
                <c:pt idx="6957">
                  <c:v>4.0000000000000002E-4</c:v>
                </c:pt>
                <c:pt idx="6958">
                  <c:v>4.0000000000000002E-4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4.0000000000000002E-4</c:v>
                </c:pt>
                <c:pt idx="6968">
                  <c:v>4.0000000000000002E-4</c:v>
                </c:pt>
                <c:pt idx="6969">
                  <c:v>4.0000000000000002E-4</c:v>
                </c:pt>
                <c:pt idx="6970">
                  <c:v>4.0000000000000002E-4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4.0000000000000002E-4</c:v>
                </c:pt>
                <c:pt idx="6980">
                  <c:v>4.0000000000000002E-4</c:v>
                </c:pt>
                <c:pt idx="6981">
                  <c:v>4.0000000000000002E-4</c:v>
                </c:pt>
                <c:pt idx="6982">
                  <c:v>4.0000000000000002E-4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</c:v>
                </c:pt>
                <c:pt idx="6990">
                  <c:v>2E-3</c:v>
                </c:pt>
                <c:pt idx="6991">
                  <c:v>1.6000000000000001E-3</c:v>
                </c:pt>
                <c:pt idx="6992">
                  <c:v>4.3999999999999994E-3</c:v>
                </c:pt>
                <c:pt idx="6993">
                  <c:v>5.5999999999999999E-3</c:v>
                </c:pt>
                <c:pt idx="6994">
                  <c:v>6.4000000000000003E-3</c:v>
                </c:pt>
                <c:pt idx="6995">
                  <c:v>5.1999999999999998E-3</c:v>
                </c:pt>
                <c:pt idx="6996">
                  <c:v>5.1999999999999998E-3</c:v>
                </c:pt>
                <c:pt idx="6997">
                  <c:v>6.0000000000000001E-3</c:v>
                </c:pt>
                <c:pt idx="6998">
                  <c:v>6.4000000000000003E-3</c:v>
                </c:pt>
                <c:pt idx="6999">
                  <c:v>7.6E-3</c:v>
                </c:pt>
                <c:pt idx="7000">
                  <c:v>8.4000000000000012E-3</c:v>
                </c:pt>
                <c:pt idx="7001">
                  <c:v>8.4000000000000012E-3</c:v>
                </c:pt>
                <c:pt idx="7002">
                  <c:v>8.4000000000000012E-3</c:v>
                </c:pt>
                <c:pt idx="7003">
                  <c:v>8.0000000000000002E-3</c:v>
                </c:pt>
                <c:pt idx="7004">
                  <c:v>8.4000000000000012E-3</c:v>
                </c:pt>
                <c:pt idx="7005">
                  <c:v>0.01</c:v>
                </c:pt>
                <c:pt idx="7006">
                  <c:v>1.32E-2</c:v>
                </c:pt>
                <c:pt idx="7007">
                  <c:v>1.4799999999999999E-2</c:v>
                </c:pt>
                <c:pt idx="7008">
                  <c:v>1.6400000000000001E-2</c:v>
                </c:pt>
                <c:pt idx="7009">
                  <c:v>1.7599999999999998E-2</c:v>
                </c:pt>
                <c:pt idx="7010">
                  <c:v>1.4799999999999999E-2</c:v>
                </c:pt>
                <c:pt idx="7011">
                  <c:v>1.24E-2</c:v>
                </c:pt>
                <c:pt idx="7012">
                  <c:v>1.2800000000000001E-2</c:v>
                </c:pt>
                <c:pt idx="7013">
                  <c:v>1.4799999999999999E-2</c:v>
                </c:pt>
                <c:pt idx="7014">
                  <c:v>1.6800000000000002E-2</c:v>
                </c:pt>
                <c:pt idx="7015">
                  <c:v>1.72E-2</c:v>
                </c:pt>
                <c:pt idx="7016">
                  <c:v>1.7999999999999999E-2</c:v>
                </c:pt>
                <c:pt idx="7017">
                  <c:v>1.7999999999999999E-2</c:v>
                </c:pt>
                <c:pt idx="7018">
                  <c:v>1.84E-2</c:v>
                </c:pt>
                <c:pt idx="7019">
                  <c:v>1.4000000000000002E-2</c:v>
                </c:pt>
                <c:pt idx="7020">
                  <c:v>1.4000000000000002E-2</c:v>
                </c:pt>
                <c:pt idx="7021">
                  <c:v>1.6E-2</c:v>
                </c:pt>
                <c:pt idx="7022">
                  <c:v>1.72E-2</c:v>
                </c:pt>
                <c:pt idx="7023">
                  <c:v>1.4000000000000002E-2</c:v>
                </c:pt>
                <c:pt idx="7024">
                  <c:v>1.1600000000000001E-2</c:v>
                </c:pt>
                <c:pt idx="7025">
                  <c:v>1.04E-2</c:v>
                </c:pt>
                <c:pt idx="7026">
                  <c:v>9.6000000000000009E-3</c:v>
                </c:pt>
                <c:pt idx="7027">
                  <c:v>8.7999999999999988E-3</c:v>
                </c:pt>
                <c:pt idx="7028">
                  <c:v>8.7999999999999988E-3</c:v>
                </c:pt>
                <c:pt idx="7029">
                  <c:v>8.7999999999999988E-3</c:v>
                </c:pt>
                <c:pt idx="7030">
                  <c:v>8.7999999999999988E-3</c:v>
                </c:pt>
                <c:pt idx="7031">
                  <c:v>8.4000000000000012E-3</c:v>
                </c:pt>
                <c:pt idx="7032">
                  <c:v>9.1999999999999998E-3</c:v>
                </c:pt>
                <c:pt idx="7033">
                  <c:v>9.1999999999999998E-3</c:v>
                </c:pt>
                <c:pt idx="7034">
                  <c:v>9.1999999999999998E-3</c:v>
                </c:pt>
                <c:pt idx="7035">
                  <c:v>8.4000000000000012E-3</c:v>
                </c:pt>
                <c:pt idx="7036">
                  <c:v>8.0000000000000002E-3</c:v>
                </c:pt>
                <c:pt idx="7037">
                  <c:v>8.0000000000000002E-3</c:v>
                </c:pt>
                <c:pt idx="7038">
                  <c:v>8.0000000000000002E-3</c:v>
                </c:pt>
                <c:pt idx="7039">
                  <c:v>8.0000000000000002E-3</c:v>
                </c:pt>
                <c:pt idx="7040">
                  <c:v>8.0000000000000002E-3</c:v>
                </c:pt>
                <c:pt idx="7041">
                  <c:v>8.0000000000000002E-3</c:v>
                </c:pt>
                <c:pt idx="7042">
                  <c:v>8.4000000000000012E-3</c:v>
                </c:pt>
                <c:pt idx="7043">
                  <c:v>7.6E-3</c:v>
                </c:pt>
                <c:pt idx="7044">
                  <c:v>7.6E-3</c:v>
                </c:pt>
                <c:pt idx="7045">
                  <c:v>7.6E-3</c:v>
                </c:pt>
                <c:pt idx="7046">
                  <c:v>8.4000000000000012E-3</c:v>
                </c:pt>
                <c:pt idx="7047">
                  <c:v>8.7999999999999988E-3</c:v>
                </c:pt>
                <c:pt idx="7048">
                  <c:v>8.7999999999999988E-3</c:v>
                </c:pt>
                <c:pt idx="7049">
                  <c:v>8.7999999999999988E-3</c:v>
                </c:pt>
                <c:pt idx="7050">
                  <c:v>8.7999999999999988E-3</c:v>
                </c:pt>
                <c:pt idx="7051">
                  <c:v>6.4000000000000003E-3</c:v>
                </c:pt>
                <c:pt idx="7052">
                  <c:v>5.5999999999999999E-3</c:v>
                </c:pt>
                <c:pt idx="7053">
                  <c:v>5.1999999999999998E-3</c:v>
                </c:pt>
                <c:pt idx="7054">
                  <c:v>5.1999999999999998E-3</c:v>
                </c:pt>
                <c:pt idx="7055">
                  <c:v>2.8E-3</c:v>
                </c:pt>
                <c:pt idx="7056">
                  <c:v>2E-3</c:v>
                </c:pt>
                <c:pt idx="7057">
                  <c:v>8.0000000000000004E-4</c:v>
                </c:pt>
                <c:pt idx="7058">
                  <c:v>8.0000000000000004E-4</c:v>
                </c:pt>
                <c:pt idx="7059">
                  <c:v>4.0000000000000002E-4</c:v>
                </c:pt>
                <c:pt idx="7060">
                  <c:v>8.0000000000000004E-4</c:v>
                </c:pt>
                <c:pt idx="7061">
                  <c:v>4.0000000000000002E-4</c:v>
                </c:pt>
                <c:pt idx="7062">
                  <c:v>4.0000000000000002E-4</c:v>
                </c:pt>
                <c:pt idx="7063">
                  <c:v>4.0000000000000002E-4</c:v>
                </c:pt>
                <c:pt idx="7064">
                  <c:v>4.0000000000000002E-4</c:v>
                </c:pt>
                <c:pt idx="7065">
                  <c:v>4.0000000000000002E-4</c:v>
                </c:pt>
                <c:pt idx="7066">
                  <c:v>4.0000000000000002E-4</c:v>
                </c:pt>
                <c:pt idx="7067">
                  <c:v>4.0000000000000002E-4</c:v>
                </c:pt>
                <c:pt idx="7068">
                  <c:v>4.0000000000000002E-4</c:v>
                </c:pt>
                <c:pt idx="7069">
                  <c:v>4.0000000000000002E-4</c:v>
                </c:pt>
                <c:pt idx="7070">
                  <c:v>4.0000000000000002E-4</c:v>
                </c:pt>
                <c:pt idx="7071">
                  <c:v>4.0000000000000002E-4</c:v>
                </c:pt>
                <c:pt idx="7072">
                  <c:v>4.0000000000000002E-4</c:v>
                </c:pt>
                <c:pt idx="7073">
                  <c:v>4.0000000000000002E-4</c:v>
                </c:pt>
                <c:pt idx="7074">
                  <c:v>4.0000000000000002E-4</c:v>
                </c:pt>
                <c:pt idx="7075">
                  <c:v>4.0000000000000002E-4</c:v>
                </c:pt>
                <c:pt idx="7076">
                  <c:v>4.0000000000000002E-4</c:v>
                </c:pt>
                <c:pt idx="7077">
                  <c:v>4.0000000000000002E-4</c:v>
                </c:pt>
                <c:pt idx="7078">
                  <c:v>4.0000000000000002E-4</c:v>
                </c:pt>
                <c:pt idx="7079">
                  <c:v>0</c:v>
                </c:pt>
                <c:pt idx="7080">
                  <c:v>0</c:v>
                </c:pt>
                <c:pt idx="7081">
                  <c:v>0</c:v>
                </c:pt>
                <c:pt idx="7082">
                  <c:v>0</c:v>
                </c:pt>
                <c:pt idx="7083">
                  <c:v>4.0000000000000002E-4</c:v>
                </c:pt>
                <c:pt idx="7084">
                  <c:v>4.0000000000000002E-4</c:v>
                </c:pt>
                <c:pt idx="7085">
                  <c:v>4.0000000000000002E-4</c:v>
                </c:pt>
                <c:pt idx="7086">
                  <c:v>4.0000000000000002E-4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4.0000000000000002E-4</c:v>
                </c:pt>
                <c:pt idx="7092">
                  <c:v>4.0000000000000002E-4</c:v>
                </c:pt>
                <c:pt idx="7093">
                  <c:v>4.0000000000000002E-4</c:v>
                </c:pt>
                <c:pt idx="7094">
                  <c:v>4.0000000000000002E-4</c:v>
                </c:pt>
                <c:pt idx="7095">
                  <c:v>0</c:v>
                </c:pt>
                <c:pt idx="7096">
                  <c:v>0</c:v>
                </c:pt>
                <c:pt idx="7097">
                  <c:v>0</c:v>
                </c:pt>
                <c:pt idx="7098">
                  <c:v>0</c:v>
                </c:pt>
                <c:pt idx="7099">
                  <c:v>4.0000000000000002E-4</c:v>
                </c:pt>
                <c:pt idx="7100">
                  <c:v>4.0000000000000002E-4</c:v>
                </c:pt>
                <c:pt idx="7101">
                  <c:v>4.0000000000000002E-4</c:v>
                </c:pt>
                <c:pt idx="7102">
                  <c:v>4.0000000000000002E-4</c:v>
                </c:pt>
                <c:pt idx="7103">
                  <c:v>0</c:v>
                </c:pt>
                <c:pt idx="7104">
                  <c:v>0</c:v>
                </c:pt>
                <c:pt idx="7105">
                  <c:v>0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0</c:v>
                </c:pt>
                <c:pt idx="7110">
                  <c:v>0</c:v>
                </c:pt>
                <c:pt idx="7111">
                  <c:v>0</c:v>
                </c:pt>
                <c:pt idx="7112">
                  <c:v>0</c:v>
                </c:pt>
                <c:pt idx="7113">
                  <c:v>0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</c:v>
                </c:pt>
                <c:pt idx="7118">
                  <c:v>0</c:v>
                </c:pt>
                <c:pt idx="7119">
                  <c:v>0</c:v>
                </c:pt>
                <c:pt idx="7120">
                  <c:v>0</c:v>
                </c:pt>
                <c:pt idx="7121">
                  <c:v>0</c:v>
                </c:pt>
                <c:pt idx="7122">
                  <c:v>0</c:v>
                </c:pt>
                <c:pt idx="7123">
                  <c:v>4.0000000000000002E-4</c:v>
                </c:pt>
                <c:pt idx="7124">
                  <c:v>4.0000000000000002E-4</c:v>
                </c:pt>
                <c:pt idx="7125">
                  <c:v>4.0000000000000002E-4</c:v>
                </c:pt>
                <c:pt idx="7126">
                  <c:v>4.0000000000000002E-4</c:v>
                </c:pt>
                <c:pt idx="7127">
                  <c:v>4.0000000000000002E-4</c:v>
                </c:pt>
                <c:pt idx="7128">
                  <c:v>4.0000000000000002E-4</c:v>
                </c:pt>
                <c:pt idx="7129">
                  <c:v>4.0000000000000002E-4</c:v>
                </c:pt>
                <c:pt idx="7130">
                  <c:v>4.0000000000000002E-4</c:v>
                </c:pt>
                <c:pt idx="7131">
                  <c:v>4.0000000000000002E-4</c:v>
                </c:pt>
                <c:pt idx="7132">
                  <c:v>4.0000000000000002E-4</c:v>
                </c:pt>
                <c:pt idx="7133">
                  <c:v>4.0000000000000002E-4</c:v>
                </c:pt>
                <c:pt idx="7134">
                  <c:v>4.0000000000000002E-4</c:v>
                </c:pt>
                <c:pt idx="7135">
                  <c:v>4.0000000000000002E-4</c:v>
                </c:pt>
                <c:pt idx="7136">
                  <c:v>4.0000000000000002E-4</c:v>
                </c:pt>
                <c:pt idx="7137">
                  <c:v>4.0000000000000002E-4</c:v>
                </c:pt>
                <c:pt idx="7138">
                  <c:v>4.0000000000000002E-4</c:v>
                </c:pt>
                <c:pt idx="7139">
                  <c:v>4.0000000000000002E-4</c:v>
                </c:pt>
                <c:pt idx="7140">
                  <c:v>4.0000000000000002E-4</c:v>
                </c:pt>
                <c:pt idx="7141">
                  <c:v>4.0000000000000002E-4</c:v>
                </c:pt>
                <c:pt idx="7142">
                  <c:v>4.0000000000000002E-4</c:v>
                </c:pt>
                <c:pt idx="7143">
                  <c:v>4.0000000000000002E-4</c:v>
                </c:pt>
                <c:pt idx="7144">
                  <c:v>4.0000000000000002E-4</c:v>
                </c:pt>
                <c:pt idx="7145">
                  <c:v>4.0000000000000002E-4</c:v>
                </c:pt>
                <c:pt idx="7146">
                  <c:v>4.0000000000000002E-4</c:v>
                </c:pt>
                <c:pt idx="7147">
                  <c:v>0</c:v>
                </c:pt>
                <c:pt idx="7148">
                  <c:v>0</c:v>
                </c:pt>
                <c:pt idx="7149">
                  <c:v>0</c:v>
                </c:pt>
                <c:pt idx="7150">
                  <c:v>0</c:v>
                </c:pt>
                <c:pt idx="7151">
                  <c:v>0</c:v>
                </c:pt>
                <c:pt idx="7152">
                  <c:v>0</c:v>
                </c:pt>
                <c:pt idx="7153">
                  <c:v>0</c:v>
                </c:pt>
                <c:pt idx="7154">
                  <c:v>0</c:v>
                </c:pt>
                <c:pt idx="7155">
                  <c:v>4.0000000000000002E-4</c:v>
                </c:pt>
                <c:pt idx="7156">
                  <c:v>4.0000000000000002E-4</c:v>
                </c:pt>
                <c:pt idx="7157">
                  <c:v>4.0000000000000002E-4</c:v>
                </c:pt>
                <c:pt idx="7158">
                  <c:v>4.0000000000000002E-4</c:v>
                </c:pt>
                <c:pt idx="7159">
                  <c:v>0</c:v>
                </c:pt>
                <c:pt idx="7160">
                  <c:v>0</c:v>
                </c:pt>
                <c:pt idx="7161">
                  <c:v>0</c:v>
                </c:pt>
                <c:pt idx="7162">
                  <c:v>0</c:v>
                </c:pt>
                <c:pt idx="7163">
                  <c:v>4.0000000000000002E-4</c:v>
                </c:pt>
                <c:pt idx="7164">
                  <c:v>4.0000000000000002E-4</c:v>
                </c:pt>
                <c:pt idx="7165">
                  <c:v>4.0000000000000002E-4</c:v>
                </c:pt>
                <c:pt idx="7166">
                  <c:v>4.0000000000000002E-4</c:v>
                </c:pt>
                <c:pt idx="7167">
                  <c:v>4.0000000000000002E-4</c:v>
                </c:pt>
                <c:pt idx="7168">
                  <c:v>4.0000000000000002E-4</c:v>
                </c:pt>
                <c:pt idx="7169">
                  <c:v>4.0000000000000002E-4</c:v>
                </c:pt>
                <c:pt idx="7170">
                  <c:v>4.0000000000000002E-4</c:v>
                </c:pt>
                <c:pt idx="7171">
                  <c:v>0</c:v>
                </c:pt>
                <c:pt idx="7172">
                  <c:v>0</c:v>
                </c:pt>
                <c:pt idx="7173">
                  <c:v>0</c:v>
                </c:pt>
                <c:pt idx="7174">
                  <c:v>0</c:v>
                </c:pt>
                <c:pt idx="7175">
                  <c:v>0</c:v>
                </c:pt>
                <c:pt idx="7176">
                  <c:v>0</c:v>
                </c:pt>
                <c:pt idx="7177">
                  <c:v>0</c:v>
                </c:pt>
                <c:pt idx="7178">
                  <c:v>0</c:v>
                </c:pt>
                <c:pt idx="7179">
                  <c:v>4.0000000000000002E-4</c:v>
                </c:pt>
                <c:pt idx="7180">
                  <c:v>4.0000000000000002E-4</c:v>
                </c:pt>
                <c:pt idx="7181">
                  <c:v>4.0000000000000002E-4</c:v>
                </c:pt>
                <c:pt idx="7182">
                  <c:v>4.0000000000000002E-4</c:v>
                </c:pt>
                <c:pt idx="7183">
                  <c:v>4.0000000000000002E-4</c:v>
                </c:pt>
                <c:pt idx="7184">
                  <c:v>4.0000000000000002E-4</c:v>
                </c:pt>
                <c:pt idx="7185">
                  <c:v>4.0000000000000002E-4</c:v>
                </c:pt>
                <c:pt idx="7186">
                  <c:v>4.0000000000000002E-4</c:v>
                </c:pt>
                <c:pt idx="7187">
                  <c:v>4.0000000000000002E-4</c:v>
                </c:pt>
                <c:pt idx="7188">
                  <c:v>4.0000000000000002E-4</c:v>
                </c:pt>
                <c:pt idx="7189">
                  <c:v>4.0000000000000002E-4</c:v>
                </c:pt>
                <c:pt idx="7190">
                  <c:v>4.0000000000000002E-4</c:v>
                </c:pt>
                <c:pt idx="7191">
                  <c:v>4.0000000000000002E-4</c:v>
                </c:pt>
                <c:pt idx="7192">
                  <c:v>4.0000000000000002E-4</c:v>
                </c:pt>
                <c:pt idx="7193">
                  <c:v>4.0000000000000002E-4</c:v>
                </c:pt>
                <c:pt idx="7194">
                  <c:v>4.0000000000000002E-4</c:v>
                </c:pt>
                <c:pt idx="7195">
                  <c:v>4.0000000000000002E-4</c:v>
                </c:pt>
                <c:pt idx="7196">
                  <c:v>4.0000000000000002E-4</c:v>
                </c:pt>
                <c:pt idx="7197">
                  <c:v>4.0000000000000002E-4</c:v>
                </c:pt>
                <c:pt idx="7198">
                  <c:v>4.0000000000000002E-4</c:v>
                </c:pt>
                <c:pt idx="7199">
                  <c:v>0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4.0000000000000002E-4</c:v>
                </c:pt>
                <c:pt idx="7212">
                  <c:v>4.0000000000000002E-4</c:v>
                </c:pt>
                <c:pt idx="7213">
                  <c:v>4.0000000000000002E-4</c:v>
                </c:pt>
                <c:pt idx="7214">
                  <c:v>4.0000000000000002E-4</c:v>
                </c:pt>
                <c:pt idx="7215">
                  <c:v>4.0000000000000002E-4</c:v>
                </c:pt>
                <c:pt idx="7216">
                  <c:v>4.0000000000000002E-4</c:v>
                </c:pt>
                <c:pt idx="7217">
                  <c:v>4.0000000000000002E-4</c:v>
                </c:pt>
                <c:pt idx="7218">
                  <c:v>4.0000000000000002E-4</c:v>
                </c:pt>
                <c:pt idx="7219">
                  <c:v>4.0000000000000002E-4</c:v>
                </c:pt>
                <c:pt idx="7220">
                  <c:v>4.0000000000000002E-4</c:v>
                </c:pt>
                <c:pt idx="7221">
                  <c:v>4.0000000000000002E-4</c:v>
                </c:pt>
                <c:pt idx="7222">
                  <c:v>4.0000000000000002E-4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4.0000000000000002E-4</c:v>
                </c:pt>
                <c:pt idx="7228">
                  <c:v>4.0000000000000002E-4</c:v>
                </c:pt>
                <c:pt idx="7229">
                  <c:v>4.0000000000000002E-4</c:v>
                </c:pt>
                <c:pt idx="7230">
                  <c:v>4.0000000000000002E-4</c:v>
                </c:pt>
                <c:pt idx="7231">
                  <c:v>0</c:v>
                </c:pt>
                <c:pt idx="7232">
                  <c:v>0</c:v>
                </c:pt>
                <c:pt idx="7233">
                  <c:v>0</c:v>
                </c:pt>
                <c:pt idx="7234">
                  <c:v>0</c:v>
                </c:pt>
                <c:pt idx="7235">
                  <c:v>4.0000000000000002E-4</c:v>
                </c:pt>
                <c:pt idx="7236">
                  <c:v>4.0000000000000002E-4</c:v>
                </c:pt>
                <c:pt idx="7237">
                  <c:v>4.0000000000000002E-4</c:v>
                </c:pt>
                <c:pt idx="7238">
                  <c:v>4.0000000000000002E-4</c:v>
                </c:pt>
                <c:pt idx="7239">
                  <c:v>4.0000000000000002E-4</c:v>
                </c:pt>
                <c:pt idx="7240">
                  <c:v>4.0000000000000002E-4</c:v>
                </c:pt>
                <c:pt idx="7241">
                  <c:v>4.0000000000000002E-4</c:v>
                </c:pt>
                <c:pt idx="7242">
                  <c:v>4.0000000000000002E-4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4.0000000000000002E-4</c:v>
                </c:pt>
                <c:pt idx="7248">
                  <c:v>4.0000000000000002E-4</c:v>
                </c:pt>
                <c:pt idx="7249">
                  <c:v>4.0000000000000002E-4</c:v>
                </c:pt>
                <c:pt idx="7250">
                  <c:v>4.0000000000000002E-4</c:v>
                </c:pt>
                <c:pt idx="7251">
                  <c:v>4.0000000000000002E-4</c:v>
                </c:pt>
                <c:pt idx="7252">
                  <c:v>4.0000000000000002E-4</c:v>
                </c:pt>
                <c:pt idx="7253">
                  <c:v>4.0000000000000002E-4</c:v>
                </c:pt>
                <c:pt idx="7254">
                  <c:v>4.0000000000000002E-4</c:v>
                </c:pt>
                <c:pt idx="7255">
                  <c:v>4.0000000000000002E-4</c:v>
                </c:pt>
                <c:pt idx="7256">
                  <c:v>4.0000000000000002E-4</c:v>
                </c:pt>
                <c:pt idx="7257">
                  <c:v>4.0000000000000002E-4</c:v>
                </c:pt>
                <c:pt idx="7258">
                  <c:v>4.0000000000000002E-4</c:v>
                </c:pt>
                <c:pt idx="7259">
                  <c:v>4.0000000000000002E-4</c:v>
                </c:pt>
                <c:pt idx="7260">
                  <c:v>4.0000000000000002E-4</c:v>
                </c:pt>
                <c:pt idx="7261">
                  <c:v>4.0000000000000002E-4</c:v>
                </c:pt>
                <c:pt idx="7262">
                  <c:v>4.0000000000000002E-4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4.0000000000000002E-4</c:v>
                </c:pt>
                <c:pt idx="7272">
                  <c:v>4.0000000000000002E-4</c:v>
                </c:pt>
                <c:pt idx="7273">
                  <c:v>4.0000000000000002E-4</c:v>
                </c:pt>
                <c:pt idx="7274">
                  <c:v>4.0000000000000002E-4</c:v>
                </c:pt>
                <c:pt idx="7275">
                  <c:v>4.0000000000000002E-4</c:v>
                </c:pt>
                <c:pt idx="7276">
                  <c:v>4.0000000000000002E-4</c:v>
                </c:pt>
                <c:pt idx="7277">
                  <c:v>4.0000000000000002E-4</c:v>
                </c:pt>
                <c:pt idx="7278">
                  <c:v>4.0000000000000002E-4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0</c:v>
                </c:pt>
                <c:pt idx="7285">
                  <c:v>0</c:v>
                </c:pt>
                <c:pt idx="7286">
                  <c:v>0</c:v>
                </c:pt>
                <c:pt idx="7287">
                  <c:v>0</c:v>
                </c:pt>
                <c:pt idx="7288">
                  <c:v>0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4.0000000000000002E-4</c:v>
                </c:pt>
                <c:pt idx="7300">
                  <c:v>4.0000000000000002E-4</c:v>
                </c:pt>
                <c:pt idx="7301">
                  <c:v>4.0000000000000002E-4</c:v>
                </c:pt>
                <c:pt idx="7302">
                  <c:v>4.0000000000000002E-4</c:v>
                </c:pt>
                <c:pt idx="7303">
                  <c:v>4.0000000000000002E-4</c:v>
                </c:pt>
                <c:pt idx="7304">
                  <c:v>4.0000000000000002E-4</c:v>
                </c:pt>
                <c:pt idx="7305">
                  <c:v>4.0000000000000002E-4</c:v>
                </c:pt>
                <c:pt idx="7306">
                  <c:v>4.0000000000000002E-4</c:v>
                </c:pt>
                <c:pt idx="7307">
                  <c:v>4.0000000000000002E-4</c:v>
                </c:pt>
                <c:pt idx="7308">
                  <c:v>4.0000000000000002E-4</c:v>
                </c:pt>
                <c:pt idx="7309">
                  <c:v>4.0000000000000002E-4</c:v>
                </c:pt>
                <c:pt idx="7310">
                  <c:v>4.0000000000000002E-4</c:v>
                </c:pt>
                <c:pt idx="7311">
                  <c:v>4.0000000000000002E-4</c:v>
                </c:pt>
                <c:pt idx="7312">
                  <c:v>4.0000000000000002E-4</c:v>
                </c:pt>
                <c:pt idx="7313">
                  <c:v>4.0000000000000002E-4</c:v>
                </c:pt>
                <c:pt idx="7314">
                  <c:v>4.0000000000000002E-4</c:v>
                </c:pt>
                <c:pt idx="7315">
                  <c:v>0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4.0000000000000002E-4</c:v>
                </c:pt>
                <c:pt idx="7332">
                  <c:v>4.0000000000000002E-4</c:v>
                </c:pt>
                <c:pt idx="7333">
                  <c:v>4.0000000000000002E-4</c:v>
                </c:pt>
                <c:pt idx="7334">
                  <c:v>4.0000000000000002E-4</c:v>
                </c:pt>
                <c:pt idx="7335">
                  <c:v>4.0000000000000002E-4</c:v>
                </c:pt>
                <c:pt idx="7336">
                  <c:v>4.0000000000000002E-4</c:v>
                </c:pt>
                <c:pt idx="7337">
                  <c:v>4.0000000000000002E-4</c:v>
                </c:pt>
                <c:pt idx="7338">
                  <c:v>4.0000000000000002E-4</c:v>
                </c:pt>
                <c:pt idx="7339">
                  <c:v>4.0000000000000002E-4</c:v>
                </c:pt>
                <c:pt idx="7340">
                  <c:v>4.0000000000000002E-4</c:v>
                </c:pt>
                <c:pt idx="7341">
                  <c:v>4.0000000000000002E-4</c:v>
                </c:pt>
                <c:pt idx="7342">
                  <c:v>4.0000000000000002E-4</c:v>
                </c:pt>
                <c:pt idx="7343">
                  <c:v>4.0000000000000002E-4</c:v>
                </c:pt>
                <c:pt idx="7344">
                  <c:v>4.0000000000000002E-4</c:v>
                </c:pt>
                <c:pt idx="7345">
                  <c:v>4.0000000000000002E-4</c:v>
                </c:pt>
                <c:pt idx="7346">
                  <c:v>4.0000000000000002E-4</c:v>
                </c:pt>
                <c:pt idx="7347">
                  <c:v>4.0000000000000002E-4</c:v>
                </c:pt>
                <c:pt idx="7348">
                  <c:v>4.0000000000000002E-4</c:v>
                </c:pt>
                <c:pt idx="7349">
                  <c:v>4.0000000000000002E-4</c:v>
                </c:pt>
                <c:pt idx="7350">
                  <c:v>4.0000000000000002E-4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4.0000000000000002E-4</c:v>
                </c:pt>
                <c:pt idx="7356">
                  <c:v>4.0000000000000002E-4</c:v>
                </c:pt>
                <c:pt idx="7357">
                  <c:v>4.0000000000000002E-4</c:v>
                </c:pt>
                <c:pt idx="7358">
                  <c:v>4.0000000000000002E-4</c:v>
                </c:pt>
                <c:pt idx="7359">
                  <c:v>4.0000000000000002E-4</c:v>
                </c:pt>
                <c:pt idx="7360">
                  <c:v>4.0000000000000002E-4</c:v>
                </c:pt>
                <c:pt idx="7361">
                  <c:v>4.0000000000000002E-4</c:v>
                </c:pt>
                <c:pt idx="7362">
                  <c:v>4.0000000000000002E-4</c:v>
                </c:pt>
                <c:pt idx="7363">
                  <c:v>4.0000000000000002E-4</c:v>
                </c:pt>
                <c:pt idx="7364">
                  <c:v>4.0000000000000002E-4</c:v>
                </c:pt>
                <c:pt idx="7365">
                  <c:v>4.0000000000000002E-4</c:v>
                </c:pt>
                <c:pt idx="7366">
                  <c:v>4.0000000000000002E-4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</c:v>
                </c:pt>
                <c:pt idx="7371">
                  <c:v>4.0000000000000002E-4</c:v>
                </c:pt>
                <c:pt idx="7372">
                  <c:v>4.0000000000000002E-4</c:v>
                </c:pt>
                <c:pt idx="7373">
                  <c:v>4.0000000000000002E-4</c:v>
                </c:pt>
                <c:pt idx="7374">
                  <c:v>4.0000000000000002E-4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4.0000000000000002E-4</c:v>
                </c:pt>
                <c:pt idx="7388">
                  <c:v>4.0000000000000002E-4</c:v>
                </c:pt>
                <c:pt idx="7389">
                  <c:v>4.0000000000000002E-4</c:v>
                </c:pt>
                <c:pt idx="7390">
                  <c:v>4.0000000000000002E-4</c:v>
                </c:pt>
                <c:pt idx="7391">
                  <c:v>4.0000000000000002E-4</c:v>
                </c:pt>
                <c:pt idx="7392">
                  <c:v>4.0000000000000002E-4</c:v>
                </c:pt>
                <c:pt idx="7393">
                  <c:v>4.0000000000000002E-4</c:v>
                </c:pt>
                <c:pt idx="7394">
                  <c:v>4.0000000000000002E-4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4.0000000000000002E-4</c:v>
                </c:pt>
                <c:pt idx="7404">
                  <c:v>4.0000000000000002E-4</c:v>
                </c:pt>
                <c:pt idx="7405">
                  <c:v>4.0000000000000002E-4</c:v>
                </c:pt>
                <c:pt idx="7406">
                  <c:v>4.0000000000000002E-4</c:v>
                </c:pt>
                <c:pt idx="7407">
                  <c:v>4.0000000000000002E-4</c:v>
                </c:pt>
                <c:pt idx="7408">
                  <c:v>4.0000000000000002E-4</c:v>
                </c:pt>
                <c:pt idx="7409">
                  <c:v>4.0000000000000002E-4</c:v>
                </c:pt>
                <c:pt idx="7410">
                  <c:v>4.0000000000000002E-4</c:v>
                </c:pt>
                <c:pt idx="7411">
                  <c:v>0</c:v>
                </c:pt>
                <c:pt idx="7412">
                  <c:v>0</c:v>
                </c:pt>
                <c:pt idx="7413">
                  <c:v>0</c:v>
                </c:pt>
                <c:pt idx="7414">
                  <c:v>0</c:v>
                </c:pt>
                <c:pt idx="7415">
                  <c:v>0</c:v>
                </c:pt>
                <c:pt idx="7416">
                  <c:v>0</c:v>
                </c:pt>
                <c:pt idx="7417">
                  <c:v>0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4.0000000000000002E-4</c:v>
                </c:pt>
                <c:pt idx="7424">
                  <c:v>4.0000000000000002E-4</c:v>
                </c:pt>
                <c:pt idx="7425">
                  <c:v>4.0000000000000002E-4</c:v>
                </c:pt>
                <c:pt idx="7426">
                  <c:v>4.0000000000000002E-4</c:v>
                </c:pt>
                <c:pt idx="7427">
                  <c:v>4.0000000000000002E-4</c:v>
                </c:pt>
                <c:pt idx="7428">
                  <c:v>4.0000000000000002E-4</c:v>
                </c:pt>
                <c:pt idx="7429">
                  <c:v>4.0000000000000002E-4</c:v>
                </c:pt>
                <c:pt idx="7430">
                  <c:v>4.0000000000000002E-4</c:v>
                </c:pt>
                <c:pt idx="7431">
                  <c:v>4.0000000000000002E-4</c:v>
                </c:pt>
                <c:pt idx="7432">
                  <c:v>4.0000000000000002E-4</c:v>
                </c:pt>
                <c:pt idx="7433">
                  <c:v>4.0000000000000002E-4</c:v>
                </c:pt>
                <c:pt idx="7434">
                  <c:v>4.0000000000000002E-4</c:v>
                </c:pt>
                <c:pt idx="7435">
                  <c:v>4.0000000000000002E-4</c:v>
                </c:pt>
                <c:pt idx="7436">
                  <c:v>4.0000000000000002E-4</c:v>
                </c:pt>
                <c:pt idx="7437">
                  <c:v>4.0000000000000002E-4</c:v>
                </c:pt>
                <c:pt idx="7438">
                  <c:v>4.0000000000000002E-4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4.0000000000000002E-4</c:v>
                </c:pt>
                <c:pt idx="7444">
                  <c:v>4.0000000000000002E-4</c:v>
                </c:pt>
                <c:pt idx="7445">
                  <c:v>4.0000000000000002E-4</c:v>
                </c:pt>
                <c:pt idx="7446">
                  <c:v>4.0000000000000002E-4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4.0000000000000002E-4</c:v>
                </c:pt>
                <c:pt idx="7452">
                  <c:v>4.0000000000000002E-4</c:v>
                </c:pt>
                <c:pt idx="7453">
                  <c:v>4.0000000000000002E-4</c:v>
                </c:pt>
                <c:pt idx="7454">
                  <c:v>4.0000000000000002E-4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4.0000000000000002E-4</c:v>
                </c:pt>
                <c:pt idx="7468">
                  <c:v>4.0000000000000002E-4</c:v>
                </c:pt>
                <c:pt idx="7469">
                  <c:v>4.0000000000000002E-4</c:v>
                </c:pt>
                <c:pt idx="7470">
                  <c:v>4.0000000000000002E-4</c:v>
                </c:pt>
                <c:pt idx="7471">
                  <c:v>0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0</c:v>
                </c:pt>
                <c:pt idx="7477">
                  <c:v>0</c:v>
                </c:pt>
                <c:pt idx="7478">
                  <c:v>0</c:v>
                </c:pt>
                <c:pt idx="7479">
                  <c:v>4.0000000000000002E-4</c:v>
                </c:pt>
                <c:pt idx="7480">
                  <c:v>4.0000000000000002E-4</c:v>
                </c:pt>
                <c:pt idx="7481">
                  <c:v>4.0000000000000002E-4</c:v>
                </c:pt>
                <c:pt idx="7482">
                  <c:v>4.0000000000000002E-4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</c:v>
                </c:pt>
                <c:pt idx="7494">
                  <c:v>0</c:v>
                </c:pt>
                <c:pt idx="7495">
                  <c:v>4.0000000000000002E-4</c:v>
                </c:pt>
                <c:pt idx="7496">
                  <c:v>4.0000000000000002E-4</c:v>
                </c:pt>
                <c:pt idx="7497">
                  <c:v>4.0000000000000002E-4</c:v>
                </c:pt>
                <c:pt idx="7498">
                  <c:v>4.0000000000000002E-4</c:v>
                </c:pt>
                <c:pt idx="7499">
                  <c:v>4.0000000000000002E-4</c:v>
                </c:pt>
                <c:pt idx="7500">
                  <c:v>4.0000000000000002E-4</c:v>
                </c:pt>
                <c:pt idx="7501">
                  <c:v>4.0000000000000002E-4</c:v>
                </c:pt>
                <c:pt idx="7502">
                  <c:v>4.0000000000000002E-4</c:v>
                </c:pt>
                <c:pt idx="7503">
                  <c:v>4.0000000000000002E-4</c:v>
                </c:pt>
                <c:pt idx="7504">
                  <c:v>4.0000000000000002E-4</c:v>
                </c:pt>
                <c:pt idx="7505">
                  <c:v>4.0000000000000002E-4</c:v>
                </c:pt>
                <c:pt idx="7506">
                  <c:v>4.0000000000000002E-4</c:v>
                </c:pt>
                <c:pt idx="7507">
                  <c:v>4.0000000000000002E-4</c:v>
                </c:pt>
                <c:pt idx="7508">
                  <c:v>4.0000000000000002E-4</c:v>
                </c:pt>
                <c:pt idx="7509">
                  <c:v>4.0000000000000002E-4</c:v>
                </c:pt>
                <c:pt idx="7510">
                  <c:v>4.0000000000000002E-4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4.0000000000000002E-4</c:v>
                </c:pt>
                <c:pt idx="7524">
                  <c:v>4.0000000000000002E-4</c:v>
                </c:pt>
                <c:pt idx="7525">
                  <c:v>4.0000000000000002E-4</c:v>
                </c:pt>
                <c:pt idx="7526">
                  <c:v>4.0000000000000002E-4</c:v>
                </c:pt>
                <c:pt idx="7527">
                  <c:v>4.0000000000000002E-4</c:v>
                </c:pt>
                <c:pt idx="7528">
                  <c:v>4.0000000000000002E-4</c:v>
                </c:pt>
                <c:pt idx="7529">
                  <c:v>4.0000000000000002E-4</c:v>
                </c:pt>
                <c:pt idx="7530">
                  <c:v>4.0000000000000002E-4</c:v>
                </c:pt>
                <c:pt idx="7531">
                  <c:v>0</c:v>
                </c:pt>
                <c:pt idx="7532">
                  <c:v>0</c:v>
                </c:pt>
                <c:pt idx="7533">
                  <c:v>0</c:v>
                </c:pt>
                <c:pt idx="7534">
                  <c:v>0</c:v>
                </c:pt>
                <c:pt idx="7535">
                  <c:v>4.0000000000000002E-4</c:v>
                </c:pt>
                <c:pt idx="7536">
                  <c:v>4.0000000000000002E-4</c:v>
                </c:pt>
                <c:pt idx="7537">
                  <c:v>4.0000000000000002E-4</c:v>
                </c:pt>
                <c:pt idx="7538">
                  <c:v>4.0000000000000002E-4</c:v>
                </c:pt>
                <c:pt idx="7539">
                  <c:v>4.0000000000000002E-4</c:v>
                </c:pt>
                <c:pt idx="7540">
                  <c:v>4.0000000000000002E-4</c:v>
                </c:pt>
                <c:pt idx="7541">
                  <c:v>4.0000000000000002E-4</c:v>
                </c:pt>
                <c:pt idx="7542">
                  <c:v>4.0000000000000002E-4</c:v>
                </c:pt>
                <c:pt idx="7543">
                  <c:v>0</c:v>
                </c:pt>
                <c:pt idx="7544">
                  <c:v>0</c:v>
                </c:pt>
                <c:pt idx="7545">
                  <c:v>0</c:v>
                </c:pt>
                <c:pt idx="7546">
                  <c:v>0</c:v>
                </c:pt>
                <c:pt idx="7547">
                  <c:v>4.0000000000000002E-4</c:v>
                </c:pt>
                <c:pt idx="7548">
                  <c:v>4.0000000000000002E-4</c:v>
                </c:pt>
                <c:pt idx="7549">
                  <c:v>4.0000000000000002E-4</c:v>
                </c:pt>
                <c:pt idx="7550">
                  <c:v>4.0000000000000002E-4</c:v>
                </c:pt>
                <c:pt idx="7551">
                  <c:v>0</c:v>
                </c:pt>
                <c:pt idx="7552">
                  <c:v>0</c:v>
                </c:pt>
                <c:pt idx="7553">
                  <c:v>0</c:v>
                </c:pt>
                <c:pt idx="7554">
                  <c:v>0</c:v>
                </c:pt>
                <c:pt idx="7555">
                  <c:v>0</c:v>
                </c:pt>
                <c:pt idx="7556">
                  <c:v>0</c:v>
                </c:pt>
                <c:pt idx="7557">
                  <c:v>0</c:v>
                </c:pt>
                <c:pt idx="7558">
                  <c:v>0</c:v>
                </c:pt>
                <c:pt idx="7559">
                  <c:v>4.0000000000000002E-4</c:v>
                </c:pt>
                <c:pt idx="7560">
                  <c:v>4.0000000000000002E-4</c:v>
                </c:pt>
                <c:pt idx="7561">
                  <c:v>4.0000000000000002E-4</c:v>
                </c:pt>
                <c:pt idx="7562">
                  <c:v>4.0000000000000002E-4</c:v>
                </c:pt>
                <c:pt idx="7563">
                  <c:v>4.0000000000000002E-4</c:v>
                </c:pt>
                <c:pt idx="7564">
                  <c:v>4.0000000000000002E-4</c:v>
                </c:pt>
                <c:pt idx="7565">
                  <c:v>4.0000000000000002E-4</c:v>
                </c:pt>
                <c:pt idx="7566">
                  <c:v>4.0000000000000002E-4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4.0000000000000002E-4</c:v>
                </c:pt>
                <c:pt idx="7576">
                  <c:v>4.0000000000000002E-4</c:v>
                </c:pt>
                <c:pt idx="7577">
                  <c:v>4.0000000000000002E-4</c:v>
                </c:pt>
                <c:pt idx="7578">
                  <c:v>4.0000000000000002E-4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4.0000000000000002E-4</c:v>
                </c:pt>
                <c:pt idx="7588">
                  <c:v>4.0000000000000002E-4</c:v>
                </c:pt>
                <c:pt idx="7589">
                  <c:v>4.0000000000000002E-4</c:v>
                </c:pt>
                <c:pt idx="7590">
                  <c:v>4.0000000000000002E-4</c:v>
                </c:pt>
                <c:pt idx="7591">
                  <c:v>4.0000000000000002E-4</c:v>
                </c:pt>
                <c:pt idx="7592">
                  <c:v>4.0000000000000002E-4</c:v>
                </c:pt>
                <c:pt idx="7593">
                  <c:v>4.0000000000000002E-4</c:v>
                </c:pt>
                <c:pt idx="7594">
                  <c:v>4.0000000000000002E-4</c:v>
                </c:pt>
                <c:pt idx="7595">
                  <c:v>4.0000000000000002E-4</c:v>
                </c:pt>
                <c:pt idx="7596">
                  <c:v>4.0000000000000002E-4</c:v>
                </c:pt>
                <c:pt idx="7597">
                  <c:v>4.0000000000000002E-4</c:v>
                </c:pt>
                <c:pt idx="7598">
                  <c:v>4.0000000000000002E-4</c:v>
                </c:pt>
                <c:pt idx="7599">
                  <c:v>0</c:v>
                </c:pt>
                <c:pt idx="7600">
                  <c:v>0</c:v>
                </c:pt>
                <c:pt idx="7601">
                  <c:v>0</c:v>
                </c:pt>
                <c:pt idx="7602">
                  <c:v>0</c:v>
                </c:pt>
                <c:pt idx="7603">
                  <c:v>4.0000000000000002E-4</c:v>
                </c:pt>
                <c:pt idx="7604">
                  <c:v>4.0000000000000002E-4</c:v>
                </c:pt>
                <c:pt idx="7605">
                  <c:v>4.0000000000000002E-4</c:v>
                </c:pt>
                <c:pt idx="7606">
                  <c:v>4.0000000000000002E-4</c:v>
                </c:pt>
                <c:pt idx="7607">
                  <c:v>4.0000000000000002E-4</c:v>
                </c:pt>
                <c:pt idx="7608">
                  <c:v>4.0000000000000002E-4</c:v>
                </c:pt>
                <c:pt idx="7609">
                  <c:v>4.0000000000000002E-4</c:v>
                </c:pt>
                <c:pt idx="7610">
                  <c:v>4.0000000000000002E-4</c:v>
                </c:pt>
                <c:pt idx="7611">
                  <c:v>4.0000000000000002E-4</c:v>
                </c:pt>
                <c:pt idx="7612">
                  <c:v>4.0000000000000002E-4</c:v>
                </c:pt>
                <c:pt idx="7613">
                  <c:v>4.0000000000000002E-4</c:v>
                </c:pt>
                <c:pt idx="7614">
                  <c:v>4.0000000000000002E-4</c:v>
                </c:pt>
                <c:pt idx="7615">
                  <c:v>4.0000000000000002E-4</c:v>
                </c:pt>
                <c:pt idx="7616">
                  <c:v>4.0000000000000002E-4</c:v>
                </c:pt>
                <c:pt idx="7617">
                  <c:v>4.0000000000000002E-4</c:v>
                </c:pt>
                <c:pt idx="7618">
                  <c:v>4.0000000000000002E-4</c:v>
                </c:pt>
                <c:pt idx="7619">
                  <c:v>4.0000000000000002E-4</c:v>
                </c:pt>
                <c:pt idx="7620">
                  <c:v>4.0000000000000002E-4</c:v>
                </c:pt>
                <c:pt idx="7621">
                  <c:v>4.0000000000000002E-4</c:v>
                </c:pt>
                <c:pt idx="7622">
                  <c:v>4.0000000000000002E-4</c:v>
                </c:pt>
                <c:pt idx="7623">
                  <c:v>0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4.0000000000000002E-4</c:v>
                </c:pt>
                <c:pt idx="7628">
                  <c:v>4.0000000000000002E-4</c:v>
                </c:pt>
                <c:pt idx="7629">
                  <c:v>4.0000000000000002E-4</c:v>
                </c:pt>
                <c:pt idx="7630">
                  <c:v>4.0000000000000002E-4</c:v>
                </c:pt>
                <c:pt idx="7631">
                  <c:v>0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0</c:v>
                </c:pt>
                <c:pt idx="7651">
                  <c:v>0</c:v>
                </c:pt>
                <c:pt idx="7652">
                  <c:v>0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0</c:v>
                </c:pt>
                <c:pt idx="7662">
                  <c:v>0</c:v>
                </c:pt>
                <c:pt idx="7663">
                  <c:v>4.0000000000000002E-4</c:v>
                </c:pt>
                <c:pt idx="7664">
                  <c:v>4.0000000000000002E-4</c:v>
                </c:pt>
                <c:pt idx="7665">
                  <c:v>4.0000000000000002E-4</c:v>
                </c:pt>
                <c:pt idx="7666">
                  <c:v>4.0000000000000002E-4</c:v>
                </c:pt>
                <c:pt idx="7667">
                  <c:v>4.0000000000000002E-4</c:v>
                </c:pt>
                <c:pt idx="7668">
                  <c:v>4.0000000000000002E-4</c:v>
                </c:pt>
                <c:pt idx="7669">
                  <c:v>4.0000000000000002E-4</c:v>
                </c:pt>
                <c:pt idx="7670">
                  <c:v>4.0000000000000002E-4</c:v>
                </c:pt>
                <c:pt idx="7671">
                  <c:v>4.0000000000000002E-4</c:v>
                </c:pt>
                <c:pt idx="7672">
                  <c:v>4.0000000000000002E-4</c:v>
                </c:pt>
                <c:pt idx="7673">
                  <c:v>4.0000000000000002E-4</c:v>
                </c:pt>
                <c:pt idx="7674">
                  <c:v>4.0000000000000002E-4</c:v>
                </c:pt>
                <c:pt idx="7675">
                  <c:v>0</c:v>
                </c:pt>
                <c:pt idx="7676">
                  <c:v>0</c:v>
                </c:pt>
                <c:pt idx="7677">
                  <c:v>0</c:v>
                </c:pt>
                <c:pt idx="7678">
                  <c:v>0</c:v>
                </c:pt>
                <c:pt idx="7679">
                  <c:v>0</c:v>
                </c:pt>
                <c:pt idx="7680">
                  <c:v>0</c:v>
                </c:pt>
                <c:pt idx="7681">
                  <c:v>0</c:v>
                </c:pt>
                <c:pt idx="7682">
                  <c:v>0</c:v>
                </c:pt>
                <c:pt idx="7683">
                  <c:v>0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4.0000000000000002E-4</c:v>
                </c:pt>
                <c:pt idx="7688">
                  <c:v>4.0000000000000002E-4</c:v>
                </c:pt>
                <c:pt idx="7689">
                  <c:v>4.0000000000000002E-4</c:v>
                </c:pt>
                <c:pt idx="7690">
                  <c:v>4.0000000000000002E-4</c:v>
                </c:pt>
                <c:pt idx="7691">
                  <c:v>4.0000000000000002E-4</c:v>
                </c:pt>
                <c:pt idx="7692">
                  <c:v>4.0000000000000002E-4</c:v>
                </c:pt>
                <c:pt idx="7693">
                  <c:v>4.0000000000000002E-4</c:v>
                </c:pt>
                <c:pt idx="7694">
                  <c:v>4.0000000000000002E-4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4.0000000000000002E-4</c:v>
                </c:pt>
                <c:pt idx="7712">
                  <c:v>4.0000000000000002E-4</c:v>
                </c:pt>
                <c:pt idx="7713">
                  <c:v>4.0000000000000002E-4</c:v>
                </c:pt>
                <c:pt idx="7714">
                  <c:v>4.0000000000000002E-4</c:v>
                </c:pt>
                <c:pt idx="7715">
                  <c:v>4.0000000000000002E-4</c:v>
                </c:pt>
                <c:pt idx="7716">
                  <c:v>4.0000000000000002E-4</c:v>
                </c:pt>
                <c:pt idx="7717">
                  <c:v>4.0000000000000002E-4</c:v>
                </c:pt>
                <c:pt idx="7718">
                  <c:v>4.0000000000000002E-4</c:v>
                </c:pt>
                <c:pt idx="7719">
                  <c:v>4.0000000000000002E-4</c:v>
                </c:pt>
                <c:pt idx="7720">
                  <c:v>4.0000000000000002E-4</c:v>
                </c:pt>
                <c:pt idx="7721">
                  <c:v>4.0000000000000002E-4</c:v>
                </c:pt>
                <c:pt idx="7722">
                  <c:v>4.0000000000000002E-4</c:v>
                </c:pt>
                <c:pt idx="7723">
                  <c:v>4.0000000000000002E-4</c:v>
                </c:pt>
                <c:pt idx="7724">
                  <c:v>4.0000000000000002E-4</c:v>
                </c:pt>
                <c:pt idx="7725">
                  <c:v>4.0000000000000002E-4</c:v>
                </c:pt>
                <c:pt idx="7726">
                  <c:v>4.0000000000000002E-4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</c:v>
                </c:pt>
                <c:pt idx="7735">
                  <c:v>4.0000000000000002E-4</c:v>
                </c:pt>
                <c:pt idx="7736">
                  <c:v>4.0000000000000002E-4</c:v>
                </c:pt>
                <c:pt idx="7737">
                  <c:v>4.0000000000000002E-4</c:v>
                </c:pt>
                <c:pt idx="7738">
                  <c:v>4.0000000000000002E-4</c:v>
                </c:pt>
                <c:pt idx="7739">
                  <c:v>4.0000000000000002E-4</c:v>
                </c:pt>
                <c:pt idx="7740">
                  <c:v>4.0000000000000002E-4</c:v>
                </c:pt>
                <c:pt idx="7741">
                  <c:v>4.0000000000000002E-4</c:v>
                </c:pt>
                <c:pt idx="7742">
                  <c:v>4.0000000000000002E-4</c:v>
                </c:pt>
                <c:pt idx="7743">
                  <c:v>4.0000000000000002E-4</c:v>
                </c:pt>
                <c:pt idx="7744">
                  <c:v>4.0000000000000002E-4</c:v>
                </c:pt>
                <c:pt idx="7745">
                  <c:v>4.0000000000000002E-4</c:v>
                </c:pt>
                <c:pt idx="7746">
                  <c:v>4.0000000000000002E-4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4.0000000000000002E-4</c:v>
                </c:pt>
                <c:pt idx="7752">
                  <c:v>4.0000000000000002E-4</c:v>
                </c:pt>
                <c:pt idx="7753">
                  <c:v>4.0000000000000002E-4</c:v>
                </c:pt>
                <c:pt idx="7754">
                  <c:v>4.0000000000000002E-4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4.0000000000000002E-4</c:v>
                </c:pt>
                <c:pt idx="7760">
                  <c:v>4.0000000000000002E-4</c:v>
                </c:pt>
                <c:pt idx="7761">
                  <c:v>4.0000000000000002E-4</c:v>
                </c:pt>
                <c:pt idx="7762">
                  <c:v>4.0000000000000002E-4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4.0000000000000002E-4</c:v>
                </c:pt>
                <c:pt idx="7768">
                  <c:v>4.0000000000000002E-4</c:v>
                </c:pt>
                <c:pt idx="7769">
                  <c:v>4.0000000000000002E-4</c:v>
                </c:pt>
                <c:pt idx="7770">
                  <c:v>4.0000000000000002E-4</c:v>
                </c:pt>
                <c:pt idx="7771">
                  <c:v>4.0000000000000002E-4</c:v>
                </c:pt>
                <c:pt idx="7772">
                  <c:v>4.0000000000000002E-4</c:v>
                </c:pt>
                <c:pt idx="7773">
                  <c:v>4.0000000000000002E-4</c:v>
                </c:pt>
                <c:pt idx="7774">
                  <c:v>4.0000000000000002E-4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0</c:v>
                </c:pt>
                <c:pt idx="7781">
                  <c:v>0</c:v>
                </c:pt>
                <c:pt idx="7782">
                  <c:v>0</c:v>
                </c:pt>
                <c:pt idx="7783">
                  <c:v>0</c:v>
                </c:pt>
                <c:pt idx="7784">
                  <c:v>0</c:v>
                </c:pt>
                <c:pt idx="7785">
                  <c:v>0</c:v>
                </c:pt>
                <c:pt idx="7786">
                  <c:v>0</c:v>
                </c:pt>
                <c:pt idx="7787">
                  <c:v>4.0000000000000002E-4</c:v>
                </c:pt>
                <c:pt idx="7788">
                  <c:v>4.0000000000000002E-4</c:v>
                </c:pt>
                <c:pt idx="7789">
                  <c:v>4.0000000000000002E-4</c:v>
                </c:pt>
                <c:pt idx="7790">
                  <c:v>4.0000000000000002E-4</c:v>
                </c:pt>
                <c:pt idx="7791">
                  <c:v>4.0000000000000002E-4</c:v>
                </c:pt>
                <c:pt idx="7792">
                  <c:v>4.0000000000000002E-4</c:v>
                </c:pt>
                <c:pt idx="7793">
                  <c:v>4.0000000000000002E-4</c:v>
                </c:pt>
                <c:pt idx="7794">
                  <c:v>4.0000000000000002E-4</c:v>
                </c:pt>
                <c:pt idx="7795">
                  <c:v>0</c:v>
                </c:pt>
                <c:pt idx="7796">
                  <c:v>0</c:v>
                </c:pt>
                <c:pt idx="7797">
                  <c:v>0</c:v>
                </c:pt>
                <c:pt idx="7798">
                  <c:v>0</c:v>
                </c:pt>
                <c:pt idx="7799">
                  <c:v>4.0000000000000002E-4</c:v>
                </c:pt>
                <c:pt idx="7800">
                  <c:v>4.0000000000000002E-4</c:v>
                </c:pt>
                <c:pt idx="7801">
                  <c:v>4.0000000000000002E-4</c:v>
                </c:pt>
                <c:pt idx="7802">
                  <c:v>4.0000000000000002E-4</c:v>
                </c:pt>
                <c:pt idx="7803">
                  <c:v>4.0000000000000002E-4</c:v>
                </c:pt>
                <c:pt idx="7804">
                  <c:v>4.0000000000000002E-4</c:v>
                </c:pt>
                <c:pt idx="7805">
                  <c:v>4.0000000000000002E-4</c:v>
                </c:pt>
                <c:pt idx="7806">
                  <c:v>4.0000000000000002E-4</c:v>
                </c:pt>
                <c:pt idx="7807">
                  <c:v>4.0000000000000002E-4</c:v>
                </c:pt>
                <c:pt idx="7808">
                  <c:v>4.0000000000000002E-4</c:v>
                </c:pt>
                <c:pt idx="7809">
                  <c:v>4.0000000000000002E-4</c:v>
                </c:pt>
                <c:pt idx="7810">
                  <c:v>4.0000000000000002E-4</c:v>
                </c:pt>
                <c:pt idx="7811">
                  <c:v>4.0000000000000002E-4</c:v>
                </c:pt>
                <c:pt idx="7812">
                  <c:v>4.0000000000000002E-4</c:v>
                </c:pt>
                <c:pt idx="7813">
                  <c:v>4.0000000000000002E-4</c:v>
                </c:pt>
                <c:pt idx="7814">
                  <c:v>4.0000000000000002E-4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4.0000000000000002E-4</c:v>
                </c:pt>
                <c:pt idx="7820">
                  <c:v>4.0000000000000002E-4</c:v>
                </c:pt>
                <c:pt idx="7821">
                  <c:v>4.0000000000000002E-4</c:v>
                </c:pt>
                <c:pt idx="7822">
                  <c:v>4.0000000000000002E-4</c:v>
                </c:pt>
                <c:pt idx="7823">
                  <c:v>4.0000000000000002E-4</c:v>
                </c:pt>
                <c:pt idx="7824">
                  <c:v>4.0000000000000002E-4</c:v>
                </c:pt>
                <c:pt idx="7825">
                  <c:v>4.0000000000000002E-4</c:v>
                </c:pt>
                <c:pt idx="7826">
                  <c:v>4.0000000000000002E-4</c:v>
                </c:pt>
                <c:pt idx="7827">
                  <c:v>4.0000000000000002E-4</c:v>
                </c:pt>
                <c:pt idx="7828">
                  <c:v>4.0000000000000002E-4</c:v>
                </c:pt>
                <c:pt idx="7829">
                  <c:v>4.0000000000000002E-4</c:v>
                </c:pt>
                <c:pt idx="7830">
                  <c:v>4.0000000000000002E-4</c:v>
                </c:pt>
                <c:pt idx="7831">
                  <c:v>0</c:v>
                </c:pt>
                <c:pt idx="7832">
                  <c:v>0</c:v>
                </c:pt>
                <c:pt idx="7833">
                  <c:v>0</c:v>
                </c:pt>
                <c:pt idx="7834">
                  <c:v>0</c:v>
                </c:pt>
                <c:pt idx="7835">
                  <c:v>4.0000000000000002E-4</c:v>
                </c:pt>
                <c:pt idx="7836">
                  <c:v>4.0000000000000002E-4</c:v>
                </c:pt>
                <c:pt idx="7837">
                  <c:v>4.0000000000000002E-4</c:v>
                </c:pt>
                <c:pt idx="7838">
                  <c:v>4.0000000000000002E-4</c:v>
                </c:pt>
                <c:pt idx="7839">
                  <c:v>4.0000000000000002E-4</c:v>
                </c:pt>
                <c:pt idx="7840">
                  <c:v>4.0000000000000002E-4</c:v>
                </c:pt>
                <c:pt idx="7841">
                  <c:v>4.0000000000000002E-4</c:v>
                </c:pt>
                <c:pt idx="7842">
                  <c:v>4.0000000000000002E-4</c:v>
                </c:pt>
                <c:pt idx="7843">
                  <c:v>4.0000000000000002E-4</c:v>
                </c:pt>
                <c:pt idx="7844">
                  <c:v>4.0000000000000002E-4</c:v>
                </c:pt>
                <c:pt idx="7845">
                  <c:v>4.0000000000000002E-4</c:v>
                </c:pt>
                <c:pt idx="7846">
                  <c:v>4.0000000000000002E-4</c:v>
                </c:pt>
                <c:pt idx="7847">
                  <c:v>0</c:v>
                </c:pt>
                <c:pt idx="7848">
                  <c:v>0</c:v>
                </c:pt>
                <c:pt idx="7849">
                  <c:v>0</c:v>
                </c:pt>
                <c:pt idx="7850">
                  <c:v>0</c:v>
                </c:pt>
                <c:pt idx="7851">
                  <c:v>0</c:v>
                </c:pt>
                <c:pt idx="7852">
                  <c:v>0</c:v>
                </c:pt>
                <c:pt idx="7853">
                  <c:v>0</c:v>
                </c:pt>
                <c:pt idx="7854">
                  <c:v>0</c:v>
                </c:pt>
                <c:pt idx="7855">
                  <c:v>4.0000000000000002E-4</c:v>
                </c:pt>
                <c:pt idx="7856">
                  <c:v>4.0000000000000002E-4</c:v>
                </c:pt>
                <c:pt idx="7857">
                  <c:v>4.0000000000000002E-4</c:v>
                </c:pt>
                <c:pt idx="7858">
                  <c:v>4.0000000000000002E-4</c:v>
                </c:pt>
                <c:pt idx="7859">
                  <c:v>0</c:v>
                </c:pt>
                <c:pt idx="7860">
                  <c:v>0</c:v>
                </c:pt>
                <c:pt idx="7861">
                  <c:v>0</c:v>
                </c:pt>
                <c:pt idx="7862">
                  <c:v>0</c:v>
                </c:pt>
                <c:pt idx="7863">
                  <c:v>0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4.0000000000000002E-4</c:v>
                </c:pt>
                <c:pt idx="7868">
                  <c:v>4.0000000000000002E-4</c:v>
                </c:pt>
                <c:pt idx="7869">
                  <c:v>4.0000000000000002E-4</c:v>
                </c:pt>
                <c:pt idx="7870">
                  <c:v>4.0000000000000002E-4</c:v>
                </c:pt>
                <c:pt idx="7871">
                  <c:v>4.0000000000000002E-4</c:v>
                </c:pt>
                <c:pt idx="7872">
                  <c:v>4.0000000000000002E-4</c:v>
                </c:pt>
                <c:pt idx="7873">
                  <c:v>4.0000000000000002E-4</c:v>
                </c:pt>
                <c:pt idx="7874">
                  <c:v>4.0000000000000002E-4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4.0000000000000002E-4</c:v>
                </c:pt>
                <c:pt idx="7884">
                  <c:v>4.0000000000000002E-4</c:v>
                </c:pt>
                <c:pt idx="7885">
                  <c:v>4.0000000000000002E-4</c:v>
                </c:pt>
                <c:pt idx="7886">
                  <c:v>4.0000000000000002E-4</c:v>
                </c:pt>
                <c:pt idx="7887">
                  <c:v>4.0000000000000002E-4</c:v>
                </c:pt>
                <c:pt idx="7888">
                  <c:v>4.0000000000000002E-4</c:v>
                </c:pt>
                <c:pt idx="7889">
                  <c:v>4.0000000000000002E-4</c:v>
                </c:pt>
                <c:pt idx="7890">
                  <c:v>4.0000000000000002E-4</c:v>
                </c:pt>
                <c:pt idx="7891">
                  <c:v>0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0</c:v>
                </c:pt>
                <c:pt idx="7897">
                  <c:v>0</c:v>
                </c:pt>
                <c:pt idx="7898">
                  <c:v>0</c:v>
                </c:pt>
                <c:pt idx="7899">
                  <c:v>0</c:v>
                </c:pt>
                <c:pt idx="7900">
                  <c:v>0</c:v>
                </c:pt>
                <c:pt idx="7901">
                  <c:v>0</c:v>
                </c:pt>
                <c:pt idx="7902">
                  <c:v>0</c:v>
                </c:pt>
                <c:pt idx="7903">
                  <c:v>0</c:v>
                </c:pt>
                <c:pt idx="7904">
                  <c:v>0</c:v>
                </c:pt>
                <c:pt idx="7905">
                  <c:v>0</c:v>
                </c:pt>
                <c:pt idx="7906">
                  <c:v>0</c:v>
                </c:pt>
                <c:pt idx="7907">
                  <c:v>4.0000000000000002E-4</c:v>
                </c:pt>
                <c:pt idx="7908">
                  <c:v>4.0000000000000002E-4</c:v>
                </c:pt>
                <c:pt idx="7909">
                  <c:v>4.0000000000000002E-4</c:v>
                </c:pt>
                <c:pt idx="7910">
                  <c:v>4.0000000000000002E-4</c:v>
                </c:pt>
                <c:pt idx="7911">
                  <c:v>0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</c:v>
                </c:pt>
                <c:pt idx="7920">
                  <c:v>0</c:v>
                </c:pt>
                <c:pt idx="7921">
                  <c:v>0</c:v>
                </c:pt>
                <c:pt idx="7922">
                  <c:v>0</c:v>
                </c:pt>
                <c:pt idx="7923">
                  <c:v>0</c:v>
                </c:pt>
                <c:pt idx="7924">
                  <c:v>0</c:v>
                </c:pt>
                <c:pt idx="7925">
                  <c:v>0</c:v>
                </c:pt>
                <c:pt idx="7926">
                  <c:v>0</c:v>
                </c:pt>
                <c:pt idx="7927">
                  <c:v>4.0000000000000002E-4</c:v>
                </c:pt>
                <c:pt idx="7928">
                  <c:v>4.0000000000000002E-4</c:v>
                </c:pt>
                <c:pt idx="7929">
                  <c:v>4.0000000000000002E-4</c:v>
                </c:pt>
                <c:pt idx="7930">
                  <c:v>4.0000000000000002E-4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4.0000000000000002E-4</c:v>
                </c:pt>
                <c:pt idx="7936">
                  <c:v>4.0000000000000002E-4</c:v>
                </c:pt>
                <c:pt idx="7937">
                  <c:v>4.0000000000000002E-4</c:v>
                </c:pt>
                <c:pt idx="7938">
                  <c:v>4.0000000000000002E-4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4.0000000000000002E-4</c:v>
                </c:pt>
                <c:pt idx="7948">
                  <c:v>4.0000000000000002E-4</c:v>
                </c:pt>
                <c:pt idx="7949">
                  <c:v>4.0000000000000002E-4</c:v>
                </c:pt>
                <c:pt idx="7950">
                  <c:v>4.0000000000000002E-4</c:v>
                </c:pt>
                <c:pt idx="7951">
                  <c:v>0</c:v>
                </c:pt>
                <c:pt idx="7952">
                  <c:v>0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0</c:v>
                </c:pt>
                <c:pt idx="7957">
                  <c:v>0</c:v>
                </c:pt>
                <c:pt idx="7958">
                  <c:v>0</c:v>
                </c:pt>
                <c:pt idx="7959">
                  <c:v>4.0000000000000002E-4</c:v>
                </c:pt>
                <c:pt idx="7960">
                  <c:v>4.0000000000000002E-4</c:v>
                </c:pt>
                <c:pt idx="7961">
                  <c:v>4.0000000000000002E-4</c:v>
                </c:pt>
                <c:pt idx="7962">
                  <c:v>4.0000000000000002E-4</c:v>
                </c:pt>
                <c:pt idx="7963">
                  <c:v>4.0000000000000002E-4</c:v>
                </c:pt>
                <c:pt idx="7964">
                  <c:v>4.0000000000000002E-4</c:v>
                </c:pt>
                <c:pt idx="7965">
                  <c:v>4.0000000000000002E-4</c:v>
                </c:pt>
                <c:pt idx="7966">
                  <c:v>4.0000000000000002E-4</c:v>
                </c:pt>
                <c:pt idx="7967">
                  <c:v>4.0000000000000002E-4</c:v>
                </c:pt>
                <c:pt idx="7968">
                  <c:v>4.0000000000000002E-4</c:v>
                </c:pt>
                <c:pt idx="7969">
                  <c:v>4.0000000000000002E-4</c:v>
                </c:pt>
                <c:pt idx="7970">
                  <c:v>4.0000000000000002E-4</c:v>
                </c:pt>
                <c:pt idx="7971">
                  <c:v>4.0000000000000002E-4</c:v>
                </c:pt>
                <c:pt idx="7972">
                  <c:v>4.0000000000000002E-4</c:v>
                </c:pt>
                <c:pt idx="7973">
                  <c:v>4.0000000000000002E-4</c:v>
                </c:pt>
                <c:pt idx="7974">
                  <c:v>4.0000000000000002E-4</c:v>
                </c:pt>
                <c:pt idx="7975">
                  <c:v>0</c:v>
                </c:pt>
                <c:pt idx="7976">
                  <c:v>0</c:v>
                </c:pt>
                <c:pt idx="7977">
                  <c:v>0</c:v>
                </c:pt>
                <c:pt idx="7978">
                  <c:v>0</c:v>
                </c:pt>
                <c:pt idx="7979">
                  <c:v>4.0000000000000002E-4</c:v>
                </c:pt>
                <c:pt idx="7980">
                  <c:v>4.0000000000000002E-4</c:v>
                </c:pt>
                <c:pt idx="7981">
                  <c:v>4.0000000000000002E-4</c:v>
                </c:pt>
                <c:pt idx="7982">
                  <c:v>4.0000000000000002E-4</c:v>
                </c:pt>
                <c:pt idx="7983">
                  <c:v>0</c:v>
                </c:pt>
                <c:pt idx="7984">
                  <c:v>0</c:v>
                </c:pt>
                <c:pt idx="7985">
                  <c:v>0</c:v>
                </c:pt>
                <c:pt idx="7986">
                  <c:v>0</c:v>
                </c:pt>
                <c:pt idx="7987">
                  <c:v>4.0000000000000002E-4</c:v>
                </c:pt>
                <c:pt idx="7988">
                  <c:v>4.0000000000000002E-4</c:v>
                </c:pt>
                <c:pt idx="7989">
                  <c:v>4.0000000000000002E-4</c:v>
                </c:pt>
                <c:pt idx="7990">
                  <c:v>4.0000000000000002E-4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4.0000000000000002E-4</c:v>
                </c:pt>
                <c:pt idx="7996">
                  <c:v>4.0000000000000002E-4</c:v>
                </c:pt>
                <c:pt idx="7997">
                  <c:v>4.0000000000000002E-4</c:v>
                </c:pt>
                <c:pt idx="7998">
                  <c:v>4.0000000000000002E-4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4.0000000000000002E-4</c:v>
                </c:pt>
                <c:pt idx="8004">
                  <c:v>4.0000000000000002E-4</c:v>
                </c:pt>
                <c:pt idx="8005">
                  <c:v>4.0000000000000002E-4</c:v>
                </c:pt>
                <c:pt idx="8006">
                  <c:v>4.0000000000000002E-4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0</c:v>
                </c:pt>
                <c:pt idx="8011">
                  <c:v>4.0000000000000002E-4</c:v>
                </c:pt>
                <c:pt idx="8012">
                  <c:v>4.0000000000000002E-4</c:v>
                </c:pt>
                <c:pt idx="8013">
                  <c:v>4.0000000000000002E-4</c:v>
                </c:pt>
                <c:pt idx="8014">
                  <c:v>4.0000000000000002E-4</c:v>
                </c:pt>
                <c:pt idx="8015">
                  <c:v>4.0000000000000002E-4</c:v>
                </c:pt>
                <c:pt idx="8016">
                  <c:v>4.0000000000000002E-4</c:v>
                </c:pt>
                <c:pt idx="8017">
                  <c:v>4.0000000000000002E-4</c:v>
                </c:pt>
                <c:pt idx="8018">
                  <c:v>4.0000000000000002E-4</c:v>
                </c:pt>
                <c:pt idx="8019">
                  <c:v>4.0000000000000002E-4</c:v>
                </c:pt>
                <c:pt idx="8020">
                  <c:v>4.0000000000000002E-4</c:v>
                </c:pt>
                <c:pt idx="8021">
                  <c:v>4.0000000000000002E-4</c:v>
                </c:pt>
                <c:pt idx="8022">
                  <c:v>4.0000000000000002E-4</c:v>
                </c:pt>
                <c:pt idx="8023">
                  <c:v>0</c:v>
                </c:pt>
                <c:pt idx="8024">
                  <c:v>0</c:v>
                </c:pt>
                <c:pt idx="8025">
                  <c:v>0</c:v>
                </c:pt>
                <c:pt idx="8026">
                  <c:v>0</c:v>
                </c:pt>
                <c:pt idx="8027">
                  <c:v>4.0000000000000002E-4</c:v>
                </c:pt>
                <c:pt idx="8028">
                  <c:v>4.0000000000000002E-4</c:v>
                </c:pt>
                <c:pt idx="8029">
                  <c:v>4.0000000000000002E-4</c:v>
                </c:pt>
                <c:pt idx="8030">
                  <c:v>4.0000000000000002E-4</c:v>
                </c:pt>
                <c:pt idx="8031">
                  <c:v>0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0</c:v>
                </c:pt>
                <c:pt idx="8041">
                  <c:v>0</c:v>
                </c:pt>
                <c:pt idx="8042">
                  <c:v>0</c:v>
                </c:pt>
                <c:pt idx="8043">
                  <c:v>4.0000000000000002E-4</c:v>
                </c:pt>
                <c:pt idx="8044">
                  <c:v>4.0000000000000002E-4</c:v>
                </c:pt>
                <c:pt idx="8045">
                  <c:v>4.0000000000000002E-4</c:v>
                </c:pt>
                <c:pt idx="8046">
                  <c:v>4.0000000000000002E-4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4.0000000000000002E-4</c:v>
                </c:pt>
                <c:pt idx="8052">
                  <c:v>4.0000000000000002E-4</c:v>
                </c:pt>
                <c:pt idx="8053">
                  <c:v>4.0000000000000002E-4</c:v>
                </c:pt>
                <c:pt idx="8054">
                  <c:v>4.0000000000000002E-4</c:v>
                </c:pt>
                <c:pt idx="8055">
                  <c:v>0</c:v>
                </c:pt>
                <c:pt idx="8056">
                  <c:v>0</c:v>
                </c:pt>
                <c:pt idx="8057">
                  <c:v>0</c:v>
                </c:pt>
                <c:pt idx="8058">
                  <c:v>0</c:v>
                </c:pt>
                <c:pt idx="8059">
                  <c:v>4.0000000000000002E-4</c:v>
                </c:pt>
                <c:pt idx="8060">
                  <c:v>4.0000000000000002E-4</c:v>
                </c:pt>
                <c:pt idx="8061">
                  <c:v>4.0000000000000002E-4</c:v>
                </c:pt>
                <c:pt idx="8062">
                  <c:v>4.0000000000000002E-4</c:v>
                </c:pt>
                <c:pt idx="8063">
                  <c:v>4.0000000000000002E-4</c:v>
                </c:pt>
                <c:pt idx="8064">
                  <c:v>4.0000000000000002E-4</c:v>
                </c:pt>
                <c:pt idx="8065">
                  <c:v>4.0000000000000002E-4</c:v>
                </c:pt>
                <c:pt idx="8066">
                  <c:v>4.0000000000000002E-4</c:v>
                </c:pt>
                <c:pt idx="8067">
                  <c:v>4.0000000000000002E-4</c:v>
                </c:pt>
                <c:pt idx="8068">
                  <c:v>4.0000000000000002E-4</c:v>
                </c:pt>
                <c:pt idx="8069">
                  <c:v>4.0000000000000002E-4</c:v>
                </c:pt>
                <c:pt idx="8070">
                  <c:v>4.0000000000000002E-4</c:v>
                </c:pt>
                <c:pt idx="8071">
                  <c:v>4.0000000000000002E-4</c:v>
                </c:pt>
                <c:pt idx="8072">
                  <c:v>4.0000000000000002E-4</c:v>
                </c:pt>
                <c:pt idx="8073">
                  <c:v>4.0000000000000002E-4</c:v>
                </c:pt>
                <c:pt idx="8074">
                  <c:v>4.0000000000000002E-4</c:v>
                </c:pt>
                <c:pt idx="8075">
                  <c:v>0</c:v>
                </c:pt>
                <c:pt idx="8076">
                  <c:v>0</c:v>
                </c:pt>
                <c:pt idx="8077">
                  <c:v>0</c:v>
                </c:pt>
                <c:pt idx="8078">
                  <c:v>0</c:v>
                </c:pt>
                <c:pt idx="8079">
                  <c:v>0</c:v>
                </c:pt>
                <c:pt idx="8080">
                  <c:v>0</c:v>
                </c:pt>
                <c:pt idx="8081">
                  <c:v>0</c:v>
                </c:pt>
                <c:pt idx="8082">
                  <c:v>0</c:v>
                </c:pt>
                <c:pt idx="8083">
                  <c:v>0</c:v>
                </c:pt>
                <c:pt idx="8084">
                  <c:v>0</c:v>
                </c:pt>
                <c:pt idx="8085">
                  <c:v>0</c:v>
                </c:pt>
                <c:pt idx="8086">
                  <c:v>0</c:v>
                </c:pt>
                <c:pt idx="8087">
                  <c:v>4.0000000000000002E-4</c:v>
                </c:pt>
                <c:pt idx="8088">
                  <c:v>4.0000000000000002E-4</c:v>
                </c:pt>
                <c:pt idx="8089">
                  <c:v>4.0000000000000002E-4</c:v>
                </c:pt>
                <c:pt idx="8090">
                  <c:v>4.0000000000000002E-4</c:v>
                </c:pt>
                <c:pt idx="8091">
                  <c:v>4.0000000000000002E-4</c:v>
                </c:pt>
                <c:pt idx="8092">
                  <c:v>4.0000000000000002E-4</c:v>
                </c:pt>
                <c:pt idx="8093">
                  <c:v>4.0000000000000002E-4</c:v>
                </c:pt>
                <c:pt idx="8094">
                  <c:v>4.0000000000000002E-4</c:v>
                </c:pt>
                <c:pt idx="8095">
                  <c:v>4.0000000000000002E-4</c:v>
                </c:pt>
                <c:pt idx="8096">
                  <c:v>4.0000000000000002E-4</c:v>
                </c:pt>
                <c:pt idx="8097">
                  <c:v>4.0000000000000002E-4</c:v>
                </c:pt>
                <c:pt idx="8098">
                  <c:v>4.0000000000000002E-4</c:v>
                </c:pt>
                <c:pt idx="8099">
                  <c:v>0</c:v>
                </c:pt>
                <c:pt idx="8100">
                  <c:v>0</c:v>
                </c:pt>
                <c:pt idx="8101">
                  <c:v>0</c:v>
                </c:pt>
                <c:pt idx="8102">
                  <c:v>0</c:v>
                </c:pt>
                <c:pt idx="8103">
                  <c:v>4.0000000000000002E-4</c:v>
                </c:pt>
                <c:pt idx="8104">
                  <c:v>4.0000000000000002E-4</c:v>
                </c:pt>
                <c:pt idx="8105">
                  <c:v>4.0000000000000002E-4</c:v>
                </c:pt>
                <c:pt idx="8106">
                  <c:v>4.0000000000000002E-4</c:v>
                </c:pt>
                <c:pt idx="8107">
                  <c:v>4.0000000000000002E-4</c:v>
                </c:pt>
                <c:pt idx="8108">
                  <c:v>4.0000000000000002E-4</c:v>
                </c:pt>
                <c:pt idx="8109">
                  <c:v>4.0000000000000002E-4</c:v>
                </c:pt>
                <c:pt idx="8110">
                  <c:v>4.0000000000000002E-4</c:v>
                </c:pt>
                <c:pt idx="8111">
                  <c:v>4.0000000000000002E-4</c:v>
                </c:pt>
                <c:pt idx="8112">
                  <c:v>4.0000000000000002E-4</c:v>
                </c:pt>
                <c:pt idx="8113">
                  <c:v>4.0000000000000002E-4</c:v>
                </c:pt>
                <c:pt idx="8114">
                  <c:v>4.0000000000000002E-4</c:v>
                </c:pt>
                <c:pt idx="8115">
                  <c:v>4.0000000000000002E-4</c:v>
                </c:pt>
                <c:pt idx="8116">
                  <c:v>4.0000000000000002E-4</c:v>
                </c:pt>
                <c:pt idx="8117">
                  <c:v>4.0000000000000002E-4</c:v>
                </c:pt>
                <c:pt idx="8118">
                  <c:v>4.0000000000000002E-4</c:v>
                </c:pt>
                <c:pt idx="8119">
                  <c:v>0</c:v>
                </c:pt>
                <c:pt idx="8120">
                  <c:v>0</c:v>
                </c:pt>
                <c:pt idx="8121">
                  <c:v>0</c:v>
                </c:pt>
                <c:pt idx="8122">
                  <c:v>0</c:v>
                </c:pt>
                <c:pt idx="8123">
                  <c:v>4.0000000000000002E-4</c:v>
                </c:pt>
                <c:pt idx="8124">
                  <c:v>4.0000000000000002E-4</c:v>
                </c:pt>
                <c:pt idx="8125">
                  <c:v>4.0000000000000002E-4</c:v>
                </c:pt>
                <c:pt idx="8126">
                  <c:v>4.0000000000000002E-4</c:v>
                </c:pt>
                <c:pt idx="8127">
                  <c:v>4.0000000000000002E-4</c:v>
                </c:pt>
                <c:pt idx="8128">
                  <c:v>4.0000000000000002E-4</c:v>
                </c:pt>
                <c:pt idx="8129">
                  <c:v>4.0000000000000002E-4</c:v>
                </c:pt>
                <c:pt idx="8130">
                  <c:v>4.0000000000000002E-4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</c:v>
                </c:pt>
                <c:pt idx="8135">
                  <c:v>4.0000000000000002E-4</c:v>
                </c:pt>
                <c:pt idx="8136">
                  <c:v>4.0000000000000002E-4</c:v>
                </c:pt>
                <c:pt idx="8137">
                  <c:v>4.0000000000000002E-4</c:v>
                </c:pt>
                <c:pt idx="8138">
                  <c:v>4.0000000000000002E-4</c:v>
                </c:pt>
                <c:pt idx="8139">
                  <c:v>0</c:v>
                </c:pt>
                <c:pt idx="8140">
                  <c:v>0</c:v>
                </c:pt>
                <c:pt idx="8141">
                  <c:v>0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</c:v>
                </c:pt>
                <c:pt idx="8146">
                  <c:v>0</c:v>
                </c:pt>
                <c:pt idx="8147">
                  <c:v>4.0000000000000002E-4</c:v>
                </c:pt>
                <c:pt idx="8148">
                  <c:v>4.0000000000000002E-4</c:v>
                </c:pt>
                <c:pt idx="8149">
                  <c:v>4.0000000000000002E-4</c:v>
                </c:pt>
                <c:pt idx="8150">
                  <c:v>4.0000000000000002E-4</c:v>
                </c:pt>
                <c:pt idx="8151">
                  <c:v>0</c:v>
                </c:pt>
                <c:pt idx="8152">
                  <c:v>0</c:v>
                </c:pt>
                <c:pt idx="8153">
                  <c:v>0</c:v>
                </c:pt>
                <c:pt idx="8154">
                  <c:v>0</c:v>
                </c:pt>
                <c:pt idx="8155">
                  <c:v>4.0000000000000002E-4</c:v>
                </c:pt>
                <c:pt idx="8156">
                  <c:v>4.0000000000000002E-4</c:v>
                </c:pt>
                <c:pt idx="8157">
                  <c:v>4.0000000000000002E-4</c:v>
                </c:pt>
                <c:pt idx="8158">
                  <c:v>4.0000000000000002E-4</c:v>
                </c:pt>
                <c:pt idx="8159">
                  <c:v>0</c:v>
                </c:pt>
                <c:pt idx="8160">
                  <c:v>0</c:v>
                </c:pt>
                <c:pt idx="8161">
                  <c:v>0</c:v>
                </c:pt>
                <c:pt idx="8162">
                  <c:v>0</c:v>
                </c:pt>
                <c:pt idx="8163">
                  <c:v>0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4.0000000000000002E-4</c:v>
                </c:pt>
                <c:pt idx="8176">
                  <c:v>4.0000000000000002E-4</c:v>
                </c:pt>
                <c:pt idx="8177">
                  <c:v>4.0000000000000002E-4</c:v>
                </c:pt>
                <c:pt idx="8178">
                  <c:v>4.0000000000000002E-4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4.0000000000000002E-4</c:v>
                </c:pt>
                <c:pt idx="8188">
                  <c:v>4.0000000000000002E-4</c:v>
                </c:pt>
                <c:pt idx="8189">
                  <c:v>4.0000000000000002E-4</c:v>
                </c:pt>
                <c:pt idx="8190">
                  <c:v>4.0000000000000002E-4</c:v>
                </c:pt>
                <c:pt idx="8191">
                  <c:v>0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4.0000000000000002E-4</c:v>
                </c:pt>
                <c:pt idx="8196">
                  <c:v>4.0000000000000002E-4</c:v>
                </c:pt>
                <c:pt idx="8197">
                  <c:v>4.0000000000000002E-4</c:v>
                </c:pt>
                <c:pt idx="8198">
                  <c:v>4.0000000000000002E-4</c:v>
                </c:pt>
                <c:pt idx="8199">
                  <c:v>0</c:v>
                </c:pt>
                <c:pt idx="8200">
                  <c:v>0</c:v>
                </c:pt>
                <c:pt idx="8201">
                  <c:v>0</c:v>
                </c:pt>
                <c:pt idx="8202">
                  <c:v>0</c:v>
                </c:pt>
                <c:pt idx="8203">
                  <c:v>4.0000000000000002E-4</c:v>
                </c:pt>
                <c:pt idx="8204">
                  <c:v>4.0000000000000002E-4</c:v>
                </c:pt>
                <c:pt idx="8205">
                  <c:v>4.0000000000000002E-4</c:v>
                </c:pt>
                <c:pt idx="8206">
                  <c:v>4.0000000000000002E-4</c:v>
                </c:pt>
                <c:pt idx="8207">
                  <c:v>4.0000000000000002E-4</c:v>
                </c:pt>
                <c:pt idx="8208">
                  <c:v>4.0000000000000002E-4</c:v>
                </c:pt>
                <c:pt idx="8209">
                  <c:v>4.0000000000000002E-4</c:v>
                </c:pt>
                <c:pt idx="8210">
                  <c:v>4.0000000000000002E-4</c:v>
                </c:pt>
                <c:pt idx="8211">
                  <c:v>4.0000000000000002E-4</c:v>
                </c:pt>
                <c:pt idx="8212">
                  <c:v>4.0000000000000002E-4</c:v>
                </c:pt>
                <c:pt idx="8213">
                  <c:v>4.0000000000000002E-4</c:v>
                </c:pt>
                <c:pt idx="8214">
                  <c:v>4.0000000000000002E-4</c:v>
                </c:pt>
                <c:pt idx="8215">
                  <c:v>4.0000000000000002E-4</c:v>
                </c:pt>
                <c:pt idx="8216">
                  <c:v>4.0000000000000002E-4</c:v>
                </c:pt>
                <c:pt idx="8217">
                  <c:v>4.0000000000000002E-4</c:v>
                </c:pt>
                <c:pt idx="8218">
                  <c:v>4.0000000000000002E-4</c:v>
                </c:pt>
                <c:pt idx="8219">
                  <c:v>0</c:v>
                </c:pt>
                <c:pt idx="8220">
                  <c:v>0</c:v>
                </c:pt>
                <c:pt idx="8221">
                  <c:v>0</c:v>
                </c:pt>
                <c:pt idx="8222">
                  <c:v>0</c:v>
                </c:pt>
                <c:pt idx="8223">
                  <c:v>0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4.0000000000000002E-4</c:v>
                </c:pt>
                <c:pt idx="8228">
                  <c:v>4.0000000000000002E-4</c:v>
                </c:pt>
                <c:pt idx="8229">
                  <c:v>4.0000000000000002E-4</c:v>
                </c:pt>
                <c:pt idx="8230">
                  <c:v>4.0000000000000002E-4</c:v>
                </c:pt>
                <c:pt idx="8231">
                  <c:v>4.0000000000000002E-4</c:v>
                </c:pt>
                <c:pt idx="8232">
                  <c:v>4.0000000000000002E-4</c:v>
                </c:pt>
                <c:pt idx="8233">
                  <c:v>4.0000000000000002E-4</c:v>
                </c:pt>
                <c:pt idx="8234">
                  <c:v>4.0000000000000002E-4</c:v>
                </c:pt>
                <c:pt idx="8235">
                  <c:v>4.0000000000000002E-4</c:v>
                </c:pt>
                <c:pt idx="8236">
                  <c:v>4.0000000000000002E-4</c:v>
                </c:pt>
                <c:pt idx="8237">
                  <c:v>4.0000000000000002E-4</c:v>
                </c:pt>
                <c:pt idx="8238">
                  <c:v>4.0000000000000002E-4</c:v>
                </c:pt>
                <c:pt idx="8239">
                  <c:v>0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4.0000000000000002E-4</c:v>
                </c:pt>
                <c:pt idx="8244">
                  <c:v>4.0000000000000002E-4</c:v>
                </c:pt>
                <c:pt idx="8245">
                  <c:v>4.0000000000000002E-4</c:v>
                </c:pt>
                <c:pt idx="8246">
                  <c:v>4.0000000000000002E-4</c:v>
                </c:pt>
                <c:pt idx="8247">
                  <c:v>4.0000000000000002E-4</c:v>
                </c:pt>
                <c:pt idx="8248">
                  <c:v>4.0000000000000002E-4</c:v>
                </c:pt>
                <c:pt idx="8249">
                  <c:v>4.0000000000000002E-4</c:v>
                </c:pt>
                <c:pt idx="8250">
                  <c:v>4.0000000000000002E-4</c:v>
                </c:pt>
                <c:pt idx="8251">
                  <c:v>4.0000000000000002E-4</c:v>
                </c:pt>
                <c:pt idx="8252">
                  <c:v>4.0000000000000002E-4</c:v>
                </c:pt>
                <c:pt idx="8253">
                  <c:v>4.0000000000000002E-4</c:v>
                </c:pt>
                <c:pt idx="8254">
                  <c:v>4.0000000000000002E-4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0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4.0000000000000002E-4</c:v>
                </c:pt>
                <c:pt idx="8264">
                  <c:v>4.0000000000000002E-4</c:v>
                </c:pt>
                <c:pt idx="8265">
                  <c:v>4.0000000000000002E-4</c:v>
                </c:pt>
                <c:pt idx="8266">
                  <c:v>4.0000000000000002E-4</c:v>
                </c:pt>
                <c:pt idx="8267">
                  <c:v>4.0000000000000002E-4</c:v>
                </c:pt>
                <c:pt idx="8268">
                  <c:v>4.0000000000000002E-4</c:v>
                </c:pt>
                <c:pt idx="8269">
                  <c:v>4.0000000000000002E-4</c:v>
                </c:pt>
                <c:pt idx="8270">
                  <c:v>4.0000000000000002E-4</c:v>
                </c:pt>
                <c:pt idx="8271">
                  <c:v>0</c:v>
                </c:pt>
                <c:pt idx="8272">
                  <c:v>0</c:v>
                </c:pt>
                <c:pt idx="8273">
                  <c:v>0</c:v>
                </c:pt>
                <c:pt idx="8274">
                  <c:v>0</c:v>
                </c:pt>
                <c:pt idx="8275">
                  <c:v>4.0000000000000002E-4</c:v>
                </c:pt>
                <c:pt idx="8276">
                  <c:v>4.0000000000000002E-4</c:v>
                </c:pt>
                <c:pt idx="8277">
                  <c:v>4.0000000000000002E-4</c:v>
                </c:pt>
                <c:pt idx="8278">
                  <c:v>4.0000000000000002E-4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4.0000000000000002E-4</c:v>
                </c:pt>
                <c:pt idx="8288">
                  <c:v>4.0000000000000002E-4</c:v>
                </c:pt>
                <c:pt idx="8289">
                  <c:v>4.0000000000000002E-4</c:v>
                </c:pt>
                <c:pt idx="8290">
                  <c:v>4.0000000000000002E-4</c:v>
                </c:pt>
                <c:pt idx="8291">
                  <c:v>4.0000000000000002E-4</c:v>
                </c:pt>
                <c:pt idx="8292">
                  <c:v>4.0000000000000002E-4</c:v>
                </c:pt>
                <c:pt idx="8293">
                  <c:v>4.0000000000000002E-4</c:v>
                </c:pt>
                <c:pt idx="8294">
                  <c:v>4.0000000000000002E-4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4.0000000000000002E-4</c:v>
                </c:pt>
                <c:pt idx="8300">
                  <c:v>4.0000000000000002E-4</c:v>
                </c:pt>
                <c:pt idx="8301">
                  <c:v>4.0000000000000002E-4</c:v>
                </c:pt>
                <c:pt idx="8302">
                  <c:v>4.0000000000000002E-4</c:v>
                </c:pt>
                <c:pt idx="8303">
                  <c:v>4.0000000000000002E-4</c:v>
                </c:pt>
                <c:pt idx="8304">
                  <c:v>4.0000000000000002E-4</c:v>
                </c:pt>
                <c:pt idx="8305">
                  <c:v>4.0000000000000002E-4</c:v>
                </c:pt>
                <c:pt idx="8306">
                  <c:v>4.0000000000000002E-4</c:v>
                </c:pt>
                <c:pt idx="8307">
                  <c:v>4.0000000000000002E-4</c:v>
                </c:pt>
                <c:pt idx="8308">
                  <c:v>4.0000000000000002E-4</c:v>
                </c:pt>
                <c:pt idx="8309">
                  <c:v>4.0000000000000002E-4</c:v>
                </c:pt>
                <c:pt idx="8310">
                  <c:v>4.0000000000000002E-4</c:v>
                </c:pt>
                <c:pt idx="8311">
                  <c:v>0</c:v>
                </c:pt>
                <c:pt idx="8312">
                  <c:v>0</c:v>
                </c:pt>
                <c:pt idx="8313">
                  <c:v>0</c:v>
                </c:pt>
                <c:pt idx="8314">
                  <c:v>0</c:v>
                </c:pt>
                <c:pt idx="8315">
                  <c:v>4.0000000000000002E-4</c:v>
                </c:pt>
                <c:pt idx="8316">
                  <c:v>4.0000000000000002E-4</c:v>
                </c:pt>
                <c:pt idx="8317">
                  <c:v>4.0000000000000002E-4</c:v>
                </c:pt>
                <c:pt idx="8318">
                  <c:v>4.0000000000000002E-4</c:v>
                </c:pt>
                <c:pt idx="8319">
                  <c:v>4.0000000000000002E-4</c:v>
                </c:pt>
                <c:pt idx="8320">
                  <c:v>4.0000000000000002E-4</c:v>
                </c:pt>
                <c:pt idx="8321">
                  <c:v>4.0000000000000002E-4</c:v>
                </c:pt>
                <c:pt idx="8322">
                  <c:v>4.0000000000000002E-4</c:v>
                </c:pt>
                <c:pt idx="8323">
                  <c:v>0</c:v>
                </c:pt>
                <c:pt idx="8324">
                  <c:v>0</c:v>
                </c:pt>
                <c:pt idx="8325">
                  <c:v>0</c:v>
                </c:pt>
                <c:pt idx="8326">
                  <c:v>0</c:v>
                </c:pt>
                <c:pt idx="8327">
                  <c:v>4.0000000000000002E-4</c:v>
                </c:pt>
                <c:pt idx="8328">
                  <c:v>4.0000000000000002E-4</c:v>
                </c:pt>
                <c:pt idx="8329">
                  <c:v>4.0000000000000002E-4</c:v>
                </c:pt>
                <c:pt idx="8330">
                  <c:v>4.0000000000000002E-4</c:v>
                </c:pt>
                <c:pt idx="8331">
                  <c:v>4.0000000000000002E-4</c:v>
                </c:pt>
                <c:pt idx="8332">
                  <c:v>4.0000000000000002E-4</c:v>
                </c:pt>
                <c:pt idx="8333">
                  <c:v>4.0000000000000002E-4</c:v>
                </c:pt>
                <c:pt idx="8334">
                  <c:v>4.0000000000000002E-4</c:v>
                </c:pt>
                <c:pt idx="8335">
                  <c:v>4.0000000000000002E-4</c:v>
                </c:pt>
                <c:pt idx="8336">
                  <c:v>4.0000000000000002E-4</c:v>
                </c:pt>
                <c:pt idx="8337">
                  <c:v>4.0000000000000002E-4</c:v>
                </c:pt>
                <c:pt idx="8338">
                  <c:v>4.0000000000000002E-4</c:v>
                </c:pt>
                <c:pt idx="8339">
                  <c:v>4.0000000000000002E-4</c:v>
                </c:pt>
                <c:pt idx="8340">
                  <c:v>4.0000000000000002E-4</c:v>
                </c:pt>
                <c:pt idx="8341">
                  <c:v>4.0000000000000002E-4</c:v>
                </c:pt>
                <c:pt idx="8342">
                  <c:v>4.0000000000000002E-4</c:v>
                </c:pt>
                <c:pt idx="8343">
                  <c:v>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4.0000000000000002E-4</c:v>
                </c:pt>
                <c:pt idx="8348">
                  <c:v>4.0000000000000002E-4</c:v>
                </c:pt>
                <c:pt idx="8349">
                  <c:v>4.0000000000000002E-4</c:v>
                </c:pt>
                <c:pt idx="8350">
                  <c:v>4.0000000000000002E-4</c:v>
                </c:pt>
                <c:pt idx="8351">
                  <c:v>4.0000000000000002E-4</c:v>
                </c:pt>
                <c:pt idx="8352">
                  <c:v>4.0000000000000002E-4</c:v>
                </c:pt>
                <c:pt idx="8353">
                  <c:v>4.0000000000000002E-4</c:v>
                </c:pt>
                <c:pt idx="8354">
                  <c:v>4.0000000000000002E-4</c:v>
                </c:pt>
                <c:pt idx="8355">
                  <c:v>4.0000000000000002E-4</c:v>
                </c:pt>
                <c:pt idx="8356">
                  <c:v>4.0000000000000002E-4</c:v>
                </c:pt>
                <c:pt idx="8357">
                  <c:v>4.0000000000000002E-4</c:v>
                </c:pt>
                <c:pt idx="8358">
                  <c:v>4.0000000000000002E-4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4.0000000000000002E-4</c:v>
                </c:pt>
                <c:pt idx="8364">
                  <c:v>4.0000000000000002E-4</c:v>
                </c:pt>
                <c:pt idx="8365">
                  <c:v>4.0000000000000002E-4</c:v>
                </c:pt>
                <c:pt idx="8366">
                  <c:v>4.0000000000000002E-4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4.0000000000000002E-4</c:v>
                </c:pt>
                <c:pt idx="8376">
                  <c:v>4.0000000000000002E-4</c:v>
                </c:pt>
                <c:pt idx="8377">
                  <c:v>4.0000000000000002E-4</c:v>
                </c:pt>
                <c:pt idx="8378">
                  <c:v>4.0000000000000002E-4</c:v>
                </c:pt>
                <c:pt idx="8379">
                  <c:v>4.0000000000000002E-4</c:v>
                </c:pt>
                <c:pt idx="8380">
                  <c:v>4.0000000000000002E-4</c:v>
                </c:pt>
                <c:pt idx="8381">
                  <c:v>4.0000000000000002E-4</c:v>
                </c:pt>
                <c:pt idx="8382">
                  <c:v>4.0000000000000002E-4</c:v>
                </c:pt>
                <c:pt idx="8383">
                  <c:v>0</c:v>
                </c:pt>
                <c:pt idx="8384">
                  <c:v>0</c:v>
                </c:pt>
                <c:pt idx="8385">
                  <c:v>0</c:v>
                </c:pt>
                <c:pt idx="8386">
                  <c:v>0</c:v>
                </c:pt>
                <c:pt idx="8387">
                  <c:v>4.0000000000000002E-4</c:v>
                </c:pt>
                <c:pt idx="8388">
                  <c:v>4.0000000000000002E-4</c:v>
                </c:pt>
                <c:pt idx="8389">
                  <c:v>4.0000000000000002E-4</c:v>
                </c:pt>
                <c:pt idx="8390">
                  <c:v>4.0000000000000002E-4</c:v>
                </c:pt>
                <c:pt idx="8391">
                  <c:v>0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4.0000000000000002E-4</c:v>
                </c:pt>
                <c:pt idx="8396">
                  <c:v>4.0000000000000002E-4</c:v>
                </c:pt>
                <c:pt idx="8397">
                  <c:v>4.0000000000000002E-4</c:v>
                </c:pt>
                <c:pt idx="8398">
                  <c:v>4.0000000000000002E-4</c:v>
                </c:pt>
                <c:pt idx="8399">
                  <c:v>0</c:v>
                </c:pt>
                <c:pt idx="8400">
                  <c:v>0</c:v>
                </c:pt>
                <c:pt idx="8401">
                  <c:v>0</c:v>
                </c:pt>
                <c:pt idx="8402">
                  <c:v>0</c:v>
                </c:pt>
                <c:pt idx="8403">
                  <c:v>0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0</c:v>
                </c:pt>
                <c:pt idx="8411">
                  <c:v>4.0000000000000002E-4</c:v>
                </c:pt>
                <c:pt idx="8412">
                  <c:v>4.0000000000000002E-4</c:v>
                </c:pt>
                <c:pt idx="8413">
                  <c:v>4.0000000000000002E-4</c:v>
                </c:pt>
                <c:pt idx="8414">
                  <c:v>4.0000000000000002E-4</c:v>
                </c:pt>
                <c:pt idx="8415">
                  <c:v>4.0000000000000002E-4</c:v>
                </c:pt>
                <c:pt idx="8416">
                  <c:v>4.0000000000000002E-4</c:v>
                </c:pt>
                <c:pt idx="8417">
                  <c:v>4.0000000000000002E-4</c:v>
                </c:pt>
                <c:pt idx="8418">
                  <c:v>4.0000000000000002E-4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4.0000000000000002E-4</c:v>
                </c:pt>
                <c:pt idx="8424">
                  <c:v>4.0000000000000002E-4</c:v>
                </c:pt>
                <c:pt idx="8425">
                  <c:v>4.0000000000000002E-4</c:v>
                </c:pt>
                <c:pt idx="8426">
                  <c:v>4.0000000000000002E-4</c:v>
                </c:pt>
                <c:pt idx="8427">
                  <c:v>0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4.0000000000000002E-4</c:v>
                </c:pt>
                <c:pt idx="8432">
                  <c:v>4.0000000000000002E-4</c:v>
                </c:pt>
                <c:pt idx="8433">
                  <c:v>4.0000000000000002E-4</c:v>
                </c:pt>
                <c:pt idx="8434">
                  <c:v>4.0000000000000002E-4</c:v>
                </c:pt>
                <c:pt idx="8435">
                  <c:v>4.0000000000000002E-4</c:v>
                </c:pt>
                <c:pt idx="8436">
                  <c:v>4.0000000000000002E-4</c:v>
                </c:pt>
                <c:pt idx="8437">
                  <c:v>4.0000000000000002E-4</c:v>
                </c:pt>
                <c:pt idx="8438">
                  <c:v>4.0000000000000002E-4</c:v>
                </c:pt>
                <c:pt idx="8439">
                  <c:v>4.0000000000000002E-4</c:v>
                </c:pt>
                <c:pt idx="8440">
                  <c:v>4.0000000000000002E-4</c:v>
                </c:pt>
                <c:pt idx="8441">
                  <c:v>4.0000000000000002E-4</c:v>
                </c:pt>
                <c:pt idx="8442">
                  <c:v>4.0000000000000002E-4</c:v>
                </c:pt>
                <c:pt idx="8443">
                  <c:v>4.0000000000000002E-4</c:v>
                </c:pt>
                <c:pt idx="8444">
                  <c:v>4.0000000000000002E-4</c:v>
                </c:pt>
                <c:pt idx="8445">
                  <c:v>4.0000000000000002E-4</c:v>
                </c:pt>
                <c:pt idx="8446">
                  <c:v>4.0000000000000002E-4</c:v>
                </c:pt>
                <c:pt idx="8447">
                  <c:v>0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4.0000000000000002E-4</c:v>
                </c:pt>
                <c:pt idx="8452">
                  <c:v>4.0000000000000002E-4</c:v>
                </c:pt>
                <c:pt idx="8453">
                  <c:v>4.0000000000000002E-4</c:v>
                </c:pt>
                <c:pt idx="8454">
                  <c:v>4.0000000000000002E-4</c:v>
                </c:pt>
                <c:pt idx="8455">
                  <c:v>0</c:v>
                </c:pt>
                <c:pt idx="8456">
                  <c:v>0</c:v>
                </c:pt>
                <c:pt idx="8457">
                  <c:v>0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4.0000000000000002E-4</c:v>
                </c:pt>
                <c:pt idx="8464">
                  <c:v>4.0000000000000002E-4</c:v>
                </c:pt>
                <c:pt idx="8465">
                  <c:v>4.0000000000000002E-4</c:v>
                </c:pt>
                <c:pt idx="8466">
                  <c:v>4.0000000000000002E-4</c:v>
                </c:pt>
                <c:pt idx="8467">
                  <c:v>4.0000000000000002E-4</c:v>
                </c:pt>
                <c:pt idx="8468">
                  <c:v>4.0000000000000002E-4</c:v>
                </c:pt>
                <c:pt idx="8469">
                  <c:v>4.0000000000000002E-4</c:v>
                </c:pt>
                <c:pt idx="8470">
                  <c:v>4.0000000000000002E-4</c:v>
                </c:pt>
                <c:pt idx="8471">
                  <c:v>4.0000000000000002E-4</c:v>
                </c:pt>
                <c:pt idx="8472">
                  <c:v>4.0000000000000002E-4</c:v>
                </c:pt>
                <c:pt idx="8473">
                  <c:v>4.0000000000000002E-4</c:v>
                </c:pt>
                <c:pt idx="8474">
                  <c:v>4.0000000000000002E-4</c:v>
                </c:pt>
                <c:pt idx="8475">
                  <c:v>4.0000000000000002E-4</c:v>
                </c:pt>
                <c:pt idx="8476">
                  <c:v>4.0000000000000002E-4</c:v>
                </c:pt>
                <c:pt idx="8477">
                  <c:v>4.0000000000000002E-4</c:v>
                </c:pt>
                <c:pt idx="8478">
                  <c:v>4.0000000000000002E-4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</c:v>
                </c:pt>
                <c:pt idx="8483">
                  <c:v>4.0000000000000002E-4</c:v>
                </c:pt>
                <c:pt idx="8484">
                  <c:v>4.0000000000000002E-4</c:v>
                </c:pt>
                <c:pt idx="8485">
                  <c:v>4.0000000000000002E-4</c:v>
                </c:pt>
                <c:pt idx="8486">
                  <c:v>4.0000000000000002E-4</c:v>
                </c:pt>
                <c:pt idx="8487">
                  <c:v>4.0000000000000002E-4</c:v>
                </c:pt>
                <c:pt idx="8488">
                  <c:v>4.0000000000000002E-4</c:v>
                </c:pt>
                <c:pt idx="8489">
                  <c:v>4.0000000000000002E-4</c:v>
                </c:pt>
                <c:pt idx="8490">
                  <c:v>4.0000000000000002E-4</c:v>
                </c:pt>
                <c:pt idx="8491">
                  <c:v>0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4.0000000000000002E-4</c:v>
                </c:pt>
                <c:pt idx="8496">
                  <c:v>4.0000000000000002E-4</c:v>
                </c:pt>
                <c:pt idx="8497">
                  <c:v>4.0000000000000002E-4</c:v>
                </c:pt>
                <c:pt idx="8498">
                  <c:v>4.0000000000000002E-4</c:v>
                </c:pt>
                <c:pt idx="8499">
                  <c:v>0</c:v>
                </c:pt>
                <c:pt idx="8500">
                  <c:v>0</c:v>
                </c:pt>
                <c:pt idx="8501">
                  <c:v>0</c:v>
                </c:pt>
                <c:pt idx="8502">
                  <c:v>0</c:v>
                </c:pt>
                <c:pt idx="8503">
                  <c:v>4.0000000000000002E-4</c:v>
                </c:pt>
                <c:pt idx="8504">
                  <c:v>4.0000000000000002E-4</c:v>
                </c:pt>
                <c:pt idx="8505">
                  <c:v>4.0000000000000002E-4</c:v>
                </c:pt>
                <c:pt idx="8506">
                  <c:v>4.0000000000000002E-4</c:v>
                </c:pt>
                <c:pt idx="8507">
                  <c:v>4.0000000000000002E-4</c:v>
                </c:pt>
                <c:pt idx="8508">
                  <c:v>4.0000000000000002E-4</c:v>
                </c:pt>
                <c:pt idx="8509">
                  <c:v>4.0000000000000002E-4</c:v>
                </c:pt>
                <c:pt idx="8510">
                  <c:v>4.0000000000000002E-4</c:v>
                </c:pt>
                <c:pt idx="8511">
                  <c:v>4.0000000000000002E-4</c:v>
                </c:pt>
                <c:pt idx="8512">
                  <c:v>4.0000000000000002E-4</c:v>
                </c:pt>
                <c:pt idx="8513">
                  <c:v>4.0000000000000002E-4</c:v>
                </c:pt>
                <c:pt idx="8514">
                  <c:v>4.0000000000000002E-4</c:v>
                </c:pt>
                <c:pt idx="8515">
                  <c:v>4.0000000000000002E-4</c:v>
                </c:pt>
                <c:pt idx="8516">
                  <c:v>4.0000000000000002E-4</c:v>
                </c:pt>
                <c:pt idx="8517">
                  <c:v>4.0000000000000002E-4</c:v>
                </c:pt>
                <c:pt idx="8518">
                  <c:v>4.0000000000000002E-4</c:v>
                </c:pt>
                <c:pt idx="8519">
                  <c:v>4.0000000000000002E-4</c:v>
                </c:pt>
                <c:pt idx="8520">
                  <c:v>4.0000000000000002E-4</c:v>
                </c:pt>
                <c:pt idx="8521">
                  <c:v>4.0000000000000002E-4</c:v>
                </c:pt>
                <c:pt idx="8522">
                  <c:v>4.0000000000000002E-4</c:v>
                </c:pt>
                <c:pt idx="8523">
                  <c:v>0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4.0000000000000002E-4</c:v>
                </c:pt>
                <c:pt idx="8532">
                  <c:v>4.0000000000000002E-4</c:v>
                </c:pt>
                <c:pt idx="8533">
                  <c:v>4.0000000000000002E-4</c:v>
                </c:pt>
                <c:pt idx="8534">
                  <c:v>4.0000000000000002E-4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4.0000000000000002E-4</c:v>
                </c:pt>
                <c:pt idx="8540">
                  <c:v>4.0000000000000002E-4</c:v>
                </c:pt>
                <c:pt idx="8541">
                  <c:v>4.0000000000000002E-4</c:v>
                </c:pt>
                <c:pt idx="8542">
                  <c:v>4.0000000000000002E-4</c:v>
                </c:pt>
                <c:pt idx="8543">
                  <c:v>4.0000000000000002E-4</c:v>
                </c:pt>
                <c:pt idx="8544">
                  <c:v>4.0000000000000002E-4</c:v>
                </c:pt>
                <c:pt idx="8545">
                  <c:v>4.0000000000000002E-4</c:v>
                </c:pt>
                <c:pt idx="8546">
                  <c:v>4.0000000000000002E-4</c:v>
                </c:pt>
                <c:pt idx="8547">
                  <c:v>0</c:v>
                </c:pt>
                <c:pt idx="8548">
                  <c:v>0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</c:v>
                </c:pt>
                <c:pt idx="8553">
                  <c:v>0</c:v>
                </c:pt>
                <c:pt idx="8554">
                  <c:v>0</c:v>
                </c:pt>
                <c:pt idx="8555">
                  <c:v>4.0000000000000002E-4</c:v>
                </c:pt>
                <c:pt idx="8556">
                  <c:v>4.0000000000000002E-4</c:v>
                </c:pt>
                <c:pt idx="8557">
                  <c:v>4.0000000000000002E-4</c:v>
                </c:pt>
                <c:pt idx="8558">
                  <c:v>4.0000000000000002E-4</c:v>
                </c:pt>
                <c:pt idx="8559">
                  <c:v>4.0000000000000002E-4</c:v>
                </c:pt>
                <c:pt idx="8560">
                  <c:v>4.0000000000000002E-4</c:v>
                </c:pt>
                <c:pt idx="8561">
                  <c:v>4.0000000000000002E-4</c:v>
                </c:pt>
                <c:pt idx="8562">
                  <c:v>4.0000000000000002E-4</c:v>
                </c:pt>
                <c:pt idx="8563">
                  <c:v>4.0000000000000002E-4</c:v>
                </c:pt>
                <c:pt idx="8564">
                  <c:v>4.0000000000000002E-4</c:v>
                </c:pt>
                <c:pt idx="8565">
                  <c:v>4.0000000000000002E-4</c:v>
                </c:pt>
                <c:pt idx="8566">
                  <c:v>4.0000000000000002E-4</c:v>
                </c:pt>
                <c:pt idx="8567">
                  <c:v>4.0000000000000002E-4</c:v>
                </c:pt>
                <c:pt idx="8568">
                  <c:v>4.0000000000000002E-4</c:v>
                </c:pt>
                <c:pt idx="8569">
                  <c:v>4.0000000000000002E-4</c:v>
                </c:pt>
                <c:pt idx="8570">
                  <c:v>4.0000000000000002E-4</c:v>
                </c:pt>
                <c:pt idx="8571">
                  <c:v>0</c:v>
                </c:pt>
                <c:pt idx="8572">
                  <c:v>0</c:v>
                </c:pt>
                <c:pt idx="8573">
                  <c:v>0</c:v>
                </c:pt>
                <c:pt idx="8574">
                  <c:v>0</c:v>
                </c:pt>
                <c:pt idx="8575">
                  <c:v>0</c:v>
                </c:pt>
                <c:pt idx="8576">
                  <c:v>0</c:v>
                </c:pt>
                <c:pt idx="8577">
                  <c:v>0</c:v>
                </c:pt>
                <c:pt idx="8578">
                  <c:v>0</c:v>
                </c:pt>
                <c:pt idx="8579">
                  <c:v>4.0000000000000002E-4</c:v>
                </c:pt>
                <c:pt idx="8580">
                  <c:v>4.0000000000000002E-4</c:v>
                </c:pt>
                <c:pt idx="8581">
                  <c:v>4.0000000000000002E-4</c:v>
                </c:pt>
                <c:pt idx="8582">
                  <c:v>4.0000000000000002E-4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4.0000000000000002E-4</c:v>
                </c:pt>
                <c:pt idx="8596">
                  <c:v>4.0000000000000002E-4</c:v>
                </c:pt>
                <c:pt idx="8597">
                  <c:v>4.0000000000000002E-4</c:v>
                </c:pt>
                <c:pt idx="8598">
                  <c:v>4.0000000000000002E-4</c:v>
                </c:pt>
                <c:pt idx="8599">
                  <c:v>4.0000000000000002E-4</c:v>
                </c:pt>
                <c:pt idx="8600">
                  <c:v>4.0000000000000002E-4</c:v>
                </c:pt>
                <c:pt idx="8601">
                  <c:v>4.0000000000000002E-4</c:v>
                </c:pt>
                <c:pt idx="8602">
                  <c:v>4.0000000000000002E-4</c:v>
                </c:pt>
                <c:pt idx="8603">
                  <c:v>4.0000000000000002E-4</c:v>
                </c:pt>
                <c:pt idx="8604">
                  <c:v>4.0000000000000002E-4</c:v>
                </c:pt>
                <c:pt idx="8605">
                  <c:v>4.0000000000000002E-4</c:v>
                </c:pt>
                <c:pt idx="8606">
                  <c:v>4.0000000000000002E-4</c:v>
                </c:pt>
                <c:pt idx="8607">
                  <c:v>4.0000000000000002E-4</c:v>
                </c:pt>
                <c:pt idx="8608">
                  <c:v>4.0000000000000002E-4</c:v>
                </c:pt>
                <c:pt idx="8609">
                  <c:v>4.0000000000000002E-4</c:v>
                </c:pt>
                <c:pt idx="8610">
                  <c:v>4.0000000000000002E-4</c:v>
                </c:pt>
                <c:pt idx="8611">
                  <c:v>4.0000000000000002E-4</c:v>
                </c:pt>
                <c:pt idx="8612">
                  <c:v>4.0000000000000002E-4</c:v>
                </c:pt>
                <c:pt idx="8613">
                  <c:v>4.0000000000000002E-4</c:v>
                </c:pt>
                <c:pt idx="8614">
                  <c:v>4.0000000000000002E-4</c:v>
                </c:pt>
                <c:pt idx="8615">
                  <c:v>4.0000000000000002E-4</c:v>
                </c:pt>
                <c:pt idx="8616">
                  <c:v>4.0000000000000002E-4</c:v>
                </c:pt>
                <c:pt idx="8617">
                  <c:v>4.0000000000000002E-4</c:v>
                </c:pt>
                <c:pt idx="8618">
                  <c:v>4.0000000000000002E-4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4.0000000000000002E-4</c:v>
                </c:pt>
                <c:pt idx="8624">
                  <c:v>4.0000000000000002E-4</c:v>
                </c:pt>
                <c:pt idx="8625">
                  <c:v>4.0000000000000002E-4</c:v>
                </c:pt>
                <c:pt idx="8626">
                  <c:v>4.0000000000000002E-4</c:v>
                </c:pt>
                <c:pt idx="8627">
                  <c:v>0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</c:v>
                </c:pt>
                <c:pt idx="8632">
                  <c:v>0</c:v>
                </c:pt>
                <c:pt idx="8633">
                  <c:v>0</c:v>
                </c:pt>
                <c:pt idx="8634">
                  <c:v>0</c:v>
                </c:pt>
                <c:pt idx="8635">
                  <c:v>4.0000000000000002E-4</c:v>
                </c:pt>
                <c:pt idx="8636">
                  <c:v>4.0000000000000002E-4</c:v>
                </c:pt>
                <c:pt idx="8637">
                  <c:v>4.0000000000000002E-4</c:v>
                </c:pt>
                <c:pt idx="8638">
                  <c:v>4.0000000000000002E-4</c:v>
                </c:pt>
                <c:pt idx="8639">
                  <c:v>4.0000000000000002E-4</c:v>
                </c:pt>
                <c:pt idx="8640">
                  <c:v>4.0000000000000002E-4</c:v>
                </c:pt>
                <c:pt idx="8641">
                  <c:v>4.0000000000000002E-4</c:v>
                </c:pt>
                <c:pt idx="8642">
                  <c:v>4.0000000000000002E-4</c:v>
                </c:pt>
                <c:pt idx="8643">
                  <c:v>4.0000000000000002E-4</c:v>
                </c:pt>
                <c:pt idx="8644">
                  <c:v>4.0000000000000002E-4</c:v>
                </c:pt>
                <c:pt idx="8645">
                  <c:v>4.0000000000000002E-4</c:v>
                </c:pt>
                <c:pt idx="8646">
                  <c:v>4.0000000000000002E-4</c:v>
                </c:pt>
                <c:pt idx="8647">
                  <c:v>4.0000000000000002E-4</c:v>
                </c:pt>
                <c:pt idx="8648">
                  <c:v>4.0000000000000002E-4</c:v>
                </c:pt>
                <c:pt idx="8649">
                  <c:v>4.0000000000000002E-4</c:v>
                </c:pt>
                <c:pt idx="8650">
                  <c:v>4.0000000000000002E-4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4.0000000000000002E-4</c:v>
                </c:pt>
                <c:pt idx="8656">
                  <c:v>4.0000000000000002E-4</c:v>
                </c:pt>
                <c:pt idx="8657">
                  <c:v>4.0000000000000002E-4</c:v>
                </c:pt>
                <c:pt idx="8658">
                  <c:v>4.0000000000000002E-4</c:v>
                </c:pt>
                <c:pt idx="8659">
                  <c:v>4.0000000000000002E-4</c:v>
                </c:pt>
                <c:pt idx="8660">
                  <c:v>4.0000000000000002E-4</c:v>
                </c:pt>
                <c:pt idx="8661">
                  <c:v>4.0000000000000002E-4</c:v>
                </c:pt>
                <c:pt idx="8662">
                  <c:v>4.0000000000000002E-4</c:v>
                </c:pt>
                <c:pt idx="8663">
                  <c:v>4.0000000000000002E-4</c:v>
                </c:pt>
                <c:pt idx="8664">
                  <c:v>4.0000000000000002E-4</c:v>
                </c:pt>
                <c:pt idx="8665">
                  <c:v>4.0000000000000002E-4</c:v>
                </c:pt>
                <c:pt idx="8666">
                  <c:v>4.0000000000000002E-4</c:v>
                </c:pt>
                <c:pt idx="8667">
                  <c:v>0</c:v>
                </c:pt>
                <c:pt idx="8668">
                  <c:v>0</c:v>
                </c:pt>
                <c:pt idx="8669">
                  <c:v>0</c:v>
                </c:pt>
                <c:pt idx="8670">
                  <c:v>0</c:v>
                </c:pt>
                <c:pt idx="8671">
                  <c:v>0</c:v>
                </c:pt>
                <c:pt idx="8672">
                  <c:v>0</c:v>
                </c:pt>
                <c:pt idx="8673">
                  <c:v>0</c:v>
                </c:pt>
                <c:pt idx="8674">
                  <c:v>0</c:v>
                </c:pt>
                <c:pt idx="8675">
                  <c:v>0</c:v>
                </c:pt>
                <c:pt idx="8676">
                  <c:v>0</c:v>
                </c:pt>
                <c:pt idx="8677">
                  <c:v>0</c:v>
                </c:pt>
                <c:pt idx="8678">
                  <c:v>0</c:v>
                </c:pt>
                <c:pt idx="8679">
                  <c:v>4.0000000000000002E-4</c:v>
                </c:pt>
                <c:pt idx="8680">
                  <c:v>4.0000000000000002E-4</c:v>
                </c:pt>
                <c:pt idx="8681">
                  <c:v>4.0000000000000002E-4</c:v>
                </c:pt>
                <c:pt idx="8682">
                  <c:v>4.0000000000000002E-4</c:v>
                </c:pt>
                <c:pt idx="8683">
                  <c:v>0</c:v>
                </c:pt>
                <c:pt idx="8684">
                  <c:v>0</c:v>
                </c:pt>
                <c:pt idx="8685">
                  <c:v>0</c:v>
                </c:pt>
                <c:pt idx="8686">
                  <c:v>0</c:v>
                </c:pt>
                <c:pt idx="8687">
                  <c:v>4.0000000000000002E-4</c:v>
                </c:pt>
                <c:pt idx="8688">
                  <c:v>4.0000000000000002E-4</c:v>
                </c:pt>
                <c:pt idx="8689">
                  <c:v>4.0000000000000002E-4</c:v>
                </c:pt>
                <c:pt idx="8690">
                  <c:v>4.0000000000000002E-4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0</c:v>
                </c:pt>
                <c:pt idx="8700">
                  <c:v>0</c:v>
                </c:pt>
                <c:pt idx="8701">
                  <c:v>0</c:v>
                </c:pt>
                <c:pt idx="8702">
                  <c:v>0</c:v>
                </c:pt>
                <c:pt idx="8703">
                  <c:v>4.0000000000000002E-4</c:v>
                </c:pt>
                <c:pt idx="8704">
                  <c:v>4.0000000000000002E-4</c:v>
                </c:pt>
                <c:pt idx="8705">
                  <c:v>4.0000000000000002E-4</c:v>
                </c:pt>
                <c:pt idx="8706">
                  <c:v>4.0000000000000002E-4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4.0000000000000002E-4</c:v>
                </c:pt>
                <c:pt idx="8716">
                  <c:v>4.0000000000000002E-4</c:v>
                </c:pt>
                <c:pt idx="8717">
                  <c:v>4.0000000000000002E-4</c:v>
                </c:pt>
                <c:pt idx="8718">
                  <c:v>4.0000000000000002E-4</c:v>
                </c:pt>
                <c:pt idx="8719">
                  <c:v>4.0000000000000002E-4</c:v>
                </c:pt>
                <c:pt idx="8720">
                  <c:v>4.0000000000000002E-4</c:v>
                </c:pt>
                <c:pt idx="8721">
                  <c:v>4.0000000000000002E-4</c:v>
                </c:pt>
                <c:pt idx="8722">
                  <c:v>4.0000000000000002E-4</c:v>
                </c:pt>
                <c:pt idx="8723">
                  <c:v>4.0000000000000002E-4</c:v>
                </c:pt>
                <c:pt idx="8724">
                  <c:v>4.0000000000000002E-4</c:v>
                </c:pt>
                <c:pt idx="8725">
                  <c:v>4.0000000000000002E-4</c:v>
                </c:pt>
                <c:pt idx="8726">
                  <c:v>4.0000000000000002E-4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4.0000000000000002E-4</c:v>
                </c:pt>
                <c:pt idx="8752">
                  <c:v>4.0000000000000002E-4</c:v>
                </c:pt>
                <c:pt idx="8753">
                  <c:v>4.0000000000000002E-4</c:v>
                </c:pt>
                <c:pt idx="8754">
                  <c:v>4.0000000000000002E-4</c:v>
                </c:pt>
                <c:pt idx="8755">
                  <c:v>4.0000000000000002E-4</c:v>
                </c:pt>
                <c:pt idx="8756">
                  <c:v>4.0000000000000002E-4</c:v>
                </c:pt>
                <c:pt idx="8757">
                  <c:v>4.0000000000000002E-4</c:v>
                </c:pt>
                <c:pt idx="8758">
                  <c:v>4.0000000000000002E-4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4.0000000000000002E-4</c:v>
                </c:pt>
                <c:pt idx="8764">
                  <c:v>4.0000000000000002E-4</c:v>
                </c:pt>
                <c:pt idx="8765">
                  <c:v>4.0000000000000002E-4</c:v>
                </c:pt>
                <c:pt idx="8766">
                  <c:v>4.0000000000000002E-4</c:v>
                </c:pt>
                <c:pt idx="8767">
                  <c:v>4.0000000000000002E-4</c:v>
                </c:pt>
                <c:pt idx="8768">
                  <c:v>4.0000000000000002E-4</c:v>
                </c:pt>
                <c:pt idx="8769">
                  <c:v>4.0000000000000002E-4</c:v>
                </c:pt>
                <c:pt idx="8770">
                  <c:v>4.0000000000000002E-4</c:v>
                </c:pt>
                <c:pt idx="8771">
                  <c:v>4.0000000000000002E-4</c:v>
                </c:pt>
                <c:pt idx="8772">
                  <c:v>4.0000000000000002E-4</c:v>
                </c:pt>
                <c:pt idx="8773">
                  <c:v>4.0000000000000002E-4</c:v>
                </c:pt>
                <c:pt idx="8774">
                  <c:v>4.0000000000000002E-4</c:v>
                </c:pt>
                <c:pt idx="8775">
                  <c:v>4.0000000000000002E-4</c:v>
                </c:pt>
                <c:pt idx="8776">
                  <c:v>4.0000000000000002E-4</c:v>
                </c:pt>
                <c:pt idx="8777">
                  <c:v>4.0000000000000002E-4</c:v>
                </c:pt>
                <c:pt idx="8778">
                  <c:v>4.0000000000000002E-4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4.0000000000000002E-4</c:v>
                </c:pt>
                <c:pt idx="8784">
                  <c:v>4.0000000000000002E-4</c:v>
                </c:pt>
                <c:pt idx="8785">
                  <c:v>4.0000000000000002E-4</c:v>
                </c:pt>
                <c:pt idx="8786">
                  <c:v>4.0000000000000002E-4</c:v>
                </c:pt>
                <c:pt idx="8787">
                  <c:v>0</c:v>
                </c:pt>
                <c:pt idx="8788">
                  <c:v>0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4.0000000000000002E-4</c:v>
                </c:pt>
                <c:pt idx="8796">
                  <c:v>4.0000000000000002E-4</c:v>
                </c:pt>
                <c:pt idx="8797">
                  <c:v>4.0000000000000002E-4</c:v>
                </c:pt>
                <c:pt idx="8798">
                  <c:v>4.0000000000000002E-4</c:v>
                </c:pt>
                <c:pt idx="8799">
                  <c:v>4.0000000000000002E-4</c:v>
                </c:pt>
                <c:pt idx="8800">
                  <c:v>4.0000000000000002E-4</c:v>
                </c:pt>
                <c:pt idx="8801">
                  <c:v>4.0000000000000002E-4</c:v>
                </c:pt>
                <c:pt idx="8802">
                  <c:v>4.0000000000000002E-4</c:v>
                </c:pt>
                <c:pt idx="8803">
                  <c:v>4.0000000000000002E-4</c:v>
                </c:pt>
                <c:pt idx="8804">
                  <c:v>4.0000000000000002E-4</c:v>
                </c:pt>
                <c:pt idx="8805">
                  <c:v>4.0000000000000002E-4</c:v>
                </c:pt>
                <c:pt idx="8806">
                  <c:v>4.0000000000000002E-4</c:v>
                </c:pt>
                <c:pt idx="8807">
                  <c:v>0</c:v>
                </c:pt>
                <c:pt idx="8808">
                  <c:v>0</c:v>
                </c:pt>
                <c:pt idx="8809">
                  <c:v>0</c:v>
                </c:pt>
                <c:pt idx="8810">
                  <c:v>0</c:v>
                </c:pt>
                <c:pt idx="8811">
                  <c:v>0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4.0000000000000002E-4</c:v>
                </c:pt>
                <c:pt idx="8816">
                  <c:v>4.0000000000000002E-4</c:v>
                </c:pt>
                <c:pt idx="8817">
                  <c:v>4.0000000000000002E-4</c:v>
                </c:pt>
                <c:pt idx="8818">
                  <c:v>4.0000000000000002E-4</c:v>
                </c:pt>
                <c:pt idx="8819">
                  <c:v>4.0000000000000002E-4</c:v>
                </c:pt>
                <c:pt idx="8820">
                  <c:v>4.0000000000000002E-4</c:v>
                </c:pt>
                <c:pt idx="8821">
                  <c:v>4.0000000000000002E-4</c:v>
                </c:pt>
                <c:pt idx="8822">
                  <c:v>4.0000000000000002E-4</c:v>
                </c:pt>
                <c:pt idx="8823">
                  <c:v>4.0000000000000002E-4</c:v>
                </c:pt>
                <c:pt idx="8824">
                  <c:v>4.0000000000000002E-4</c:v>
                </c:pt>
                <c:pt idx="8825">
                  <c:v>4.0000000000000002E-4</c:v>
                </c:pt>
                <c:pt idx="8826">
                  <c:v>4.0000000000000002E-4</c:v>
                </c:pt>
                <c:pt idx="8827">
                  <c:v>4.0000000000000002E-4</c:v>
                </c:pt>
                <c:pt idx="8828">
                  <c:v>4.0000000000000002E-4</c:v>
                </c:pt>
                <c:pt idx="8829">
                  <c:v>4.0000000000000002E-4</c:v>
                </c:pt>
                <c:pt idx="8830">
                  <c:v>4.0000000000000002E-4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4.0000000000000002E-4</c:v>
                </c:pt>
                <c:pt idx="8840">
                  <c:v>4.0000000000000002E-4</c:v>
                </c:pt>
                <c:pt idx="8841">
                  <c:v>4.0000000000000002E-4</c:v>
                </c:pt>
                <c:pt idx="8842">
                  <c:v>4.0000000000000002E-4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4.0000000000000002E-4</c:v>
                </c:pt>
                <c:pt idx="8848">
                  <c:v>4.0000000000000002E-4</c:v>
                </c:pt>
                <c:pt idx="8849">
                  <c:v>4.0000000000000002E-4</c:v>
                </c:pt>
                <c:pt idx="8850">
                  <c:v>4.0000000000000002E-4</c:v>
                </c:pt>
                <c:pt idx="8851">
                  <c:v>0</c:v>
                </c:pt>
                <c:pt idx="8852">
                  <c:v>0</c:v>
                </c:pt>
                <c:pt idx="8853">
                  <c:v>0</c:v>
                </c:pt>
                <c:pt idx="8854">
                  <c:v>0</c:v>
                </c:pt>
                <c:pt idx="8855">
                  <c:v>4.0000000000000002E-4</c:v>
                </c:pt>
                <c:pt idx="8856">
                  <c:v>4.0000000000000002E-4</c:v>
                </c:pt>
                <c:pt idx="8857">
                  <c:v>4.0000000000000002E-4</c:v>
                </c:pt>
                <c:pt idx="8858">
                  <c:v>4.0000000000000002E-4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0</c:v>
                </c:pt>
                <c:pt idx="8863">
                  <c:v>4.0000000000000002E-4</c:v>
                </c:pt>
                <c:pt idx="8864">
                  <c:v>4.0000000000000002E-4</c:v>
                </c:pt>
                <c:pt idx="8865">
                  <c:v>4.0000000000000002E-4</c:v>
                </c:pt>
                <c:pt idx="8866">
                  <c:v>4.0000000000000002E-4</c:v>
                </c:pt>
                <c:pt idx="8867">
                  <c:v>0</c:v>
                </c:pt>
                <c:pt idx="8868">
                  <c:v>0</c:v>
                </c:pt>
                <c:pt idx="8869">
                  <c:v>0</c:v>
                </c:pt>
                <c:pt idx="8870">
                  <c:v>0</c:v>
                </c:pt>
                <c:pt idx="8871">
                  <c:v>4.0000000000000002E-4</c:v>
                </c:pt>
                <c:pt idx="8872">
                  <c:v>4.0000000000000002E-4</c:v>
                </c:pt>
                <c:pt idx="8873">
                  <c:v>4.0000000000000002E-4</c:v>
                </c:pt>
                <c:pt idx="8874">
                  <c:v>4.0000000000000002E-4</c:v>
                </c:pt>
                <c:pt idx="8875">
                  <c:v>4.0000000000000002E-4</c:v>
                </c:pt>
                <c:pt idx="8876">
                  <c:v>4.0000000000000002E-4</c:v>
                </c:pt>
                <c:pt idx="8877">
                  <c:v>4.0000000000000002E-4</c:v>
                </c:pt>
                <c:pt idx="8878">
                  <c:v>4.0000000000000002E-4</c:v>
                </c:pt>
                <c:pt idx="8879">
                  <c:v>4.0000000000000002E-4</c:v>
                </c:pt>
                <c:pt idx="8880">
                  <c:v>4.0000000000000002E-4</c:v>
                </c:pt>
                <c:pt idx="8881">
                  <c:v>4.0000000000000002E-4</c:v>
                </c:pt>
                <c:pt idx="8882">
                  <c:v>4.0000000000000002E-4</c:v>
                </c:pt>
                <c:pt idx="8883">
                  <c:v>0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4.0000000000000002E-4</c:v>
                </c:pt>
                <c:pt idx="8892">
                  <c:v>4.0000000000000002E-4</c:v>
                </c:pt>
                <c:pt idx="8893">
                  <c:v>4.0000000000000002E-4</c:v>
                </c:pt>
                <c:pt idx="8894">
                  <c:v>4.0000000000000002E-4</c:v>
                </c:pt>
                <c:pt idx="8895">
                  <c:v>4.0000000000000002E-4</c:v>
                </c:pt>
                <c:pt idx="8896">
                  <c:v>4.0000000000000002E-4</c:v>
                </c:pt>
                <c:pt idx="8897">
                  <c:v>4.0000000000000002E-4</c:v>
                </c:pt>
                <c:pt idx="8898">
                  <c:v>4.0000000000000002E-4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4.0000000000000002E-4</c:v>
                </c:pt>
                <c:pt idx="8904">
                  <c:v>4.0000000000000002E-4</c:v>
                </c:pt>
                <c:pt idx="8905">
                  <c:v>4.0000000000000002E-4</c:v>
                </c:pt>
                <c:pt idx="8906">
                  <c:v>4.0000000000000002E-4</c:v>
                </c:pt>
                <c:pt idx="8907">
                  <c:v>4.0000000000000002E-4</c:v>
                </c:pt>
                <c:pt idx="8908">
                  <c:v>4.0000000000000002E-4</c:v>
                </c:pt>
                <c:pt idx="8909">
                  <c:v>4.0000000000000002E-4</c:v>
                </c:pt>
                <c:pt idx="8910">
                  <c:v>4.0000000000000002E-4</c:v>
                </c:pt>
                <c:pt idx="8911">
                  <c:v>4.0000000000000002E-4</c:v>
                </c:pt>
                <c:pt idx="8912">
                  <c:v>4.0000000000000002E-4</c:v>
                </c:pt>
                <c:pt idx="8913">
                  <c:v>4.0000000000000002E-4</c:v>
                </c:pt>
                <c:pt idx="8914">
                  <c:v>4.0000000000000002E-4</c:v>
                </c:pt>
                <c:pt idx="8915">
                  <c:v>0</c:v>
                </c:pt>
                <c:pt idx="8916">
                  <c:v>0</c:v>
                </c:pt>
                <c:pt idx="8917">
                  <c:v>0</c:v>
                </c:pt>
                <c:pt idx="8918">
                  <c:v>0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</c:v>
                </c:pt>
                <c:pt idx="8923">
                  <c:v>4.0000000000000002E-4</c:v>
                </c:pt>
                <c:pt idx="8924">
                  <c:v>4.0000000000000002E-4</c:v>
                </c:pt>
                <c:pt idx="8925">
                  <c:v>4.0000000000000002E-4</c:v>
                </c:pt>
                <c:pt idx="8926">
                  <c:v>4.0000000000000002E-4</c:v>
                </c:pt>
                <c:pt idx="8927">
                  <c:v>4.0000000000000002E-4</c:v>
                </c:pt>
                <c:pt idx="8928">
                  <c:v>4.0000000000000002E-4</c:v>
                </c:pt>
                <c:pt idx="8929">
                  <c:v>4.0000000000000002E-4</c:v>
                </c:pt>
                <c:pt idx="8930">
                  <c:v>4.0000000000000002E-4</c:v>
                </c:pt>
                <c:pt idx="8931">
                  <c:v>4.0000000000000002E-4</c:v>
                </c:pt>
                <c:pt idx="8932">
                  <c:v>4.0000000000000002E-4</c:v>
                </c:pt>
                <c:pt idx="8933">
                  <c:v>4.0000000000000002E-4</c:v>
                </c:pt>
                <c:pt idx="8934">
                  <c:v>4.0000000000000002E-4</c:v>
                </c:pt>
                <c:pt idx="8935">
                  <c:v>4.0000000000000002E-4</c:v>
                </c:pt>
                <c:pt idx="8936">
                  <c:v>4.0000000000000002E-4</c:v>
                </c:pt>
                <c:pt idx="8937">
                  <c:v>4.0000000000000002E-4</c:v>
                </c:pt>
                <c:pt idx="8938">
                  <c:v>4.0000000000000002E-4</c:v>
                </c:pt>
                <c:pt idx="8939">
                  <c:v>4.0000000000000002E-4</c:v>
                </c:pt>
                <c:pt idx="8940">
                  <c:v>4.0000000000000002E-4</c:v>
                </c:pt>
                <c:pt idx="8941">
                  <c:v>4.0000000000000002E-4</c:v>
                </c:pt>
                <c:pt idx="8942">
                  <c:v>4.0000000000000002E-4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4.0000000000000002E-4</c:v>
                </c:pt>
                <c:pt idx="8948">
                  <c:v>4.0000000000000002E-4</c:v>
                </c:pt>
                <c:pt idx="8949">
                  <c:v>4.0000000000000002E-4</c:v>
                </c:pt>
                <c:pt idx="8950">
                  <c:v>4.0000000000000002E-4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4.0000000000000002E-4</c:v>
                </c:pt>
                <c:pt idx="8964">
                  <c:v>4.0000000000000002E-4</c:v>
                </c:pt>
                <c:pt idx="8965">
                  <c:v>4.0000000000000002E-4</c:v>
                </c:pt>
                <c:pt idx="8966">
                  <c:v>4.0000000000000002E-4</c:v>
                </c:pt>
                <c:pt idx="8967">
                  <c:v>4.0000000000000002E-4</c:v>
                </c:pt>
                <c:pt idx="8968">
                  <c:v>4.0000000000000002E-4</c:v>
                </c:pt>
                <c:pt idx="8969">
                  <c:v>4.0000000000000002E-4</c:v>
                </c:pt>
                <c:pt idx="8970">
                  <c:v>4.0000000000000002E-4</c:v>
                </c:pt>
                <c:pt idx="8971">
                  <c:v>4.0000000000000002E-4</c:v>
                </c:pt>
                <c:pt idx="8972">
                  <c:v>4.0000000000000002E-4</c:v>
                </c:pt>
                <c:pt idx="8973">
                  <c:v>4.0000000000000002E-4</c:v>
                </c:pt>
                <c:pt idx="8974">
                  <c:v>4.0000000000000002E-4</c:v>
                </c:pt>
                <c:pt idx="8975">
                  <c:v>4.0000000000000002E-4</c:v>
                </c:pt>
                <c:pt idx="8976">
                  <c:v>4.0000000000000002E-4</c:v>
                </c:pt>
                <c:pt idx="8977">
                  <c:v>4.0000000000000002E-4</c:v>
                </c:pt>
                <c:pt idx="8978">
                  <c:v>4.0000000000000002E-4</c:v>
                </c:pt>
                <c:pt idx="8979">
                  <c:v>4.0000000000000002E-4</c:v>
                </c:pt>
                <c:pt idx="8980">
                  <c:v>4.0000000000000002E-4</c:v>
                </c:pt>
                <c:pt idx="8981">
                  <c:v>4.0000000000000002E-4</c:v>
                </c:pt>
                <c:pt idx="8982">
                  <c:v>4.0000000000000002E-4</c:v>
                </c:pt>
                <c:pt idx="8983">
                  <c:v>4.0000000000000002E-4</c:v>
                </c:pt>
                <c:pt idx="8984">
                  <c:v>4.0000000000000002E-4</c:v>
                </c:pt>
                <c:pt idx="8985">
                  <c:v>4.0000000000000002E-4</c:v>
                </c:pt>
                <c:pt idx="8986">
                  <c:v>4.0000000000000002E-4</c:v>
                </c:pt>
                <c:pt idx="8987">
                  <c:v>0</c:v>
                </c:pt>
                <c:pt idx="8988">
                  <c:v>0</c:v>
                </c:pt>
                <c:pt idx="8989">
                  <c:v>0</c:v>
                </c:pt>
                <c:pt idx="8990">
                  <c:v>2.8E-3</c:v>
                </c:pt>
                <c:pt idx="8991">
                  <c:v>2.8E-3</c:v>
                </c:pt>
                <c:pt idx="8992">
                  <c:v>4.8000000000000004E-3</c:v>
                </c:pt>
                <c:pt idx="8993">
                  <c:v>5.1999999999999998E-3</c:v>
                </c:pt>
                <c:pt idx="8994">
                  <c:v>6.0000000000000001E-3</c:v>
                </c:pt>
                <c:pt idx="8995">
                  <c:v>5.1999999999999998E-3</c:v>
                </c:pt>
                <c:pt idx="8996">
                  <c:v>5.1999999999999998E-3</c:v>
                </c:pt>
                <c:pt idx="8997">
                  <c:v>6.0000000000000001E-3</c:v>
                </c:pt>
                <c:pt idx="8998">
                  <c:v>6.4000000000000003E-3</c:v>
                </c:pt>
                <c:pt idx="8999">
                  <c:v>7.1999999999999998E-3</c:v>
                </c:pt>
                <c:pt idx="9000">
                  <c:v>7.1999999999999998E-3</c:v>
                </c:pt>
                <c:pt idx="9001">
                  <c:v>7.6E-3</c:v>
                </c:pt>
                <c:pt idx="9002">
                  <c:v>7.6E-3</c:v>
                </c:pt>
                <c:pt idx="9003">
                  <c:v>8.0000000000000002E-3</c:v>
                </c:pt>
                <c:pt idx="9004">
                  <c:v>8.7999999999999988E-3</c:v>
                </c:pt>
                <c:pt idx="9005">
                  <c:v>1.0800000000000001E-2</c:v>
                </c:pt>
                <c:pt idx="9006">
                  <c:v>1.32E-2</c:v>
                </c:pt>
                <c:pt idx="9007">
                  <c:v>1.5599999999999999E-2</c:v>
                </c:pt>
                <c:pt idx="9008">
                  <c:v>1.7599999999999998E-2</c:v>
                </c:pt>
                <c:pt idx="9009">
                  <c:v>1.7999999999999999E-2</c:v>
                </c:pt>
                <c:pt idx="9010">
                  <c:v>1.8800000000000001E-2</c:v>
                </c:pt>
                <c:pt idx="9011">
                  <c:v>1.6800000000000002E-2</c:v>
                </c:pt>
                <c:pt idx="9012">
                  <c:v>1.3600000000000001E-2</c:v>
                </c:pt>
                <c:pt idx="9013">
                  <c:v>1.24E-2</c:v>
                </c:pt>
                <c:pt idx="9014">
                  <c:v>1.52E-2</c:v>
                </c:pt>
                <c:pt idx="9015">
                  <c:v>1.6800000000000002E-2</c:v>
                </c:pt>
                <c:pt idx="9016">
                  <c:v>1.7999999999999999E-2</c:v>
                </c:pt>
                <c:pt idx="9017">
                  <c:v>1.7999999999999999E-2</c:v>
                </c:pt>
                <c:pt idx="9018">
                  <c:v>1.84E-2</c:v>
                </c:pt>
                <c:pt idx="9019">
                  <c:v>1.8800000000000001E-2</c:v>
                </c:pt>
                <c:pt idx="9020">
                  <c:v>1.6E-2</c:v>
                </c:pt>
                <c:pt idx="9021">
                  <c:v>1.2800000000000001E-2</c:v>
                </c:pt>
                <c:pt idx="9022">
                  <c:v>1.5599999999999999E-2</c:v>
                </c:pt>
                <c:pt idx="9023">
                  <c:v>1.6800000000000002E-2</c:v>
                </c:pt>
                <c:pt idx="9024">
                  <c:v>1.5599999999999999E-2</c:v>
                </c:pt>
                <c:pt idx="9025">
                  <c:v>1.24E-2</c:v>
                </c:pt>
                <c:pt idx="9026">
                  <c:v>1.12E-2</c:v>
                </c:pt>
                <c:pt idx="9027">
                  <c:v>9.6000000000000009E-3</c:v>
                </c:pt>
                <c:pt idx="9028">
                  <c:v>8.7999999999999988E-3</c:v>
                </c:pt>
                <c:pt idx="9029">
                  <c:v>8.4000000000000012E-3</c:v>
                </c:pt>
                <c:pt idx="9030">
                  <c:v>8.4000000000000012E-3</c:v>
                </c:pt>
                <c:pt idx="9031">
                  <c:v>8.7999999999999988E-3</c:v>
                </c:pt>
                <c:pt idx="9032">
                  <c:v>8.7999999999999988E-3</c:v>
                </c:pt>
                <c:pt idx="9033">
                  <c:v>8.7999999999999988E-3</c:v>
                </c:pt>
                <c:pt idx="9034">
                  <c:v>8.0000000000000002E-3</c:v>
                </c:pt>
                <c:pt idx="9035">
                  <c:v>8.0000000000000002E-3</c:v>
                </c:pt>
                <c:pt idx="9036">
                  <c:v>8.0000000000000002E-3</c:v>
                </c:pt>
                <c:pt idx="9037">
                  <c:v>8.0000000000000002E-3</c:v>
                </c:pt>
                <c:pt idx="9038">
                  <c:v>8.0000000000000002E-3</c:v>
                </c:pt>
                <c:pt idx="9039">
                  <c:v>9.1999999999999998E-3</c:v>
                </c:pt>
                <c:pt idx="9040">
                  <c:v>9.1999999999999998E-3</c:v>
                </c:pt>
                <c:pt idx="9041">
                  <c:v>9.1999999999999998E-3</c:v>
                </c:pt>
                <c:pt idx="9042">
                  <c:v>8.4000000000000012E-3</c:v>
                </c:pt>
                <c:pt idx="9043">
                  <c:v>8.0000000000000002E-3</c:v>
                </c:pt>
                <c:pt idx="9044">
                  <c:v>8.0000000000000002E-3</c:v>
                </c:pt>
                <c:pt idx="9045">
                  <c:v>8.0000000000000002E-3</c:v>
                </c:pt>
                <c:pt idx="9046">
                  <c:v>8.0000000000000002E-3</c:v>
                </c:pt>
                <c:pt idx="9047">
                  <c:v>8.0000000000000002E-3</c:v>
                </c:pt>
                <c:pt idx="9048">
                  <c:v>8.0000000000000002E-3</c:v>
                </c:pt>
                <c:pt idx="9049">
                  <c:v>8.0000000000000002E-3</c:v>
                </c:pt>
                <c:pt idx="9050">
                  <c:v>8.7999999999999988E-3</c:v>
                </c:pt>
                <c:pt idx="9051">
                  <c:v>8.0000000000000002E-3</c:v>
                </c:pt>
                <c:pt idx="9052">
                  <c:v>8.4000000000000012E-3</c:v>
                </c:pt>
                <c:pt idx="9053">
                  <c:v>8.0000000000000002E-3</c:v>
                </c:pt>
                <c:pt idx="9054">
                  <c:v>8.0000000000000002E-3</c:v>
                </c:pt>
                <c:pt idx="9055">
                  <c:v>8.0000000000000002E-3</c:v>
                </c:pt>
                <c:pt idx="9056">
                  <c:v>8.0000000000000002E-3</c:v>
                </c:pt>
                <c:pt idx="9057">
                  <c:v>8.4000000000000012E-3</c:v>
                </c:pt>
                <c:pt idx="9058">
                  <c:v>8.0000000000000002E-3</c:v>
                </c:pt>
                <c:pt idx="9059">
                  <c:v>7.6E-3</c:v>
                </c:pt>
                <c:pt idx="9060">
                  <c:v>7.6E-3</c:v>
                </c:pt>
                <c:pt idx="9061">
                  <c:v>7.6E-3</c:v>
                </c:pt>
                <c:pt idx="9062">
                  <c:v>8.4000000000000012E-3</c:v>
                </c:pt>
                <c:pt idx="9063">
                  <c:v>8.7999999999999988E-3</c:v>
                </c:pt>
                <c:pt idx="9064">
                  <c:v>8.7999999999999988E-3</c:v>
                </c:pt>
                <c:pt idx="9065">
                  <c:v>8.0000000000000002E-3</c:v>
                </c:pt>
                <c:pt idx="9066">
                  <c:v>8.0000000000000002E-3</c:v>
                </c:pt>
                <c:pt idx="9067">
                  <c:v>8.0000000000000002E-3</c:v>
                </c:pt>
                <c:pt idx="9068">
                  <c:v>8.0000000000000002E-3</c:v>
                </c:pt>
                <c:pt idx="9069">
                  <c:v>8.0000000000000002E-3</c:v>
                </c:pt>
                <c:pt idx="9070">
                  <c:v>8.0000000000000002E-3</c:v>
                </c:pt>
                <c:pt idx="9071">
                  <c:v>8.4000000000000012E-3</c:v>
                </c:pt>
                <c:pt idx="9072">
                  <c:v>8.4000000000000012E-3</c:v>
                </c:pt>
                <c:pt idx="9073">
                  <c:v>8.4000000000000012E-3</c:v>
                </c:pt>
                <c:pt idx="9074">
                  <c:v>8.4000000000000012E-3</c:v>
                </c:pt>
                <c:pt idx="9075">
                  <c:v>8.0000000000000002E-3</c:v>
                </c:pt>
                <c:pt idx="9076">
                  <c:v>8.4000000000000012E-3</c:v>
                </c:pt>
                <c:pt idx="9077">
                  <c:v>8.0000000000000002E-3</c:v>
                </c:pt>
                <c:pt idx="9078">
                  <c:v>8.4000000000000012E-3</c:v>
                </c:pt>
                <c:pt idx="9079">
                  <c:v>8.4000000000000012E-3</c:v>
                </c:pt>
                <c:pt idx="9080">
                  <c:v>8.4000000000000012E-3</c:v>
                </c:pt>
                <c:pt idx="9081">
                  <c:v>8.4000000000000012E-3</c:v>
                </c:pt>
                <c:pt idx="9082">
                  <c:v>9.1999999999999998E-3</c:v>
                </c:pt>
                <c:pt idx="9083">
                  <c:v>8.0000000000000002E-3</c:v>
                </c:pt>
                <c:pt idx="9084">
                  <c:v>8.7999999999999988E-3</c:v>
                </c:pt>
                <c:pt idx="9085">
                  <c:v>8.0000000000000002E-3</c:v>
                </c:pt>
                <c:pt idx="9086">
                  <c:v>8.7999999999999988E-3</c:v>
                </c:pt>
                <c:pt idx="9087">
                  <c:v>8.7999999999999988E-3</c:v>
                </c:pt>
                <c:pt idx="9088">
                  <c:v>8.7999999999999988E-3</c:v>
                </c:pt>
                <c:pt idx="9089">
                  <c:v>8.0000000000000002E-3</c:v>
                </c:pt>
                <c:pt idx="9090">
                  <c:v>8.0000000000000002E-3</c:v>
                </c:pt>
                <c:pt idx="9091">
                  <c:v>8.0000000000000002E-3</c:v>
                </c:pt>
                <c:pt idx="9092">
                  <c:v>8.0000000000000002E-3</c:v>
                </c:pt>
                <c:pt idx="9093">
                  <c:v>8.0000000000000002E-3</c:v>
                </c:pt>
                <c:pt idx="9094">
                  <c:v>8.4000000000000012E-3</c:v>
                </c:pt>
                <c:pt idx="9095">
                  <c:v>8.0000000000000002E-3</c:v>
                </c:pt>
                <c:pt idx="9096">
                  <c:v>8.4000000000000012E-3</c:v>
                </c:pt>
                <c:pt idx="9097">
                  <c:v>8.0000000000000002E-3</c:v>
                </c:pt>
                <c:pt idx="9098">
                  <c:v>8.4000000000000012E-3</c:v>
                </c:pt>
                <c:pt idx="9099">
                  <c:v>7.6E-3</c:v>
                </c:pt>
                <c:pt idx="9100">
                  <c:v>7.6E-3</c:v>
                </c:pt>
                <c:pt idx="9101">
                  <c:v>7.6E-3</c:v>
                </c:pt>
                <c:pt idx="9102">
                  <c:v>7.6E-3</c:v>
                </c:pt>
                <c:pt idx="9103">
                  <c:v>8.4000000000000012E-3</c:v>
                </c:pt>
                <c:pt idx="9104">
                  <c:v>8.7999999999999988E-3</c:v>
                </c:pt>
                <c:pt idx="9105">
                  <c:v>8.4000000000000012E-3</c:v>
                </c:pt>
                <c:pt idx="9106">
                  <c:v>8.4000000000000012E-3</c:v>
                </c:pt>
                <c:pt idx="9107">
                  <c:v>8.0000000000000002E-3</c:v>
                </c:pt>
                <c:pt idx="9108">
                  <c:v>8.0000000000000002E-3</c:v>
                </c:pt>
                <c:pt idx="9109">
                  <c:v>8.0000000000000002E-3</c:v>
                </c:pt>
                <c:pt idx="9110">
                  <c:v>8.0000000000000002E-3</c:v>
                </c:pt>
                <c:pt idx="9111">
                  <c:v>7.6E-3</c:v>
                </c:pt>
                <c:pt idx="9112">
                  <c:v>7.6E-3</c:v>
                </c:pt>
                <c:pt idx="9113">
                  <c:v>7.6E-3</c:v>
                </c:pt>
                <c:pt idx="9114">
                  <c:v>8.4000000000000012E-3</c:v>
                </c:pt>
                <c:pt idx="9115">
                  <c:v>8.0000000000000002E-3</c:v>
                </c:pt>
                <c:pt idx="9116">
                  <c:v>8.0000000000000002E-3</c:v>
                </c:pt>
                <c:pt idx="9117">
                  <c:v>8.0000000000000002E-3</c:v>
                </c:pt>
                <c:pt idx="9118">
                  <c:v>8.0000000000000002E-3</c:v>
                </c:pt>
                <c:pt idx="9119">
                  <c:v>8.4000000000000012E-3</c:v>
                </c:pt>
                <c:pt idx="9120">
                  <c:v>8.4000000000000012E-3</c:v>
                </c:pt>
                <c:pt idx="9121">
                  <c:v>8.4000000000000012E-3</c:v>
                </c:pt>
                <c:pt idx="9122">
                  <c:v>8.4000000000000012E-3</c:v>
                </c:pt>
                <c:pt idx="9123">
                  <c:v>7.6E-3</c:v>
                </c:pt>
                <c:pt idx="9124">
                  <c:v>8.4000000000000012E-3</c:v>
                </c:pt>
                <c:pt idx="9125">
                  <c:v>7.6E-3</c:v>
                </c:pt>
                <c:pt idx="9126">
                  <c:v>7.6E-3</c:v>
                </c:pt>
                <c:pt idx="9127">
                  <c:v>8.4000000000000012E-3</c:v>
                </c:pt>
                <c:pt idx="9128">
                  <c:v>8.4000000000000012E-3</c:v>
                </c:pt>
                <c:pt idx="9129">
                  <c:v>8.4000000000000012E-3</c:v>
                </c:pt>
                <c:pt idx="9130">
                  <c:v>8.4000000000000012E-3</c:v>
                </c:pt>
                <c:pt idx="9131">
                  <c:v>7.6E-3</c:v>
                </c:pt>
                <c:pt idx="9132">
                  <c:v>7.6E-3</c:v>
                </c:pt>
                <c:pt idx="9133">
                  <c:v>7.6E-3</c:v>
                </c:pt>
                <c:pt idx="9134">
                  <c:v>8.4000000000000012E-3</c:v>
                </c:pt>
                <c:pt idx="9135">
                  <c:v>8.0000000000000002E-3</c:v>
                </c:pt>
                <c:pt idx="9136">
                  <c:v>8.0000000000000002E-3</c:v>
                </c:pt>
                <c:pt idx="9137">
                  <c:v>8.0000000000000002E-3</c:v>
                </c:pt>
                <c:pt idx="9138">
                  <c:v>6.8000000000000005E-3</c:v>
                </c:pt>
                <c:pt idx="9139">
                  <c:v>5.5999999999999999E-3</c:v>
                </c:pt>
                <c:pt idx="9140">
                  <c:v>5.5999999999999999E-3</c:v>
                </c:pt>
                <c:pt idx="9141">
                  <c:v>4.3999999999999994E-3</c:v>
                </c:pt>
                <c:pt idx="9142">
                  <c:v>2.4000000000000002E-3</c:v>
                </c:pt>
                <c:pt idx="9143">
                  <c:v>1.2000000000000001E-3</c:v>
                </c:pt>
                <c:pt idx="9144">
                  <c:v>8.0000000000000004E-4</c:v>
                </c:pt>
                <c:pt idx="9145">
                  <c:v>8.0000000000000004E-4</c:v>
                </c:pt>
                <c:pt idx="9146">
                  <c:v>8.0000000000000004E-4</c:v>
                </c:pt>
                <c:pt idx="9147">
                  <c:v>0</c:v>
                </c:pt>
                <c:pt idx="9148">
                  <c:v>0</c:v>
                </c:pt>
                <c:pt idx="9149">
                  <c:v>0</c:v>
                </c:pt>
                <c:pt idx="9150">
                  <c:v>0</c:v>
                </c:pt>
                <c:pt idx="9151">
                  <c:v>4.0000000000000002E-4</c:v>
                </c:pt>
                <c:pt idx="9152">
                  <c:v>4.0000000000000002E-4</c:v>
                </c:pt>
                <c:pt idx="9153">
                  <c:v>4.0000000000000002E-4</c:v>
                </c:pt>
                <c:pt idx="9154">
                  <c:v>4.0000000000000002E-4</c:v>
                </c:pt>
                <c:pt idx="9155">
                  <c:v>0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0</c:v>
                </c:pt>
                <c:pt idx="9161">
                  <c:v>0</c:v>
                </c:pt>
                <c:pt idx="9162">
                  <c:v>0</c:v>
                </c:pt>
                <c:pt idx="9163">
                  <c:v>4.0000000000000002E-4</c:v>
                </c:pt>
                <c:pt idx="9164">
                  <c:v>4.0000000000000002E-4</c:v>
                </c:pt>
                <c:pt idx="9165">
                  <c:v>4.0000000000000002E-4</c:v>
                </c:pt>
                <c:pt idx="9166">
                  <c:v>4.0000000000000002E-4</c:v>
                </c:pt>
                <c:pt idx="9167">
                  <c:v>4.0000000000000002E-4</c:v>
                </c:pt>
                <c:pt idx="9168">
                  <c:v>4.0000000000000002E-4</c:v>
                </c:pt>
                <c:pt idx="9169">
                  <c:v>4.0000000000000002E-4</c:v>
                </c:pt>
                <c:pt idx="9170">
                  <c:v>4.0000000000000002E-4</c:v>
                </c:pt>
                <c:pt idx="9171">
                  <c:v>4.0000000000000002E-4</c:v>
                </c:pt>
                <c:pt idx="9172">
                  <c:v>4.0000000000000002E-4</c:v>
                </c:pt>
                <c:pt idx="9173">
                  <c:v>4.0000000000000002E-4</c:v>
                </c:pt>
                <c:pt idx="9174">
                  <c:v>4.0000000000000002E-4</c:v>
                </c:pt>
                <c:pt idx="9175">
                  <c:v>4.0000000000000002E-4</c:v>
                </c:pt>
                <c:pt idx="9176">
                  <c:v>4.0000000000000002E-4</c:v>
                </c:pt>
                <c:pt idx="9177">
                  <c:v>4.0000000000000002E-4</c:v>
                </c:pt>
                <c:pt idx="9178">
                  <c:v>4.0000000000000002E-4</c:v>
                </c:pt>
                <c:pt idx="9179">
                  <c:v>4.0000000000000002E-4</c:v>
                </c:pt>
                <c:pt idx="9180">
                  <c:v>4.0000000000000002E-4</c:v>
                </c:pt>
                <c:pt idx="9181">
                  <c:v>4.0000000000000002E-4</c:v>
                </c:pt>
                <c:pt idx="9182">
                  <c:v>4.0000000000000002E-4</c:v>
                </c:pt>
                <c:pt idx="9183">
                  <c:v>4.0000000000000002E-4</c:v>
                </c:pt>
                <c:pt idx="9184">
                  <c:v>4.0000000000000002E-4</c:v>
                </c:pt>
                <c:pt idx="9185">
                  <c:v>4.0000000000000002E-4</c:v>
                </c:pt>
                <c:pt idx="9186">
                  <c:v>4.0000000000000002E-4</c:v>
                </c:pt>
                <c:pt idx="9187">
                  <c:v>4.0000000000000002E-4</c:v>
                </c:pt>
                <c:pt idx="9188">
                  <c:v>4.0000000000000002E-4</c:v>
                </c:pt>
                <c:pt idx="9189">
                  <c:v>4.0000000000000002E-4</c:v>
                </c:pt>
                <c:pt idx="9190">
                  <c:v>4.0000000000000002E-4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4.0000000000000002E-4</c:v>
                </c:pt>
                <c:pt idx="9196">
                  <c:v>4.0000000000000002E-4</c:v>
                </c:pt>
                <c:pt idx="9197">
                  <c:v>4.0000000000000002E-4</c:v>
                </c:pt>
                <c:pt idx="9198">
                  <c:v>4.0000000000000002E-4</c:v>
                </c:pt>
                <c:pt idx="9199">
                  <c:v>0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4.0000000000000002E-4</c:v>
                </c:pt>
                <c:pt idx="9204">
                  <c:v>4.0000000000000002E-4</c:v>
                </c:pt>
                <c:pt idx="9205">
                  <c:v>4.0000000000000002E-4</c:v>
                </c:pt>
                <c:pt idx="9206">
                  <c:v>4.0000000000000002E-4</c:v>
                </c:pt>
                <c:pt idx="9207">
                  <c:v>0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4.0000000000000002E-4</c:v>
                </c:pt>
                <c:pt idx="9212">
                  <c:v>4.0000000000000002E-4</c:v>
                </c:pt>
                <c:pt idx="9213">
                  <c:v>4.0000000000000002E-4</c:v>
                </c:pt>
                <c:pt idx="9214">
                  <c:v>4.0000000000000002E-4</c:v>
                </c:pt>
                <c:pt idx="9215">
                  <c:v>4.0000000000000002E-4</c:v>
                </c:pt>
                <c:pt idx="9216">
                  <c:v>4.0000000000000002E-4</c:v>
                </c:pt>
                <c:pt idx="9217">
                  <c:v>4.0000000000000002E-4</c:v>
                </c:pt>
                <c:pt idx="9218">
                  <c:v>4.0000000000000002E-4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4.0000000000000002E-4</c:v>
                </c:pt>
                <c:pt idx="9224">
                  <c:v>4.0000000000000002E-4</c:v>
                </c:pt>
                <c:pt idx="9225">
                  <c:v>4.0000000000000002E-4</c:v>
                </c:pt>
                <c:pt idx="9226">
                  <c:v>4.0000000000000002E-4</c:v>
                </c:pt>
                <c:pt idx="9227">
                  <c:v>4.0000000000000002E-4</c:v>
                </c:pt>
                <c:pt idx="9228">
                  <c:v>4.0000000000000002E-4</c:v>
                </c:pt>
                <c:pt idx="9229">
                  <c:v>4.0000000000000002E-4</c:v>
                </c:pt>
                <c:pt idx="9230">
                  <c:v>4.0000000000000002E-4</c:v>
                </c:pt>
                <c:pt idx="9231">
                  <c:v>4.0000000000000002E-4</c:v>
                </c:pt>
                <c:pt idx="9232">
                  <c:v>4.0000000000000002E-4</c:v>
                </c:pt>
                <c:pt idx="9233">
                  <c:v>4.0000000000000002E-4</c:v>
                </c:pt>
                <c:pt idx="9234">
                  <c:v>4.0000000000000002E-4</c:v>
                </c:pt>
                <c:pt idx="9235">
                  <c:v>0</c:v>
                </c:pt>
                <c:pt idx="9236">
                  <c:v>0</c:v>
                </c:pt>
                <c:pt idx="9237">
                  <c:v>0</c:v>
                </c:pt>
                <c:pt idx="9238">
                  <c:v>0</c:v>
                </c:pt>
                <c:pt idx="9239">
                  <c:v>0</c:v>
                </c:pt>
                <c:pt idx="9240">
                  <c:v>0</c:v>
                </c:pt>
                <c:pt idx="9241">
                  <c:v>0</c:v>
                </c:pt>
                <c:pt idx="9242">
                  <c:v>0</c:v>
                </c:pt>
                <c:pt idx="9243">
                  <c:v>0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</c:v>
                </c:pt>
                <c:pt idx="9262">
                  <c:v>0</c:v>
                </c:pt>
                <c:pt idx="9263">
                  <c:v>4.0000000000000002E-4</c:v>
                </c:pt>
                <c:pt idx="9264">
                  <c:v>4.0000000000000002E-4</c:v>
                </c:pt>
                <c:pt idx="9265">
                  <c:v>4.0000000000000002E-4</c:v>
                </c:pt>
                <c:pt idx="9266">
                  <c:v>4.0000000000000002E-4</c:v>
                </c:pt>
                <c:pt idx="9267">
                  <c:v>4.0000000000000002E-4</c:v>
                </c:pt>
                <c:pt idx="9268">
                  <c:v>4.0000000000000002E-4</c:v>
                </c:pt>
                <c:pt idx="9269">
                  <c:v>4.0000000000000002E-4</c:v>
                </c:pt>
                <c:pt idx="9270">
                  <c:v>4.0000000000000002E-4</c:v>
                </c:pt>
                <c:pt idx="9271">
                  <c:v>4.0000000000000002E-4</c:v>
                </c:pt>
                <c:pt idx="9272">
                  <c:v>4.0000000000000002E-4</c:v>
                </c:pt>
                <c:pt idx="9273">
                  <c:v>4.0000000000000002E-4</c:v>
                </c:pt>
                <c:pt idx="9274">
                  <c:v>4.0000000000000002E-4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4.0000000000000002E-4</c:v>
                </c:pt>
                <c:pt idx="9284">
                  <c:v>4.0000000000000002E-4</c:v>
                </c:pt>
                <c:pt idx="9285">
                  <c:v>4.0000000000000002E-4</c:v>
                </c:pt>
                <c:pt idx="9286">
                  <c:v>4.0000000000000002E-4</c:v>
                </c:pt>
                <c:pt idx="9287">
                  <c:v>4.0000000000000002E-4</c:v>
                </c:pt>
                <c:pt idx="9288">
                  <c:v>4.0000000000000002E-4</c:v>
                </c:pt>
                <c:pt idx="9289">
                  <c:v>4.0000000000000002E-4</c:v>
                </c:pt>
                <c:pt idx="9290">
                  <c:v>4.0000000000000002E-4</c:v>
                </c:pt>
                <c:pt idx="9291">
                  <c:v>4.0000000000000002E-4</c:v>
                </c:pt>
                <c:pt idx="9292">
                  <c:v>4.0000000000000002E-4</c:v>
                </c:pt>
                <c:pt idx="9293">
                  <c:v>4.0000000000000002E-4</c:v>
                </c:pt>
                <c:pt idx="9294">
                  <c:v>4.0000000000000002E-4</c:v>
                </c:pt>
                <c:pt idx="9295">
                  <c:v>4.0000000000000002E-4</c:v>
                </c:pt>
                <c:pt idx="9296">
                  <c:v>4.0000000000000002E-4</c:v>
                </c:pt>
                <c:pt idx="9297">
                  <c:v>4.0000000000000002E-4</c:v>
                </c:pt>
                <c:pt idx="9298">
                  <c:v>4.0000000000000002E-4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4.0000000000000002E-4</c:v>
                </c:pt>
                <c:pt idx="9312">
                  <c:v>4.0000000000000002E-4</c:v>
                </c:pt>
                <c:pt idx="9313">
                  <c:v>4.0000000000000002E-4</c:v>
                </c:pt>
                <c:pt idx="9314">
                  <c:v>4.0000000000000002E-4</c:v>
                </c:pt>
                <c:pt idx="9315">
                  <c:v>0</c:v>
                </c:pt>
                <c:pt idx="9316">
                  <c:v>0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4.0000000000000002E-4</c:v>
                </c:pt>
                <c:pt idx="9324">
                  <c:v>4.0000000000000002E-4</c:v>
                </c:pt>
                <c:pt idx="9325">
                  <c:v>4.0000000000000002E-4</c:v>
                </c:pt>
                <c:pt idx="9326">
                  <c:v>4.0000000000000002E-4</c:v>
                </c:pt>
                <c:pt idx="9327">
                  <c:v>4.0000000000000002E-4</c:v>
                </c:pt>
                <c:pt idx="9328">
                  <c:v>4.0000000000000002E-4</c:v>
                </c:pt>
                <c:pt idx="9329">
                  <c:v>4.0000000000000002E-4</c:v>
                </c:pt>
                <c:pt idx="9330">
                  <c:v>4.0000000000000002E-4</c:v>
                </c:pt>
                <c:pt idx="9331">
                  <c:v>0</c:v>
                </c:pt>
                <c:pt idx="9332">
                  <c:v>0</c:v>
                </c:pt>
                <c:pt idx="9333">
                  <c:v>0</c:v>
                </c:pt>
                <c:pt idx="9334">
                  <c:v>0</c:v>
                </c:pt>
                <c:pt idx="9335">
                  <c:v>0</c:v>
                </c:pt>
                <c:pt idx="9336">
                  <c:v>0</c:v>
                </c:pt>
                <c:pt idx="9337">
                  <c:v>0</c:v>
                </c:pt>
                <c:pt idx="9338">
                  <c:v>0</c:v>
                </c:pt>
                <c:pt idx="9339">
                  <c:v>4.0000000000000002E-4</c:v>
                </c:pt>
                <c:pt idx="9340">
                  <c:v>4.0000000000000002E-4</c:v>
                </c:pt>
                <c:pt idx="9341">
                  <c:v>4.0000000000000002E-4</c:v>
                </c:pt>
                <c:pt idx="9342">
                  <c:v>4.0000000000000002E-4</c:v>
                </c:pt>
                <c:pt idx="9343">
                  <c:v>4.0000000000000002E-4</c:v>
                </c:pt>
                <c:pt idx="9344">
                  <c:v>4.0000000000000002E-4</c:v>
                </c:pt>
                <c:pt idx="9345">
                  <c:v>4.0000000000000002E-4</c:v>
                </c:pt>
                <c:pt idx="9346">
                  <c:v>4.0000000000000002E-4</c:v>
                </c:pt>
                <c:pt idx="9347">
                  <c:v>0</c:v>
                </c:pt>
                <c:pt idx="9348">
                  <c:v>0</c:v>
                </c:pt>
                <c:pt idx="9349">
                  <c:v>0</c:v>
                </c:pt>
                <c:pt idx="9350">
                  <c:v>0</c:v>
                </c:pt>
                <c:pt idx="9351">
                  <c:v>4.0000000000000002E-4</c:v>
                </c:pt>
                <c:pt idx="9352">
                  <c:v>4.0000000000000002E-4</c:v>
                </c:pt>
                <c:pt idx="9353">
                  <c:v>4.0000000000000002E-4</c:v>
                </c:pt>
                <c:pt idx="9354">
                  <c:v>4.0000000000000002E-4</c:v>
                </c:pt>
                <c:pt idx="9355">
                  <c:v>0</c:v>
                </c:pt>
                <c:pt idx="9356">
                  <c:v>0</c:v>
                </c:pt>
                <c:pt idx="9357">
                  <c:v>0</c:v>
                </c:pt>
                <c:pt idx="9358">
                  <c:v>0</c:v>
                </c:pt>
                <c:pt idx="9359">
                  <c:v>0</c:v>
                </c:pt>
                <c:pt idx="9360">
                  <c:v>0</c:v>
                </c:pt>
                <c:pt idx="9361">
                  <c:v>0</c:v>
                </c:pt>
                <c:pt idx="9362">
                  <c:v>0</c:v>
                </c:pt>
                <c:pt idx="9363">
                  <c:v>0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4.0000000000000002E-4</c:v>
                </c:pt>
                <c:pt idx="9368">
                  <c:v>4.0000000000000002E-4</c:v>
                </c:pt>
                <c:pt idx="9369">
                  <c:v>4.0000000000000002E-4</c:v>
                </c:pt>
                <c:pt idx="9370">
                  <c:v>4.0000000000000002E-4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4.0000000000000002E-4</c:v>
                </c:pt>
                <c:pt idx="9384">
                  <c:v>4.0000000000000002E-4</c:v>
                </c:pt>
                <c:pt idx="9385">
                  <c:v>4.0000000000000002E-4</c:v>
                </c:pt>
                <c:pt idx="9386">
                  <c:v>4.0000000000000002E-4</c:v>
                </c:pt>
                <c:pt idx="9387">
                  <c:v>0</c:v>
                </c:pt>
                <c:pt idx="9388">
                  <c:v>0</c:v>
                </c:pt>
                <c:pt idx="9389">
                  <c:v>0</c:v>
                </c:pt>
                <c:pt idx="9390">
                  <c:v>0</c:v>
                </c:pt>
                <c:pt idx="9391">
                  <c:v>4.0000000000000002E-4</c:v>
                </c:pt>
                <c:pt idx="9392">
                  <c:v>4.0000000000000002E-4</c:v>
                </c:pt>
                <c:pt idx="9393">
                  <c:v>4.0000000000000002E-4</c:v>
                </c:pt>
                <c:pt idx="9394">
                  <c:v>4.0000000000000002E-4</c:v>
                </c:pt>
                <c:pt idx="9395">
                  <c:v>4.0000000000000002E-4</c:v>
                </c:pt>
                <c:pt idx="9396">
                  <c:v>4.0000000000000002E-4</c:v>
                </c:pt>
                <c:pt idx="9397">
                  <c:v>4.0000000000000002E-4</c:v>
                </c:pt>
                <c:pt idx="9398">
                  <c:v>4.0000000000000002E-4</c:v>
                </c:pt>
                <c:pt idx="9399">
                  <c:v>4.0000000000000002E-4</c:v>
                </c:pt>
                <c:pt idx="9400">
                  <c:v>4.0000000000000002E-4</c:v>
                </c:pt>
                <c:pt idx="9401">
                  <c:v>4.0000000000000002E-4</c:v>
                </c:pt>
                <c:pt idx="9402">
                  <c:v>4.0000000000000002E-4</c:v>
                </c:pt>
                <c:pt idx="9403">
                  <c:v>4.0000000000000002E-4</c:v>
                </c:pt>
                <c:pt idx="9404">
                  <c:v>4.0000000000000002E-4</c:v>
                </c:pt>
                <c:pt idx="9405">
                  <c:v>4.0000000000000002E-4</c:v>
                </c:pt>
                <c:pt idx="9406">
                  <c:v>4.0000000000000002E-4</c:v>
                </c:pt>
                <c:pt idx="9407">
                  <c:v>0</c:v>
                </c:pt>
                <c:pt idx="9408">
                  <c:v>0</c:v>
                </c:pt>
                <c:pt idx="9409">
                  <c:v>0</c:v>
                </c:pt>
                <c:pt idx="9410">
                  <c:v>0</c:v>
                </c:pt>
                <c:pt idx="9411">
                  <c:v>4.0000000000000002E-4</c:v>
                </c:pt>
                <c:pt idx="9412">
                  <c:v>4.0000000000000002E-4</c:v>
                </c:pt>
                <c:pt idx="9413">
                  <c:v>4.0000000000000002E-4</c:v>
                </c:pt>
                <c:pt idx="9414">
                  <c:v>4.0000000000000002E-4</c:v>
                </c:pt>
                <c:pt idx="9415">
                  <c:v>4.0000000000000002E-4</c:v>
                </c:pt>
                <c:pt idx="9416">
                  <c:v>4.0000000000000002E-4</c:v>
                </c:pt>
                <c:pt idx="9417">
                  <c:v>4.0000000000000002E-4</c:v>
                </c:pt>
                <c:pt idx="9418">
                  <c:v>4.0000000000000002E-4</c:v>
                </c:pt>
                <c:pt idx="9419">
                  <c:v>4.0000000000000002E-4</c:v>
                </c:pt>
                <c:pt idx="9420">
                  <c:v>4.0000000000000002E-4</c:v>
                </c:pt>
                <c:pt idx="9421">
                  <c:v>4.0000000000000002E-4</c:v>
                </c:pt>
                <c:pt idx="9422">
                  <c:v>4.0000000000000002E-4</c:v>
                </c:pt>
                <c:pt idx="9423">
                  <c:v>4.0000000000000002E-4</c:v>
                </c:pt>
                <c:pt idx="9424">
                  <c:v>4.0000000000000002E-4</c:v>
                </c:pt>
                <c:pt idx="9425">
                  <c:v>4.0000000000000002E-4</c:v>
                </c:pt>
                <c:pt idx="9426">
                  <c:v>4.0000000000000002E-4</c:v>
                </c:pt>
                <c:pt idx="9427">
                  <c:v>4.0000000000000002E-4</c:v>
                </c:pt>
                <c:pt idx="9428">
                  <c:v>4.0000000000000002E-4</c:v>
                </c:pt>
                <c:pt idx="9429">
                  <c:v>4.0000000000000002E-4</c:v>
                </c:pt>
                <c:pt idx="9430">
                  <c:v>4.0000000000000002E-4</c:v>
                </c:pt>
                <c:pt idx="9431">
                  <c:v>4.0000000000000002E-4</c:v>
                </c:pt>
                <c:pt idx="9432">
                  <c:v>4.0000000000000002E-4</c:v>
                </c:pt>
                <c:pt idx="9433">
                  <c:v>4.0000000000000002E-4</c:v>
                </c:pt>
                <c:pt idx="9434">
                  <c:v>4.0000000000000002E-4</c:v>
                </c:pt>
                <c:pt idx="9435">
                  <c:v>0</c:v>
                </c:pt>
                <c:pt idx="9436">
                  <c:v>0</c:v>
                </c:pt>
                <c:pt idx="9437">
                  <c:v>0</c:v>
                </c:pt>
                <c:pt idx="9438">
                  <c:v>0</c:v>
                </c:pt>
                <c:pt idx="9439">
                  <c:v>4.0000000000000002E-4</c:v>
                </c:pt>
                <c:pt idx="9440">
                  <c:v>4.0000000000000002E-4</c:v>
                </c:pt>
                <c:pt idx="9441">
                  <c:v>4.0000000000000002E-4</c:v>
                </c:pt>
                <c:pt idx="9442">
                  <c:v>4.0000000000000002E-4</c:v>
                </c:pt>
                <c:pt idx="9443">
                  <c:v>4.0000000000000002E-4</c:v>
                </c:pt>
                <c:pt idx="9444">
                  <c:v>4.0000000000000002E-4</c:v>
                </c:pt>
                <c:pt idx="9445">
                  <c:v>4.0000000000000002E-4</c:v>
                </c:pt>
                <c:pt idx="9446">
                  <c:v>4.0000000000000002E-4</c:v>
                </c:pt>
                <c:pt idx="9447">
                  <c:v>0</c:v>
                </c:pt>
                <c:pt idx="9448">
                  <c:v>0</c:v>
                </c:pt>
                <c:pt idx="9449">
                  <c:v>0</c:v>
                </c:pt>
                <c:pt idx="9450">
                  <c:v>0</c:v>
                </c:pt>
                <c:pt idx="9451">
                  <c:v>4.0000000000000002E-4</c:v>
                </c:pt>
                <c:pt idx="9452">
                  <c:v>4.0000000000000002E-4</c:v>
                </c:pt>
                <c:pt idx="9453">
                  <c:v>4.0000000000000002E-4</c:v>
                </c:pt>
                <c:pt idx="9454">
                  <c:v>4.0000000000000002E-4</c:v>
                </c:pt>
                <c:pt idx="9455">
                  <c:v>4.0000000000000002E-4</c:v>
                </c:pt>
                <c:pt idx="9456">
                  <c:v>4.0000000000000002E-4</c:v>
                </c:pt>
                <c:pt idx="9457">
                  <c:v>4.0000000000000002E-4</c:v>
                </c:pt>
                <c:pt idx="9458">
                  <c:v>4.0000000000000002E-4</c:v>
                </c:pt>
                <c:pt idx="9459">
                  <c:v>4.0000000000000002E-4</c:v>
                </c:pt>
                <c:pt idx="9460">
                  <c:v>4.0000000000000002E-4</c:v>
                </c:pt>
                <c:pt idx="9461">
                  <c:v>4.0000000000000002E-4</c:v>
                </c:pt>
                <c:pt idx="9462">
                  <c:v>4.0000000000000002E-4</c:v>
                </c:pt>
                <c:pt idx="9463">
                  <c:v>4.0000000000000002E-4</c:v>
                </c:pt>
                <c:pt idx="9464">
                  <c:v>4.0000000000000002E-4</c:v>
                </c:pt>
                <c:pt idx="9465">
                  <c:v>4.0000000000000002E-4</c:v>
                </c:pt>
                <c:pt idx="9466">
                  <c:v>4.0000000000000002E-4</c:v>
                </c:pt>
                <c:pt idx="9467">
                  <c:v>4.0000000000000002E-4</c:v>
                </c:pt>
                <c:pt idx="9468">
                  <c:v>4.0000000000000002E-4</c:v>
                </c:pt>
                <c:pt idx="9469">
                  <c:v>4.0000000000000002E-4</c:v>
                </c:pt>
                <c:pt idx="9470">
                  <c:v>4.0000000000000002E-4</c:v>
                </c:pt>
                <c:pt idx="9471">
                  <c:v>4.0000000000000002E-4</c:v>
                </c:pt>
                <c:pt idx="9472">
                  <c:v>4.0000000000000002E-4</c:v>
                </c:pt>
                <c:pt idx="9473">
                  <c:v>4.0000000000000002E-4</c:v>
                </c:pt>
                <c:pt idx="9474">
                  <c:v>4.0000000000000002E-4</c:v>
                </c:pt>
                <c:pt idx="9475">
                  <c:v>4.0000000000000002E-4</c:v>
                </c:pt>
                <c:pt idx="9476">
                  <c:v>4.0000000000000002E-4</c:v>
                </c:pt>
                <c:pt idx="9477">
                  <c:v>4.0000000000000002E-4</c:v>
                </c:pt>
                <c:pt idx="9478">
                  <c:v>4.0000000000000002E-4</c:v>
                </c:pt>
                <c:pt idx="9479">
                  <c:v>4.0000000000000002E-4</c:v>
                </c:pt>
                <c:pt idx="9480">
                  <c:v>4.0000000000000002E-4</c:v>
                </c:pt>
                <c:pt idx="9481">
                  <c:v>4.0000000000000002E-4</c:v>
                </c:pt>
                <c:pt idx="9482">
                  <c:v>4.0000000000000002E-4</c:v>
                </c:pt>
                <c:pt idx="9483">
                  <c:v>4.0000000000000002E-4</c:v>
                </c:pt>
                <c:pt idx="9484">
                  <c:v>4.0000000000000002E-4</c:v>
                </c:pt>
                <c:pt idx="9485">
                  <c:v>4.0000000000000002E-4</c:v>
                </c:pt>
                <c:pt idx="9486">
                  <c:v>4.0000000000000002E-4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4.0000000000000002E-4</c:v>
                </c:pt>
                <c:pt idx="9500">
                  <c:v>4.0000000000000002E-4</c:v>
                </c:pt>
                <c:pt idx="9501">
                  <c:v>4.0000000000000002E-4</c:v>
                </c:pt>
                <c:pt idx="9502">
                  <c:v>4.0000000000000002E-4</c:v>
                </c:pt>
                <c:pt idx="9503">
                  <c:v>4.0000000000000002E-4</c:v>
                </c:pt>
                <c:pt idx="9504">
                  <c:v>4.0000000000000002E-4</c:v>
                </c:pt>
                <c:pt idx="9505">
                  <c:v>4.0000000000000002E-4</c:v>
                </c:pt>
                <c:pt idx="9506">
                  <c:v>4.0000000000000002E-4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0</c:v>
                </c:pt>
                <c:pt idx="9512">
                  <c:v>0</c:v>
                </c:pt>
                <c:pt idx="9513">
                  <c:v>0</c:v>
                </c:pt>
                <c:pt idx="9514">
                  <c:v>0</c:v>
                </c:pt>
                <c:pt idx="9515">
                  <c:v>0</c:v>
                </c:pt>
                <c:pt idx="9516">
                  <c:v>0</c:v>
                </c:pt>
                <c:pt idx="9517">
                  <c:v>0</c:v>
                </c:pt>
                <c:pt idx="9518">
                  <c:v>0</c:v>
                </c:pt>
                <c:pt idx="9519">
                  <c:v>4.0000000000000002E-4</c:v>
                </c:pt>
                <c:pt idx="9520">
                  <c:v>4.0000000000000002E-4</c:v>
                </c:pt>
                <c:pt idx="9521">
                  <c:v>4.0000000000000002E-4</c:v>
                </c:pt>
                <c:pt idx="9522">
                  <c:v>4.0000000000000002E-4</c:v>
                </c:pt>
                <c:pt idx="9523">
                  <c:v>0</c:v>
                </c:pt>
                <c:pt idx="9524">
                  <c:v>0</c:v>
                </c:pt>
                <c:pt idx="9525">
                  <c:v>0</c:v>
                </c:pt>
                <c:pt idx="9526">
                  <c:v>0</c:v>
                </c:pt>
                <c:pt idx="9527">
                  <c:v>4.0000000000000002E-4</c:v>
                </c:pt>
                <c:pt idx="9528">
                  <c:v>4.0000000000000002E-4</c:v>
                </c:pt>
                <c:pt idx="9529">
                  <c:v>4.0000000000000002E-4</c:v>
                </c:pt>
                <c:pt idx="9530">
                  <c:v>4.0000000000000002E-4</c:v>
                </c:pt>
                <c:pt idx="9531">
                  <c:v>0</c:v>
                </c:pt>
                <c:pt idx="9532">
                  <c:v>0</c:v>
                </c:pt>
                <c:pt idx="9533">
                  <c:v>0</c:v>
                </c:pt>
                <c:pt idx="9534">
                  <c:v>0</c:v>
                </c:pt>
                <c:pt idx="9535">
                  <c:v>4.0000000000000002E-4</c:v>
                </c:pt>
                <c:pt idx="9536">
                  <c:v>4.0000000000000002E-4</c:v>
                </c:pt>
                <c:pt idx="9537">
                  <c:v>4.0000000000000002E-4</c:v>
                </c:pt>
                <c:pt idx="9538">
                  <c:v>4.0000000000000002E-4</c:v>
                </c:pt>
                <c:pt idx="9539">
                  <c:v>0</c:v>
                </c:pt>
                <c:pt idx="9540">
                  <c:v>0</c:v>
                </c:pt>
                <c:pt idx="9541">
                  <c:v>0</c:v>
                </c:pt>
                <c:pt idx="9542">
                  <c:v>0</c:v>
                </c:pt>
                <c:pt idx="9543">
                  <c:v>0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4.0000000000000002E-4</c:v>
                </c:pt>
                <c:pt idx="9548">
                  <c:v>4.0000000000000002E-4</c:v>
                </c:pt>
                <c:pt idx="9549">
                  <c:v>4.0000000000000002E-4</c:v>
                </c:pt>
                <c:pt idx="9550">
                  <c:v>4.0000000000000002E-4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4.0000000000000002E-4</c:v>
                </c:pt>
                <c:pt idx="9556">
                  <c:v>4.0000000000000002E-4</c:v>
                </c:pt>
                <c:pt idx="9557">
                  <c:v>4.0000000000000002E-4</c:v>
                </c:pt>
                <c:pt idx="9558">
                  <c:v>4.0000000000000002E-4</c:v>
                </c:pt>
                <c:pt idx="9559">
                  <c:v>4.0000000000000002E-4</c:v>
                </c:pt>
                <c:pt idx="9560">
                  <c:v>4.0000000000000002E-4</c:v>
                </c:pt>
                <c:pt idx="9561">
                  <c:v>4.0000000000000002E-4</c:v>
                </c:pt>
                <c:pt idx="9562">
                  <c:v>4.0000000000000002E-4</c:v>
                </c:pt>
                <c:pt idx="9563">
                  <c:v>4.0000000000000002E-4</c:v>
                </c:pt>
                <c:pt idx="9564">
                  <c:v>4.0000000000000002E-4</c:v>
                </c:pt>
                <c:pt idx="9565">
                  <c:v>4.0000000000000002E-4</c:v>
                </c:pt>
                <c:pt idx="9566">
                  <c:v>4.0000000000000002E-4</c:v>
                </c:pt>
                <c:pt idx="9567">
                  <c:v>4.0000000000000002E-4</c:v>
                </c:pt>
                <c:pt idx="9568">
                  <c:v>4.0000000000000002E-4</c:v>
                </c:pt>
                <c:pt idx="9569">
                  <c:v>4.0000000000000002E-4</c:v>
                </c:pt>
                <c:pt idx="9570">
                  <c:v>4.0000000000000002E-4</c:v>
                </c:pt>
                <c:pt idx="9571">
                  <c:v>4.0000000000000002E-4</c:v>
                </c:pt>
                <c:pt idx="9572">
                  <c:v>4.0000000000000002E-4</c:v>
                </c:pt>
                <c:pt idx="9573">
                  <c:v>4.0000000000000002E-4</c:v>
                </c:pt>
                <c:pt idx="9574">
                  <c:v>4.0000000000000002E-4</c:v>
                </c:pt>
                <c:pt idx="9575">
                  <c:v>0</c:v>
                </c:pt>
                <c:pt idx="9576">
                  <c:v>0</c:v>
                </c:pt>
                <c:pt idx="9577">
                  <c:v>0</c:v>
                </c:pt>
                <c:pt idx="9578">
                  <c:v>0</c:v>
                </c:pt>
                <c:pt idx="9579">
                  <c:v>4.0000000000000002E-4</c:v>
                </c:pt>
                <c:pt idx="9580">
                  <c:v>4.0000000000000002E-4</c:v>
                </c:pt>
                <c:pt idx="9581">
                  <c:v>4.0000000000000002E-4</c:v>
                </c:pt>
                <c:pt idx="9582">
                  <c:v>4.0000000000000002E-4</c:v>
                </c:pt>
                <c:pt idx="9583">
                  <c:v>4.0000000000000002E-4</c:v>
                </c:pt>
                <c:pt idx="9584">
                  <c:v>4.0000000000000002E-4</c:v>
                </c:pt>
                <c:pt idx="9585">
                  <c:v>4.0000000000000002E-4</c:v>
                </c:pt>
                <c:pt idx="9586">
                  <c:v>4.0000000000000002E-4</c:v>
                </c:pt>
                <c:pt idx="9587">
                  <c:v>0</c:v>
                </c:pt>
                <c:pt idx="9588">
                  <c:v>0</c:v>
                </c:pt>
                <c:pt idx="9589">
                  <c:v>0</c:v>
                </c:pt>
                <c:pt idx="9590">
                  <c:v>0</c:v>
                </c:pt>
                <c:pt idx="9591">
                  <c:v>4.0000000000000002E-4</c:v>
                </c:pt>
                <c:pt idx="9592">
                  <c:v>4.0000000000000002E-4</c:v>
                </c:pt>
                <c:pt idx="9593">
                  <c:v>4.0000000000000002E-4</c:v>
                </c:pt>
                <c:pt idx="9594">
                  <c:v>4.0000000000000002E-4</c:v>
                </c:pt>
                <c:pt idx="9595">
                  <c:v>4.0000000000000002E-4</c:v>
                </c:pt>
                <c:pt idx="9596">
                  <c:v>4.0000000000000002E-4</c:v>
                </c:pt>
                <c:pt idx="9597">
                  <c:v>4.0000000000000002E-4</c:v>
                </c:pt>
                <c:pt idx="9598">
                  <c:v>4.0000000000000002E-4</c:v>
                </c:pt>
                <c:pt idx="9599">
                  <c:v>4.0000000000000002E-4</c:v>
                </c:pt>
                <c:pt idx="9600">
                  <c:v>4.0000000000000002E-4</c:v>
                </c:pt>
                <c:pt idx="9601">
                  <c:v>4.0000000000000002E-4</c:v>
                </c:pt>
                <c:pt idx="9602">
                  <c:v>4.0000000000000002E-4</c:v>
                </c:pt>
                <c:pt idx="9603">
                  <c:v>4.0000000000000002E-4</c:v>
                </c:pt>
                <c:pt idx="9604">
                  <c:v>4.0000000000000002E-4</c:v>
                </c:pt>
                <c:pt idx="9605">
                  <c:v>4.0000000000000002E-4</c:v>
                </c:pt>
                <c:pt idx="9606">
                  <c:v>4.0000000000000002E-4</c:v>
                </c:pt>
                <c:pt idx="9607">
                  <c:v>4.0000000000000002E-4</c:v>
                </c:pt>
                <c:pt idx="9608">
                  <c:v>4.0000000000000002E-4</c:v>
                </c:pt>
                <c:pt idx="9609">
                  <c:v>4.0000000000000002E-4</c:v>
                </c:pt>
                <c:pt idx="9610">
                  <c:v>4.0000000000000002E-4</c:v>
                </c:pt>
                <c:pt idx="9611">
                  <c:v>4.0000000000000002E-4</c:v>
                </c:pt>
                <c:pt idx="9612">
                  <c:v>4.0000000000000002E-4</c:v>
                </c:pt>
                <c:pt idx="9613">
                  <c:v>4.0000000000000002E-4</c:v>
                </c:pt>
                <c:pt idx="9614">
                  <c:v>4.0000000000000002E-4</c:v>
                </c:pt>
                <c:pt idx="9615">
                  <c:v>4.0000000000000002E-4</c:v>
                </c:pt>
                <c:pt idx="9616">
                  <c:v>4.0000000000000002E-4</c:v>
                </c:pt>
                <c:pt idx="9617">
                  <c:v>4.0000000000000002E-4</c:v>
                </c:pt>
                <c:pt idx="9618">
                  <c:v>4.0000000000000002E-4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4.0000000000000002E-4</c:v>
                </c:pt>
                <c:pt idx="9624">
                  <c:v>4.0000000000000002E-4</c:v>
                </c:pt>
                <c:pt idx="9625">
                  <c:v>4.0000000000000002E-4</c:v>
                </c:pt>
                <c:pt idx="9626">
                  <c:v>4.0000000000000002E-4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4.0000000000000002E-4</c:v>
                </c:pt>
                <c:pt idx="9632">
                  <c:v>4.0000000000000002E-4</c:v>
                </c:pt>
                <c:pt idx="9633">
                  <c:v>4.0000000000000002E-4</c:v>
                </c:pt>
                <c:pt idx="9634">
                  <c:v>4.0000000000000002E-4</c:v>
                </c:pt>
                <c:pt idx="9635">
                  <c:v>4.0000000000000002E-4</c:v>
                </c:pt>
                <c:pt idx="9636">
                  <c:v>4.0000000000000002E-4</c:v>
                </c:pt>
                <c:pt idx="9637">
                  <c:v>4.0000000000000002E-4</c:v>
                </c:pt>
                <c:pt idx="9638">
                  <c:v>4.0000000000000002E-4</c:v>
                </c:pt>
                <c:pt idx="9639">
                  <c:v>4.0000000000000002E-4</c:v>
                </c:pt>
                <c:pt idx="9640">
                  <c:v>4.0000000000000002E-4</c:v>
                </c:pt>
                <c:pt idx="9641">
                  <c:v>4.0000000000000002E-4</c:v>
                </c:pt>
                <c:pt idx="9642">
                  <c:v>4.0000000000000002E-4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</c:v>
                </c:pt>
                <c:pt idx="9647">
                  <c:v>4.0000000000000002E-4</c:v>
                </c:pt>
                <c:pt idx="9648">
                  <c:v>4.0000000000000002E-4</c:v>
                </c:pt>
                <c:pt idx="9649">
                  <c:v>4.0000000000000002E-4</c:v>
                </c:pt>
                <c:pt idx="9650">
                  <c:v>4.0000000000000002E-4</c:v>
                </c:pt>
                <c:pt idx="9651">
                  <c:v>0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4.0000000000000002E-4</c:v>
                </c:pt>
                <c:pt idx="9656">
                  <c:v>4.0000000000000002E-4</c:v>
                </c:pt>
                <c:pt idx="9657">
                  <c:v>4.0000000000000002E-4</c:v>
                </c:pt>
                <c:pt idx="9658">
                  <c:v>4.0000000000000002E-4</c:v>
                </c:pt>
                <c:pt idx="9659">
                  <c:v>4.0000000000000002E-4</c:v>
                </c:pt>
                <c:pt idx="9660">
                  <c:v>4.0000000000000002E-4</c:v>
                </c:pt>
                <c:pt idx="9661">
                  <c:v>4.0000000000000002E-4</c:v>
                </c:pt>
                <c:pt idx="9662">
                  <c:v>4.0000000000000002E-4</c:v>
                </c:pt>
                <c:pt idx="9663">
                  <c:v>0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4.0000000000000002E-4</c:v>
                </c:pt>
                <c:pt idx="9676">
                  <c:v>4.0000000000000002E-4</c:v>
                </c:pt>
                <c:pt idx="9677">
                  <c:v>4.0000000000000002E-4</c:v>
                </c:pt>
                <c:pt idx="9678">
                  <c:v>4.0000000000000002E-4</c:v>
                </c:pt>
                <c:pt idx="9679">
                  <c:v>4.0000000000000002E-4</c:v>
                </c:pt>
                <c:pt idx="9680">
                  <c:v>4.0000000000000002E-4</c:v>
                </c:pt>
                <c:pt idx="9681">
                  <c:v>4.0000000000000002E-4</c:v>
                </c:pt>
                <c:pt idx="9682">
                  <c:v>4.0000000000000002E-4</c:v>
                </c:pt>
                <c:pt idx="9683">
                  <c:v>4.0000000000000002E-4</c:v>
                </c:pt>
                <c:pt idx="9684">
                  <c:v>4.0000000000000002E-4</c:v>
                </c:pt>
                <c:pt idx="9685">
                  <c:v>4.0000000000000002E-4</c:v>
                </c:pt>
                <c:pt idx="9686">
                  <c:v>4.0000000000000002E-4</c:v>
                </c:pt>
                <c:pt idx="9687">
                  <c:v>0</c:v>
                </c:pt>
                <c:pt idx="9688">
                  <c:v>0</c:v>
                </c:pt>
                <c:pt idx="9689">
                  <c:v>0</c:v>
                </c:pt>
                <c:pt idx="9690">
                  <c:v>0</c:v>
                </c:pt>
                <c:pt idx="9691">
                  <c:v>0</c:v>
                </c:pt>
                <c:pt idx="9692">
                  <c:v>0</c:v>
                </c:pt>
                <c:pt idx="9693">
                  <c:v>0</c:v>
                </c:pt>
                <c:pt idx="9694">
                  <c:v>0</c:v>
                </c:pt>
                <c:pt idx="9695">
                  <c:v>4.0000000000000002E-4</c:v>
                </c:pt>
                <c:pt idx="9696">
                  <c:v>4.0000000000000002E-4</c:v>
                </c:pt>
                <c:pt idx="9697">
                  <c:v>4.0000000000000002E-4</c:v>
                </c:pt>
                <c:pt idx="9698">
                  <c:v>4.0000000000000002E-4</c:v>
                </c:pt>
                <c:pt idx="9699">
                  <c:v>4.0000000000000002E-4</c:v>
                </c:pt>
                <c:pt idx="9700">
                  <c:v>4.0000000000000002E-4</c:v>
                </c:pt>
                <c:pt idx="9701">
                  <c:v>4.0000000000000002E-4</c:v>
                </c:pt>
                <c:pt idx="9702">
                  <c:v>4.0000000000000002E-4</c:v>
                </c:pt>
                <c:pt idx="9703">
                  <c:v>0</c:v>
                </c:pt>
                <c:pt idx="9704">
                  <c:v>0</c:v>
                </c:pt>
                <c:pt idx="9705">
                  <c:v>0</c:v>
                </c:pt>
                <c:pt idx="9706">
                  <c:v>0</c:v>
                </c:pt>
                <c:pt idx="9707">
                  <c:v>0</c:v>
                </c:pt>
                <c:pt idx="9708">
                  <c:v>0</c:v>
                </c:pt>
                <c:pt idx="9709">
                  <c:v>0</c:v>
                </c:pt>
                <c:pt idx="9710">
                  <c:v>0</c:v>
                </c:pt>
                <c:pt idx="9711">
                  <c:v>0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</c:v>
                </c:pt>
                <c:pt idx="9722">
                  <c:v>0</c:v>
                </c:pt>
                <c:pt idx="9723">
                  <c:v>0</c:v>
                </c:pt>
                <c:pt idx="9724">
                  <c:v>0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4.0000000000000002E-4</c:v>
                </c:pt>
                <c:pt idx="9732">
                  <c:v>4.0000000000000002E-4</c:v>
                </c:pt>
                <c:pt idx="9733">
                  <c:v>4.0000000000000002E-4</c:v>
                </c:pt>
                <c:pt idx="9734">
                  <c:v>4.0000000000000002E-4</c:v>
                </c:pt>
                <c:pt idx="9735">
                  <c:v>0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4.0000000000000002E-4</c:v>
                </c:pt>
                <c:pt idx="9740">
                  <c:v>4.0000000000000002E-4</c:v>
                </c:pt>
                <c:pt idx="9741">
                  <c:v>4.0000000000000002E-4</c:v>
                </c:pt>
                <c:pt idx="9742">
                  <c:v>4.0000000000000002E-4</c:v>
                </c:pt>
                <c:pt idx="9743">
                  <c:v>0</c:v>
                </c:pt>
                <c:pt idx="9744">
                  <c:v>0</c:v>
                </c:pt>
                <c:pt idx="9745">
                  <c:v>0</c:v>
                </c:pt>
                <c:pt idx="9746">
                  <c:v>0</c:v>
                </c:pt>
                <c:pt idx="9747">
                  <c:v>4.0000000000000002E-4</c:v>
                </c:pt>
                <c:pt idx="9748">
                  <c:v>4.0000000000000002E-4</c:v>
                </c:pt>
                <c:pt idx="9749">
                  <c:v>4.0000000000000002E-4</c:v>
                </c:pt>
                <c:pt idx="9750">
                  <c:v>4.0000000000000002E-4</c:v>
                </c:pt>
                <c:pt idx="9751">
                  <c:v>4.0000000000000002E-4</c:v>
                </c:pt>
                <c:pt idx="9752">
                  <c:v>4.0000000000000002E-4</c:v>
                </c:pt>
                <c:pt idx="9753">
                  <c:v>4.0000000000000002E-4</c:v>
                </c:pt>
                <c:pt idx="9754">
                  <c:v>4.0000000000000002E-4</c:v>
                </c:pt>
                <c:pt idx="9755">
                  <c:v>0</c:v>
                </c:pt>
                <c:pt idx="9756">
                  <c:v>0</c:v>
                </c:pt>
                <c:pt idx="9757">
                  <c:v>0</c:v>
                </c:pt>
                <c:pt idx="9758">
                  <c:v>0</c:v>
                </c:pt>
                <c:pt idx="9759">
                  <c:v>4.0000000000000002E-4</c:v>
                </c:pt>
                <c:pt idx="9760">
                  <c:v>4.0000000000000002E-4</c:v>
                </c:pt>
                <c:pt idx="9761">
                  <c:v>4.0000000000000002E-4</c:v>
                </c:pt>
                <c:pt idx="9762">
                  <c:v>4.0000000000000002E-4</c:v>
                </c:pt>
                <c:pt idx="9763">
                  <c:v>0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0</c:v>
                </c:pt>
                <c:pt idx="9769">
                  <c:v>0</c:v>
                </c:pt>
                <c:pt idx="9770">
                  <c:v>0</c:v>
                </c:pt>
                <c:pt idx="9771">
                  <c:v>4.0000000000000002E-4</c:v>
                </c:pt>
                <c:pt idx="9772">
                  <c:v>4.0000000000000002E-4</c:v>
                </c:pt>
                <c:pt idx="9773">
                  <c:v>4.0000000000000002E-4</c:v>
                </c:pt>
                <c:pt idx="9774">
                  <c:v>4.0000000000000002E-4</c:v>
                </c:pt>
                <c:pt idx="9775">
                  <c:v>0</c:v>
                </c:pt>
                <c:pt idx="9776">
                  <c:v>0</c:v>
                </c:pt>
                <c:pt idx="9777">
                  <c:v>0</c:v>
                </c:pt>
                <c:pt idx="9778">
                  <c:v>0</c:v>
                </c:pt>
                <c:pt idx="9779">
                  <c:v>4.0000000000000002E-4</c:v>
                </c:pt>
                <c:pt idx="9780">
                  <c:v>4.0000000000000002E-4</c:v>
                </c:pt>
                <c:pt idx="9781">
                  <c:v>4.0000000000000002E-4</c:v>
                </c:pt>
                <c:pt idx="9782">
                  <c:v>4.0000000000000002E-4</c:v>
                </c:pt>
                <c:pt idx="9783">
                  <c:v>0</c:v>
                </c:pt>
                <c:pt idx="9784">
                  <c:v>0</c:v>
                </c:pt>
                <c:pt idx="9785">
                  <c:v>0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4.0000000000000002E-4</c:v>
                </c:pt>
                <c:pt idx="9792">
                  <c:v>4.0000000000000002E-4</c:v>
                </c:pt>
                <c:pt idx="9793">
                  <c:v>4.0000000000000002E-4</c:v>
                </c:pt>
                <c:pt idx="9794">
                  <c:v>4.0000000000000002E-4</c:v>
                </c:pt>
                <c:pt idx="9795">
                  <c:v>0</c:v>
                </c:pt>
                <c:pt idx="9796">
                  <c:v>0</c:v>
                </c:pt>
                <c:pt idx="9797">
                  <c:v>0</c:v>
                </c:pt>
                <c:pt idx="9798">
                  <c:v>0</c:v>
                </c:pt>
                <c:pt idx="9799">
                  <c:v>0</c:v>
                </c:pt>
                <c:pt idx="9800">
                  <c:v>0</c:v>
                </c:pt>
                <c:pt idx="9801">
                  <c:v>0</c:v>
                </c:pt>
                <c:pt idx="9802">
                  <c:v>0</c:v>
                </c:pt>
                <c:pt idx="9803">
                  <c:v>4.0000000000000002E-4</c:v>
                </c:pt>
                <c:pt idx="9804">
                  <c:v>4.0000000000000002E-4</c:v>
                </c:pt>
                <c:pt idx="9805">
                  <c:v>4.0000000000000002E-4</c:v>
                </c:pt>
                <c:pt idx="9806">
                  <c:v>4.0000000000000002E-4</c:v>
                </c:pt>
                <c:pt idx="9807">
                  <c:v>4.0000000000000002E-4</c:v>
                </c:pt>
                <c:pt idx="9808">
                  <c:v>4.0000000000000002E-4</c:v>
                </c:pt>
                <c:pt idx="9809">
                  <c:v>4.0000000000000002E-4</c:v>
                </c:pt>
                <c:pt idx="9810">
                  <c:v>4.0000000000000002E-4</c:v>
                </c:pt>
                <c:pt idx="9811">
                  <c:v>0</c:v>
                </c:pt>
                <c:pt idx="9812">
                  <c:v>0</c:v>
                </c:pt>
                <c:pt idx="9813">
                  <c:v>0</c:v>
                </c:pt>
                <c:pt idx="9814">
                  <c:v>0</c:v>
                </c:pt>
                <c:pt idx="9815">
                  <c:v>0</c:v>
                </c:pt>
                <c:pt idx="9816">
                  <c:v>0</c:v>
                </c:pt>
                <c:pt idx="9817">
                  <c:v>0</c:v>
                </c:pt>
                <c:pt idx="9818">
                  <c:v>0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0</c:v>
                </c:pt>
                <c:pt idx="9823">
                  <c:v>0</c:v>
                </c:pt>
                <c:pt idx="9824">
                  <c:v>0</c:v>
                </c:pt>
                <c:pt idx="9825">
                  <c:v>0</c:v>
                </c:pt>
                <c:pt idx="9826">
                  <c:v>0</c:v>
                </c:pt>
                <c:pt idx="9827">
                  <c:v>0</c:v>
                </c:pt>
                <c:pt idx="9828">
                  <c:v>0</c:v>
                </c:pt>
                <c:pt idx="9829">
                  <c:v>0</c:v>
                </c:pt>
                <c:pt idx="9830">
                  <c:v>0</c:v>
                </c:pt>
                <c:pt idx="9831">
                  <c:v>4.0000000000000002E-4</c:v>
                </c:pt>
                <c:pt idx="9832">
                  <c:v>4.0000000000000002E-4</c:v>
                </c:pt>
                <c:pt idx="9833">
                  <c:v>4.0000000000000002E-4</c:v>
                </c:pt>
                <c:pt idx="9834">
                  <c:v>4.0000000000000002E-4</c:v>
                </c:pt>
                <c:pt idx="9835">
                  <c:v>0</c:v>
                </c:pt>
                <c:pt idx="9836">
                  <c:v>0</c:v>
                </c:pt>
                <c:pt idx="9837">
                  <c:v>0</c:v>
                </c:pt>
                <c:pt idx="9838">
                  <c:v>0</c:v>
                </c:pt>
                <c:pt idx="9839">
                  <c:v>4.0000000000000002E-4</c:v>
                </c:pt>
                <c:pt idx="9840">
                  <c:v>4.0000000000000002E-4</c:v>
                </c:pt>
                <c:pt idx="9841">
                  <c:v>4.0000000000000002E-4</c:v>
                </c:pt>
                <c:pt idx="9842">
                  <c:v>4.0000000000000002E-4</c:v>
                </c:pt>
                <c:pt idx="9843">
                  <c:v>0</c:v>
                </c:pt>
                <c:pt idx="9844">
                  <c:v>0</c:v>
                </c:pt>
                <c:pt idx="9845">
                  <c:v>0</c:v>
                </c:pt>
                <c:pt idx="9846">
                  <c:v>0</c:v>
                </c:pt>
                <c:pt idx="9847">
                  <c:v>4.0000000000000002E-4</c:v>
                </c:pt>
                <c:pt idx="9848">
                  <c:v>4.0000000000000002E-4</c:v>
                </c:pt>
                <c:pt idx="9849">
                  <c:v>4.0000000000000002E-4</c:v>
                </c:pt>
                <c:pt idx="9850">
                  <c:v>4.0000000000000002E-4</c:v>
                </c:pt>
                <c:pt idx="9851">
                  <c:v>4.0000000000000002E-4</c:v>
                </c:pt>
                <c:pt idx="9852">
                  <c:v>4.0000000000000002E-4</c:v>
                </c:pt>
                <c:pt idx="9853">
                  <c:v>4.0000000000000002E-4</c:v>
                </c:pt>
                <c:pt idx="9854">
                  <c:v>4.0000000000000002E-4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4.0000000000000002E-4</c:v>
                </c:pt>
                <c:pt idx="9864">
                  <c:v>4.0000000000000002E-4</c:v>
                </c:pt>
                <c:pt idx="9865">
                  <c:v>4.0000000000000002E-4</c:v>
                </c:pt>
                <c:pt idx="9866">
                  <c:v>4.0000000000000002E-4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4.0000000000000002E-4</c:v>
                </c:pt>
                <c:pt idx="9880">
                  <c:v>4.0000000000000002E-4</c:v>
                </c:pt>
                <c:pt idx="9881">
                  <c:v>4.0000000000000002E-4</c:v>
                </c:pt>
                <c:pt idx="9882">
                  <c:v>4.0000000000000002E-4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4.0000000000000002E-4</c:v>
                </c:pt>
                <c:pt idx="9896">
                  <c:v>4.0000000000000002E-4</c:v>
                </c:pt>
                <c:pt idx="9897">
                  <c:v>4.0000000000000002E-4</c:v>
                </c:pt>
                <c:pt idx="9898">
                  <c:v>4.0000000000000002E-4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4.0000000000000002E-4</c:v>
                </c:pt>
                <c:pt idx="9904">
                  <c:v>4.0000000000000002E-4</c:v>
                </c:pt>
                <c:pt idx="9905">
                  <c:v>4.0000000000000002E-4</c:v>
                </c:pt>
                <c:pt idx="9906">
                  <c:v>4.0000000000000002E-4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4.0000000000000002E-4</c:v>
                </c:pt>
                <c:pt idx="9920">
                  <c:v>4.0000000000000002E-4</c:v>
                </c:pt>
                <c:pt idx="9921">
                  <c:v>4.0000000000000002E-4</c:v>
                </c:pt>
                <c:pt idx="9922">
                  <c:v>4.0000000000000002E-4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4.0000000000000002E-4</c:v>
                </c:pt>
                <c:pt idx="9928">
                  <c:v>4.0000000000000002E-4</c:v>
                </c:pt>
                <c:pt idx="9929">
                  <c:v>4.0000000000000002E-4</c:v>
                </c:pt>
                <c:pt idx="9930">
                  <c:v>4.0000000000000002E-4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4.0000000000000002E-4</c:v>
                </c:pt>
                <c:pt idx="9936">
                  <c:v>4.0000000000000002E-4</c:v>
                </c:pt>
                <c:pt idx="9937">
                  <c:v>4.0000000000000002E-4</c:v>
                </c:pt>
                <c:pt idx="9938">
                  <c:v>4.0000000000000002E-4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4.0000000000000002E-4</c:v>
                </c:pt>
                <c:pt idx="9944">
                  <c:v>4.0000000000000002E-4</c:v>
                </c:pt>
                <c:pt idx="9945">
                  <c:v>4.0000000000000002E-4</c:v>
                </c:pt>
                <c:pt idx="9946">
                  <c:v>4.0000000000000002E-4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4.0000000000000002E-4</c:v>
                </c:pt>
                <c:pt idx="9956">
                  <c:v>4.0000000000000002E-4</c:v>
                </c:pt>
                <c:pt idx="9957">
                  <c:v>4.0000000000000002E-4</c:v>
                </c:pt>
                <c:pt idx="9958">
                  <c:v>4.0000000000000002E-4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4.0000000000000002E-4</c:v>
                </c:pt>
                <c:pt idx="9972">
                  <c:v>4.0000000000000002E-4</c:v>
                </c:pt>
                <c:pt idx="9973">
                  <c:v>4.0000000000000002E-4</c:v>
                </c:pt>
                <c:pt idx="9974">
                  <c:v>4.0000000000000002E-4</c:v>
                </c:pt>
                <c:pt idx="9975">
                  <c:v>4.0000000000000002E-4</c:v>
                </c:pt>
                <c:pt idx="9976">
                  <c:v>4.0000000000000002E-4</c:v>
                </c:pt>
                <c:pt idx="9977">
                  <c:v>4.0000000000000002E-4</c:v>
                </c:pt>
                <c:pt idx="9978">
                  <c:v>4.0000000000000002E-4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4.0000000000000002E-4</c:v>
                </c:pt>
                <c:pt idx="9988">
                  <c:v>4.0000000000000002E-4</c:v>
                </c:pt>
                <c:pt idx="9989">
                  <c:v>4.0000000000000002E-4</c:v>
                </c:pt>
                <c:pt idx="9990">
                  <c:v>4.0000000000000002E-4</c:v>
                </c:pt>
                <c:pt idx="9991">
                  <c:v>4.0000000000000002E-4</c:v>
                </c:pt>
                <c:pt idx="9992">
                  <c:v>4.0000000000000002E-4</c:v>
                </c:pt>
                <c:pt idx="9993">
                  <c:v>4.0000000000000002E-4</c:v>
                </c:pt>
                <c:pt idx="9994">
                  <c:v>4.0000000000000002E-4</c:v>
                </c:pt>
                <c:pt idx="9995">
                  <c:v>4.0000000000000002E-4</c:v>
                </c:pt>
                <c:pt idx="9996">
                  <c:v>4.0000000000000002E-4</c:v>
                </c:pt>
                <c:pt idx="9997">
                  <c:v>4.0000000000000002E-4</c:v>
                </c:pt>
                <c:pt idx="9998">
                  <c:v>4.0000000000000002E-4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380992"/>
        <c:axId val="47206912"/>
      </c:lineChart>
      <c:catAx>
        <c:axId val="473809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 sz="1600"/>
                  <a:t>Time (ms)</a:t>
                </a:r>
                <a:endParaRPr lang="zh-TW" altLang="en-US" sz="16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7206912"/>
        <c:crosses val="autoZero"/>
        <c:auto val="1"/>
        <c:lblAlgn val="ctr"/>
        <c:lblOffset val="100"/>
        <c:tickLblSkip val="1000"/>
        <c:noMultiLvlLbl val="0"/>
      </c:catAx>
      <c:valAx>
        <c:axId val="47206912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 sz="1600"/>
                  <a:t>Current</a:t>
                </a:r>
              </a:p>
              <a:p>
                <a:pPr>
                  <a:defRPr/>
                </a:pPr>
                <a:r>
                  <a:rPr lang="en-US" altLang="zh-TW" sz="1600"/>
                  <a:t> (A)</a:t>
                </a:r>
                <a:endParaRPr lang="zh-TW" altLang="en-US" sz="1600"/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473809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'實測 KB_50ms 0104'!$S$2</c:f>
              <c:strCache>
                <c:ptCount val="1"/>
                <c:pt idx="0">
                  <c:v>Greedy Round Robin</c:v>
                </c:pt>
              </c:strCache>
            </c:strRef>
          </c:tx>
          <c:marker>
            <c:symbol val="none"/>
          </c:marker>
          <c:cat>
            <c:numRef>
              <c:f>'實測 KB_50ms 0104'!$R$3:$R$10002</c:f>
              <c:numCache>
                <c:formatCode>0.00000_);[Red]\(0.00000\)</c:formatCode>
                <c:ptCount val="10000"/>
                <c:pt idx="0">
                  <c:v>0.05</c:v>
                </c:pt>
                <c:pt idx="1">
                  <c:v>0.1</c:v>
                </c:pt>
                <c:pt idx="2">
                  <c:v>0.15</c:v>
                </c:pt>
                <c:pt idx="3">
                  <c:v>0.2</c:v>
                </c:pt>
                <c:pt idx="4">
                  <c:v>0.25</c:v>
                </c:pt>
                <c:pt idx="5">
                  <c:v>0.3</c:v>
                </c:pt>
                <c:pt idx="6">
                  <c:v>0.35</c:v>
                </c:pt>
                <c:pt idx="7">
                  <c:v>0.4</c:v>
                </c:pt>
                <c:pt idx="8">
                  <c:v>0.45</c:v>
                </c:pt>
                <c:pt idx="9">
                  <c:v>0.5</c:v>
                </c:pt>
                <c:pt idx="10">
                  <c:v>0.55000000000000004</c:v>
                </c:pt>
                <c:pt idx="11">
                  <c:v>0.6</c:v>
                </c:pt>
                <c:pt idx="12">
                  <c:v>0.65</c:v>
                </c:pt>
                <c:pt idx="13">
                  <c:v>0.7</c:v>
                </c:pt>
                <c:pt idx="14">
                  <c:v>0.75</c:v>
                </c:pt>
                <c:pt idx="15">
                  <c:v>0.8</c:v>
                </c:pt>
                <c:pt idx="16">
                  <c:v>0.85</c:v>
                </c:pt>
                <c:pt idx="17">
                  <c:v>0.9</c:v>
                </c:pt>
                <c:pt idx="18">
                  <c:v>0.95</c:v>
                </c:pt>
                <c:pt idx="19">
                  <c:v>1</c:v>
                </c:pt>
                <c:pt idx="20">
                  <c:v>1.05</c:v>
                </c:pt>
                <c:pt idx="21">
                  <c:v>1.1000000000000001</c:v>
                </c:pt>
                <c:pt idx="22">
                  <c:v>1.1499999999999999</c:v>
                </c:pt>
                <c:pt idx="23">
                  <c:v>1.2</c:v>
                </c:pt>
                <c:pt idx="24">
                  <c:v>1.25</c:v>
                </c:pt>
                <c:pt idx="25">
                  <c:v>1.3</c:v>
                </c:pt>
                <c:pt idx="26">
                  <c:v>1.35</c:v>
                </c:pt>
                <c:pt idx="27">
                  <c:v>1.4</c:v>
                </c:pt>
                <c:pt idx="28">
                  <c:v>1.45</c:v>
                </c:pt>
                <c:pt idx="29">
                  <c:v>1.5</c:v>
                </c:pt>
                <c:pt idx="30">
                  <c:v>1.55</c:v>
                </c:pt>
                <c:pt idx="31">
                  <c:v>1.6</c:v>
                </c:pt>
                <c:pt idx="32">
                  <c:v>1.65</c:v>
                </c:pt>
                <c:pt idx="33">
                  <c:v>1.7</c:v>
                </c:pt>
                <c:pt idx="34">
                  <c:v>1.75</c:v>
                </c:pt>
                <c:pt idx="35">
                  <c:v>1.8</c:v>
                </c:pt>
                <c:pt idx="36">
                  <c:v>1.85</c:v>
                </c:pt>
                <c:pt idx="37">
                  <c:v>1.9</c:v>
                </c:pt>
                <c:pt idx="38">
                  <c:v>1.95</c:v>
                </c:pt>
                <c:pt idx="39">
                  <c:v>2</c:v>
                </c:pt>
                <c:pt idx="40">
                  <c:v>2.0499999999999998</c:v>
                </c:pt>
                <c:pt idx="41">
                  <c:v>2.1</c:v>
                </c:pt>
                <c:pt idx="42">
                  <c:v>2.15</c:v>
                </c:pt>
                <c:pt idx="43">
                  <c:v>2.2000000000000002</c:v>
                </c:pt>
                <c:pt idx="44">
                  <c:v>2.25</c:v>
                </c:pt>
                <c:pt idx="45">
                  <c:v>2.2999999999999998</c:v>
                </c:pt>
                <c:pt idx="46">
                  <c:v>2.35</c:v>
                </c:pt>
                <c:pt idx="47">
                  <c:v>2.4</c:v>
                </c:pt>
                <c:pt idx="48">
                  <c:v>2.4500000000000002</c:v>
                </c:pt>
                <c:pt idx="49">
                  <c:v>2.5</c:v>
                </c:pt>
                <c:pt idx="50">
                  <c:v>2.5499999999999998</c:v>
                </c:pt>
                <c:pt idx="51">
                  <c:v>2.6</c:v>
                </c:pt>
                <c:pt idx="52">
                  <c:v>2.65</c:v>
                </c:pt>
                <c:pt idx="53">
                  <c:v>2.7</c:v>
                </c:pt>
                <c:pt idx="54">
                  <c:v>2.75</c:v>
                </c:pt>
                <c:pt idx="55">
                  <c:v>2.8</c:v>
                </c:pt>
                <c:pt idx="56">
                  <c:v>2.85</c:v>
                </c:pt>
                <c:pt idx="57">
                  <c:v>2.9</c:v>
                </c:pt>
                <c:pt idx="58">
                  <c:v>2.95</c:v>
                </c:pt>
                <c:pt idx="59">
                  <c:v>3</c:v>
                </c:pt>
                <c:pt idx="60">
                  <c:v>3.05</c:v>
                </c:pt>
                <c:pt idx="61">
                  <c:v>3.1</c:v>
                </c:pt>
                <c:pt idx="62">
                  <c:v>3.15</c:v>
                </c:pt>
                <c:pt idx="63">
                  <c:v>3.2</c:v>
                </c:pt>
                <c:pt idx="64">
                  <c:v>3.25</c:v>
                </c:pt>
                <c:pt idx="65">
                  <c:v>3.3</c:v>
                </c:pt>
                <c:pt idx="66">
                  <c:v>3.35</c:v>
                </c:pt>
                <c:pt idx="67">
                  <c:v>3.4</c:v>
                </c:pt>
                <c:pt idx="68">
                  <c:v>3.45</c:v>
                </c:pt>
                <c:pt idx="69">
                  <c:v>3.5</c:v>
                </c:pt>
                <c:pt idx="70">
                  <c:v>3.55</c:v>
                </c:pt>
                <c:pt idx="71">
                  <c:v>3.6</c:v>
                </c:pt>
                <c:pt idx="72">
                  <c:v>3.65</c:v>
                </c:pt>
                <c:pt idx="73">
                  <c:v>3.7</c:v>
                </c:pt>
                <c:pt idx="74">
                  <c:v>3.75</c:v>
                </c:pt>
                <c:pt idx="75">
                  <c:v>3.8</c:v>
                </c:pt>
                <c:pt idx="76">
                  <c:v>3.85</c:v>
                </c:pt>
                <c:pt idx="77">
                  <c:v>3.9</c:v>
                </c:pt>
                <c:pt idx="78">
                  <c:v>3.95</c:v>
                </c:pt>
                <c:pt idx="79">
                  <c:v>4</c:v>
                </c:pt>
                <c:pt idx="80">
                  <c:v>4.05</c:v>
                </c:pt>
                <c:pt idx="81">
                  <c:v>4.0999999999999996</c:v>
                </c:pt>
                <c:pt idx="82">
                  <c:v>4.1500000000000004</c:v>
                </c:pt>
                <c:pt idx="83">
                  <c:v>4.2</c:v>
                </c:pt>
                <c:pt idx="84">
                  <c:v>4.25</c:v>
                </c:pt>
                <c:pt idx="85">
                  <c:v>4.3</c:v>
                </c:pt>
                <c:pt idx="86">
                  <c:v>4.3499999999999996</c:v>
                </c:pt>
                <c:pt idx="87">
                  <c:v>4.4000000000000004</c:v>
                </c:pt>
                <c:pt idx="88">
                  <c:v>4.45</c:v>
                </c:pt>
                <c:pt idx="89">
                  <c:v>4.5</c:v>
                </c:pt>
                <c:pt idx="90">
                  <c:v>4.55</c:v>
                </c:pt>
                <c:pt idx="91">
                  <c:v>4.5999999999999996</c:v>
                </c:pt>
                <c:pt idx="92">
                  <c:v>4.6500000000000004</c:v>
                </c:pt>
                <c:pt idx="93">
                  <c:v>4.7</c:v>
                </c:pt>
                <c:pt idx="94">
                  <c:v>4.75</c:v>
                </c:pt>
                <c:pt idx="95">
                  <c:v>4.8</c:v>
                </c:pt>
                <c:pt idx="96">
                  <c:v>4.8499999999999996</c:v>
                </c:pt>
                <c:pt idx="97">
                  <c:v>4.9000000000000004</c:v>
                </c:pt>
                <c:pt idx="98">
                  <c:v>4.95</c:v>
                </c:pt>
                <c:pt idx="99">
                  <c:v>5</c:v>
                </c:pt>
                <c:pt idx="100">
                  <c:v>5.05</c:v>
                </c:pt>
                <c:pt idx="101">
                  <c:v>5.0999999999999996</c:v>
                </c:pt>
                <c:pt idx="102">
                  <c:v>5.15</c:v>
                </c:pt>
                <c:pt idx="103">
                  <c:v>5.2</c:v>
                </c:pt>
                <c:pt idx="104">
                  <c:v>5.25</c:v>
                </c:pt>
                <c:pt idx="105">
                  <c:v>5.3</c:v>
                </c:pt>
                <c:pt idx="106">
                  <c:v>5.35</c:v>
                </c:pt>
                <c:pt idx="107">
                  <c:v>5.4</c:v>
                </c:pt>
                <c:pt idx="108">
                  <c:v>5.45</c:v>
                </c:pt>
                <c:pt idx="109">
                  <c:v>5.5</c:v>
                </c:pt>
                <c:pt idx="110">
                  <c:v>5.55</c:v>
                </c:pt>
                <c:pt idx="111">
                  <c:v>5.6</c:v>
                </c:pt>
                <c:pt idx="112">
                  <c:v>5.65</c:v>
                </c:pt>
                <c:pt idx="113">
                  <c:v>5.7</c:v>
                </c:pt>
                <c:pt idx="114">
                  <c:v>5.75</c:v>
                </c:pt>
                <c:pt idx="115">
                  <c:v>5.8</c:v>
                </c:pt>
                <c:pt idx="116">
                  <c:v>5.85</c:v>
                </c:pt>
                <c:pt idx="117">
                  <c:v>5.9</c:v>
                </c:pt>
                <c:pt idx="118">
                  <c:v>5.95</c:v>
                </c:pt>
                <c:pt idx="119">
                  <c:v>6</c:v>
                </c:pt>
                <c:pt idx="120">
                  <c:v>6.05</c:v>
                </c:pt>
                <c:pt idx="121">
                  <c:v>6.1</c:v>
                </c:pt>
                <c:pt idx="122">
                  <c:v>6.15</c:v>
                </c:pt>
                <c:pt idx="123">
                  <c:v>6.2</c:v>
                </c:pt>
                <c:pt idx="124">
                  <c:v>6.25</c:v>
                </c:pt>
                <c:pt idx="125">
                  <c:v>6.3</c:v>
                </c:pt>
                <c:pt idx="126">
                  <c:v>6.35</c:v>
                </c:pt>
                <c:pt idx="127">
                  <c:v>6.4</c:v>
                </c:pt>
                <c:pt idx="128">
                  <c:v>6.45</c:v>
                </c:pt>
                <c:pt idx="129">
                  <c:v>6.5</c:v>
                </c:pt>
                <c:pt idx="130">
                  <c:v>6.55</c:v>
                </c:pt>
                <c:pt idx="131">
                  <c:v>6.6</c:v>
                </c:pt>
                <c:pt idx="132">
                  <c:v>6.65</c:v>
                </c:pt>
                <c:pt idx="133">
                  <c:v>6.7</c:v>
                </c:pt>
                <c:pt idx="134">
                  <c:v>6.75</c:v>
                </c:pt>
                <c:pt idx="135">
                  <c:v>6.8</c:v>
                </c:pt>
                <c:pt idx="136">
                  <c:v>6.85</c:v>
                </c:pt>
                <c:pt idx="137">
                  <c:v>6.9</c:v>
                </c:pt>
                <c:pt idx="138">
                  <c:v>6.95</c:v>
                </c:pt>
                <c:pt idx="139">
                  <c:v>7</c:v>
                </c:pt>
                <c:pt idx="140">
                  <c:v>7.05</c:v>
                </c:pt>
                <c:pt idx="141">
                  <c:v>7.1</c:v>
                </c:pt>
                <c:pt idx="142">
                  <c:v>7.15</c:v>
                </c:pt>
                <c:pt idx="143">
                  <c:v>7.2</c:v>
                </c:pt>
                <c:pt idx="144">
                  <c:v>7.25</c:v>
                </c:pt>
                <c:pt idx="145">
                  <c:v>7.3</c:v>
                </c:pt>
                <c:pt idx="146">
                  <c:v>7.35</c:v>
                </c:pt>
                <c:pt idx="147">
                  <c:v>7.4</c:v>
                </c:pt>
                <c:pt idx="148">
                  <c:v>7.45</c:v>
                </c:pt>
                <c:pt idx="149">
                  <c:v>7.5</c:v>
                </c:pt>
                <c:pt idx="150">
                  <c:v>7.55</c:v>
                </c:pt>
                <c:pt idx="151">
                  <c:v>7.6</c:v>
                </c:pt>
                <c:pt idx="152">
                  <c:v>7.65</c:v>
                </c:pt>
                <c:pt idx="153">
                  <c:v>7.7</c:v>
                </c:pt>
                <c:pt idx="154">
                  <c:v>7.75</c:v>
                </c:pt>
                <c:pt idx="155">
                  <c:v>7.8</c:v>
                </c:pt>
                <c:pt idx="156">
                  <c:v>7.85</c:v>
                </c:pt>
                <c:pt idx="157">
                  <c:v>7.9</c:v>
                </c:pt>
                <c:pt idx="158">
                  <c:v>7.95</c:v>
                </c:pt>
                <c:pt idx="159">
                  <c:v>8</c:v>
                </c:pt>
                <c:pt idx="160">
                  <c:v>8.0500000000000007</c:v>
                </c:pt>
                <c:pt idx="161">
                  <c:v>8.1</c:v>
                </c:pt>
                <c:pt idx="162">
                  <c:v>8.15</c:v>
                </c:pt>
                <c:pt idx="163">
                  <c:v>8.1999999999999993</c:v>
                </c:pt>
                <c:pt idx="164">
                  <c:v>8.25</c:v>
                </c:pt>
                <c:pt idx="165">
                  <c:v>8.3000000000000007</c:v>
                </c:pt>
                <c:pt idx="166">
                  <c:v>8.35</c:v>
                </c:pt>
                <c:pt idx="167">
                  <c:v>8.4</c:v>
                </c:pt>
                <c:pt idx="168">
                  <c:v>8.4499999999999993</c:v>
                </c:pt>
                <c:pt idx="169">
                  <c:v>8.5</c:v>
                </c:pt>
                <c:pt idx="170">
                  <c:v>8.5500000000000007</c:v>
                </c:pt>
                <c:pt idx="171">
                  <c:v>8.6</c:v>
                </c:pt>
                <c:pt idx="172">
                  <c:v>8.65</c:v>
                </c:pt>
                <c:pt idx="173">
                  <c:v>8.6999999999999993</c:v>
                </c:pt>
                <c:pt idx="174">
                  <c:v>8.75</c:v>
                </c:pt>
                <c:pt idx="175">
                  <c:v>8.8000000000000007</c:v>
                </c:pt>
                <c:pt idx="176">
                  <c:v>8.85</c:v>
                </c:pt>
                <c:pt idx="177">
                  <c:v>8.9</c:v>
                </c:pt>
                <c:pt idx="178">
                  <c:v>8.9499999999999993</c:v>
                </c:pt>
                <c:pt idx="179">
                  <c:v>9</c:v>
                </c:pt>
                <c:pt idx="180">
                  <c:v>9.0500000000000007</c:v>
                </c:pt>
                <c:pt idx="181">
                  <c:v>9.1</c:v>
                </c:pt>
                <c:pt idx="182">
                  <c:v>9.15</c:v>
                </c:pt>
                <c:pt idx="183">
                  <c:v>9.1999999999999993</c:v>
                </c:pt>
                <c:pt idx="184">
                  <c:v>9.25</c:v>
                </c:pt>
                <c:pt idx="185">
                  <c:v>9.3000000000000007</c:v>
                </c:pt>
                <c:pt idx="186">
                  <c:v>9.35</c:v>
                </c:pt>
                <c:pt idx="187">
                  <c:v>9.4</c:v>
                </c:pt>
                <c:pt idx="188">
                  <c:v>9.4499999999999993</c:v>
                </c:pt>
                <c:pt idx="189">
                  <c:v>9.5</c:v>
                </c:pt>
                <c:pt idx="190">
                  <c:v>9.5500000000000007</c:v>
                </c:pt>
                <c:pt idx="191">
                  <c:v>9.6</c:v>
                </c:pt>
                <c:pt idx="192">
                  <c:v>9.65</c:v>
                </c:pt>
                <c:pt idx="193">
                  <c:v>9.6999999999999993</c:v>
                </c:pt>
                <c:pt idx="194">
                  <c:v>9.75</c:v>
                </c:pt>
                <c:pt idx="195">
                  <c:v>9.8000000000000007</c:v>
                </c:pt>
                <c:pt idx="196">
                  <c:v>9.85</c:v>
                </c:pt>
                <c:pt idx="197">
                  <c:v>9.9</c:v>
                </c:pt>
                <c:pt idx="198">
                  <c:v>9.9499999999999993</c:v>
                </c:pt>
                <c:pt idx="199">
                  <c:v>10</c:v>
                </c:pt>
                <c:pt idx="200">
                  <c:v>10.050000000000001</c:v>
                </c:pt>
                <c:pt idx="201">
                  <c:v>10.1</c:v>
                </c:pt>
                <c:pt idx="202">
                  <c:v>10.15</c:v>
                </c:pt>
                <c:pt idx="203">
                  <c:v>10.199999999999999</c:v>
                </c:pt>
                <c:pt idx="204">
                  <c:v>10.25</c:v>
                </c:pt>
                <c:pt idx="205">
                  <c:v>10.3</c:v>
                </c:pt>
                <c:pt idx="206">
                  <c:v>10.35</c:v>
                </c:pt>
                <c:pt idx="207">
                  <c:v>10.4</c:v>
                </c:pt>
                <c:pt idx="208">
                  <c:v>10.45</c:v>
                </c:pt>
                <c:pt idx="209">
                  <c:v>10.5</c:v>
                </c:pt>
                <c:pt idx="210">
                  <c:v>10.55</c:v>
                </c:pt>
                <c:pt idx="211">
                  <c:v>10.6</c:v>
                </c:pt>
                <c:pt idx="212">
                  <c:v>10.65</c:v>
                </c:pt>
                <c:pt idx="213">
                  <c:v>10.7</c:v>
                </c:pt>
                <c:pt idx="214">
                  <c:v>10.75</c:v>
                </c:pt>
                <c:pt idx="215">
                  <c:v>10.8</c:v>
                </c:pt>
                <c:pt idx="216">
                  <c:v>10.85</c:v>
                </c:pt>
                <c:pt idx="217">
                  <c:v>10.9</c:v>
                </c:pt>
                <c:pt idx="218">
                  <c:v>10.95</c:v>
                </c:pt>
                <c:pt idx="219">
                  <c:v>11</c:v>
                </c:pt>
                <c:pt idx="220">
                  <c:v>11.05</c:v>
                </c:pt>
                <c:pt idx="221">
                  <c:v>11.1</c:v>
                </c:pt>
                <c:pt idx="222">
                  <c:v>11.15</c:v>
                </c:pt>
                <c:pt idx="223">
                  <c:v>11.2</c:v>
                </c:pt>
                <c:pt idx="224">
                  <c:v>11.25</c:v>
                </c:pt>
                <c:pt idx="225">
                  <c:v>11.3</c:v>
                </c:pt>
                <c:pt idx="226">
                  <c:v>11.35</c:v>
                </c:pt>
                <c:pt idx="227">
                  <c:v>11.4</c:v>
                </c:pt>
                <c:pt idx="228">
                  <c:v>11.45</c:v>
                </c:pt>
                <c:pt idx="229">
                  <c:v>11.5</c:v>
                </c:pt>
                <c:pt idx="230">
                  <c:v>11.55</c:v>
                </c:pt>
                <c:pt idx="231">
                  <c:v>11.6</c:v>
                </c:pt>
                <c:pt idx="232">
                  <c:v>11.65</c:v>
                </c:pt>
                <c:pt idx="233">
                  <c:v>11.7</c:v>
                </c:pt>
                <c:pt idx="234">
                  <c:v>11.75</c:v>
                </c:pt>
                <c:pt idx="235">
                  <c:v>11.8</c:v>
                </c:pt>
                <c:pt idx="236">
                  <c:v>11.85</c:v>
                </c:pt>
                <c:pt idx="237">
                  <c:v>11.9</c:v>
                </c:pt>
                <c:pt idx="238">
                  <c:v>11.95</c:v>
                </c:pt>
                <c:pt idx="239">
                  <c:v>12</c:v>
                </c:pt>
                <c:pt idx="240">
                  <c:v>12.05</c:v>
                </c:pt>
                <c:pt idx="241">
                  <c:v>12.1</c:v>
                </c:pt>
                <c:pt idx="242">
                  <c:v>12.15</c:v>
                </c:pt>
                <c:pt idx="243">
                  <c:v>12.2</c:v>
                </c:pt>
                <c:pt idx="244">
                  <c:v>12.25</c:v>
                </c:pt>
                <c:pt idx="245">
                  <c:v>12.3</c:v>
                </c:pt>
                <c:pt idx="246">
                  <c:v>12.35</c:v>
                </c:pt>
                <c:pt idx="247">
                  <c:v>12.4</c:v>
                </c:pt>
                <c:pt idx="248">
                  <c:v>12.45</c:v>
                </c:pt>
                <c:pt idx="249">
                  <c:v>12.5</c:v>
                </c:pt>
                <c:pt idx="250">
                  <c:v>12.55</c:v>
                </c:pt>
                <c:pt idx="251">
                  <c:v>12.6</c:v>
                </c:pt>
                <c:pt idx="252">
                  <c:v>12.65</c:v>
                </c:pt>
                <c:pt idx="253">
                  <c:v>12.7</c:v>
                </c:pt>
                <c:pt idx="254">
                  <c:v>12.75</c:v>
                </c:pt>
                <c:pt idx="255">
                  <c:v>12.8</c:v>
                </c:pt>
                <c:pt idx="256">
                  <c:v>12.85</c:v>
                </c:pt>
                <c:pt idx="257">
                  <c:v>12.9</c:v>
                </c:pt>
                <c:pt idx="258">
                  <c:v>12.95</c:v>
                </c:pt>
                <c:pt idx="259">
                  <c:v>13</c:v>
                </c:pt>
                <c:pt idx="260">
                  <c:v>13.05</c:v>
                </c:pt>
                <c:pt idx="261">
                  <c:v>13.1</c:v>
                </c:pt>
                <c:pt idx="262">
                  <c:v>13.15</c:v>
                </c:pt>
                <c:pt idx="263">
                  <c:v>13.2</c:v>
                </c:pt>
                <c:pt idx="264">
                  <c:v>13.25</c:v>
                </c:pt>
                <c:pt idx="265">
                  <c:v>13.3</c:v>
                </c:pt>
                <c:pt idx="266">
                  <c:v>13.35</c:v>
                </c:pt>
                <c:pt idx="267">
                  <c:v>13.4</c:v>
                </c:pt>
                <c:pt idx="268">
                  <c:v>13.45</c:v>
                </c:pt>
                <c:pt idx="269">
                  <c:v>13.5</c:v>
                </c:pt>
                <c:pt idx="270">
                  <c:v>13.55</c:v>
                </c:pt>
                <c:pt idx="271">
                  <c:v>13.6</c:v>
                </c:pt>
                <c:pt idx="272">
                  <c:v>13.65</c:v>
                </c:pt>
                <c:pt idx="273">
                  <c:v>13.7</c:v>
                </c:pt>
                <c:pt idx="274">
                  <c:v>13.75</c:v>
                </c:pt>
                <c:pt idx="275">
                  <c:v>13.8</c:v>
                </c:pt>
                <c:pt idx="276">
                  <c:v>13.85</c:v>
                </c:pt>
                <c:pt idx="277">
                  <c:v>13.9</c:v>
                </c:pt>
                <c:pt idx="278">
                  <c:v>13.95</c:v>
                </c:pt>
                <c:pt idx="279">
                  <c:v>14</c:v>
                </c:pt>
                <c:pt idx="280">
                  <c:v>14.05</c:v>
                </c:pt>
                <c:pt idx="281">
                  <c:v>14.1</c:v>
                </c:pt>
                <c:pt idx="282">
                  <c:v>14.15</c:v>
                </c:pt>
                <c:pt idx="283">
                  <c:v>14.2</c:v>
                </c:pt>
                <c:pt idx="284">
                  <c:v>14.25</c:v>
                </c:pt>
                <c:pt idx="285">
                  <c:v>14.3</c:v>
                </c:pt>
                <c:pt idx="286">
                  <c:v>14.35</c:v>
                </c:pt>
                <c:pt idx="287">
                  <c:v>14.4</c:v>
                </c:pt>
                <c:pt idx="288">
                  <c:v>14.45</c:v>
                </c:pt>
                <c:pt idx="289">
                  <c:v>14.5</c:v>
                </c:pt>
                <c:pt idx="290">
                  <c:v>14.55</c:v>
                </c:pt>
                <c:pt idx="291">
                  <c:v>14.6</c:v>
                </c:pt>
                <c:pt idx="292">
                  <c:v>14.65</c:v>
                </c:pt>
                <c:pt idx="293">
                  <c:v>14.7</c:v>
                </c:pt>
                <c:pt idx="294">
                  <c:v>14.75</c:v>
                </c:pt>
                <c:pt idx="295">
                  <c:v>14.8</c:v>
                </c:pt>
                <c:pt idx="296">
                  <c:v>14.85</c:v>
                </c:pt>
                <c:pt idx="297">
                  <c:v>14.9</c:v>
                </c:pt>
                <c:pt idx="298">
                  <c:v>14.95</c:v>
                </c:pt>
                <c:pt idx="299">
                  <c:v>15</c:v>
                </c:pt>
                <c:pt idx="300">
                  <c:v>15.05</c:v>
                </c:pt>
                <c:pt idx="301">
                  <c:v>15.1</c:v>
                </c:pt>
                <c:pt idx="302">
                  <c:v>15.15</c:v>
                </c:pt>
                <c:pt idx="303">
                  <c:v>15.2</c:v>
                </c:pt>
                <c:pt idx="304">
                  <c:v>15.25</c:v>
                </c:pt>
                <c:pt idx="305">
                  <c:v>15.3</c:v>
                </c:pt>
                <c:pt idx="306">
                  <c:v>15.35</c:v>
                </c:pt>
                <c:pt idx="307">
                  <c:v>15.4</c:v>
                </c:pt>
                <c:pt idx="308">
                  <c:v>15.45</c:v>
                </c:pt>
                <c:pt idx="309">
                  <c:v>15.5</c:v>
                </c:pt>
                <c:pt idx="310">
                  <c:v>15.55</c:v>
                </c:pt>
                <c:pt idx="311">
                  <c:v>15.6</c:v>
                </c:pt>
                <c:pt idx="312">
                  <c:v>15.65</c:v>
                </c:pt>
                <c:pt idx="313">
                  <c:v>15.7</c:v>
                </c:pt>
                <c:pt idx="314">
                  <c:v>15.75</c:v>
                </c:pt>
                <c:pt idx="315">
                  <c:v>15.8</c:v>
                </c:pt>
                <c:pt idx="316">
                  <c:v>15.85</c:v>
                </c:pt>
                <c:pt idx="317">
                  <c:v>15.9</c:v>
                </c:pt>
                <c:pt idx="318">
                  <c:v>15.95</c:v>
                </c:pt>
                <c:pt idx="319">
                  <c:v>16</c:v>
                </c:pt>
                <c:pt idx="320">
                  <c:v>16.05</c:v>
                </c:pt>
                <c:pt idx="321">
                  <c:v>16.100000000000001</c:v>
                </c:pt>
                <c:pt idx="322">
                  <c:v>16.149999999999999</c:v>
                </c:pt>
                <c:pt idx="323">
                  <c:v>16.2</c:v>
                </c:pt>
                <c:pt idx="324">
                  <c:v>16.25</c:v>
                </c:pt>
                <c:pt idx="325">
                  <c:v>16.3</c:v>
                </c:pt>
                <c:pt idx="326">
                  <c:v>16.350000000000001</c:v>
                </c:pt>
                <c:pt idx="327">
                  <c:v>16.399999999999999</c:v>
                </c:pt>
                <c:pt idx="328">
                  <c:v>16.45</c:v>
                </c:pt>
                <c:pt idx="329">
                  <c:v>16.5</c:v>
                </c:pt>
                <c:pt idx="330">
                  <c:v>16.55</c:v>
                </c:pt>
                <c:pt idx="331">
                  <c:v>16.600000000000001</c:v>
                </c:pt>
                <c:pt idx="332">
                  <c:v>16.649999999999999</c:v>
                </c:pt>
                <c:pt idx="333">
                  <c:v>16.7</c:v>
                </c:pt>
                <c:pt idx="334">
                  <c:v>16.75</c:v>
                </c:pt>
                <c:pt idx="335">
                  <c:v>16.8</c:v>
                </c:pt>
                <c:pt idx="336">
                  <c:v>16.850000000000001</c:v>
                </c:pt>
                <c:pt idx="337">
                  <c:v>16.899999999999999</c:v>
                </c:pt>
                <c:pt idx="338">
                  <c:v>16.95</c:v>
                </c:pt>
                <c:pt idx="339">
                  <c:v>17</c:v>
                </c:pt>
                <c:pt idx="340">
                  <c:v>17.05</c:v>
                </c:pt>
                <c:pt idx="341">
                  <c:v>17.100000000000001</c:v>
                </c:pt>
                <c:pt idx="342">
                  <c:v>17.149999999999999</c:v>
                </c:pt>
                <c:pt idx="343">
                  <c:v>17.2</c:v>
                </c:pt>
                <c:pt idx="344">
                  <c:v>17.25</c:v>
                </c:pt>
                <c:pt idx="345">
                  <c:v>17.3</c:v>
                </c:pt>
                <c:pt idx="346">
                  <c:v>17.350000000000001</c:v>
                </c:pt>
                <c:pt idx="347">
                  <c:v>17.399999999999999</c:v>
                </c:pt>
                <c:pt idx="348">
                  <c:v>17.45</c:v>
                </c:pt>
                <c:pt idx="349">
                  <c:v>17.5</c:v>
                </c:pt>
                <c:pt idx="350">
                  <c:v>17.55</c:v>
                </c:pt>
                <c:pt idx="351">
                  <c:v>17.600000000000001</c:v>
                </c:pt>
                <c:pt idx="352">
                  <c:v>17.649999999999999</c:v>
                </c:pt>
                <c:pt idx="353">
                  <c:v>17.7</c:v>
                </c:pt>
                <c:pt idx="354">
                  <c:v>17.75</c:v>
                </c:pt>
                <c:pt idx="355">
                  <c:v>17.8</c:v>
                </c:pt>
                <c:pt idx="356">
                  <c:v>17.850000000000001</c:v>
                </c:pt>
                <c:pt idx="357">
                  <c:v>17.899999999999999</c:v>
                </c:pt>
                <c:pt idx="358">
                  <c:v>17.95</c:v>
                </c:pt>
                <c:pt idx="359">
                  <c:v>18</c:v>
                </c:pt>
                <c:pt idx="360">
                  <c:v>18.05</c:v>
                </c:pt>
                <c:pt idx="361">
                  <c:v>18.100000000000001</c:v>
                </c:pt>
                <c:pt idx="362">
                  <c:v>18.149999999999999</c:v>
                </c:pt>
                <c:pt idx="363">
                  <c:v>18.2</c:v>
                </c:pt>
                <c:pt idx="364">
                  <c:v>18.25</c:v>
                </c:pt>
                <c:pt idx="365">
                  <c:v>18.3</c:v>
                </c:pt>
                <c:pt idx="366">
                  <c:v>18.350000000000001</c:v>
                </c:pt>
                <c:pt idx="367">
                  <c:v>18.399999999999999</c:v>
                </c:pt>
                <c:pt idx="368">
                  <c:v>18.45</c:v>
                </c:pt>
                <c:pt idx="369">
                  <c:v>18.5</c:v>
                </c:pt>
                <c:pt idx="370">
                  <c:v>18.55</c:v>
                </c:pt>
                <c:pt idx="371">
                  <c:v>18.600000000000001</c:v>
                </c:pt>
                <c:pt idx="372">
                  <c:v>18.649999999999999</c:v>
                </c:pt>
                <c:pt idx="373">
                  <c:v>18.7</c:v>
                </c:pt>
                <c:pt idx="374">
                  <c:v>18.75</c:v>
                </c:pt>
                <c:pt idx="375">
                  <c:v>18.8</c:v>
                </c:pt>
                <c:pt idx="376">
                  <c:v>18.850000000000001</c:v>
                </c:pt>
                <c:pt idx="377">
                  <c:v>18.899999999999999</c:v>
                </c:pt>
                <c:pt idx="378">
                  <c:v>18.95</c:v>
                </c:pt>
                <c:pt idx="379">
                  <c:v>19</c:v>
                </c:pt>
                <c:pt idx="380">
                  <c:v>19.05</c:v>
                </c:pt>
                <c:pt idx="381">
                  <c:v>19.100000000000001</c:v>
                </c:pt>
                <c:pt idx="382">
                  <c:v>19.149999999999999</c:v>
                </c:pt>
                <c:pt idx="383">
                  <c:v>19.2</c:v>
                </c:pt>
                <c:pt idx="384">
                  <c:v>19.25</c:v>
                </c:pt>
                <c:pt idx="385">
                  <c:v>19.3</c:v>
                </c:pt>
                <c:pt idx="386">
                  <c:v>19.350000000000001</c:v>
                </c:pt>
                <c:pt idx="387">
                  <c:v>19.399999999999999</c:v>
                </c:pt>
                <c:pt idx="388">
                  <c:v>19.45</c:v>
                </c:pt>
                <c:pt idx="389">
                  <c:v>19.5</c:v>
                </c:pt>
                <c:pt idx="390">
                  <c:v>19.55</c:v>
                </c:pt>
                <c:pt idx="391">
                  <c:v>19.600000000000001</c:v>
                </c:pt>
                <c:pt idx="392">
                  <c:v>19.649999999999999</c:v>
                </c:pt>
                <c:pt idx="393">
                  <c:v>19.7</c:v>
                </c:pt>
                <c:pt idx="394">
                  <c:v>19.75</c:v>
                </c:pt>
                <c:pt idx="395">
                  <c:v>19.8</c:v>
                </c:pt>
                <c:pt idx="396">
                  <c:v>19.850000000000001</c:v>
                </c:pt>
                <c:pt idx="397">
                  <c:v>19.899999999999999</c:v>
                </c:pt>
                <c:pt idx="398">
                  <c:v>19.95</c:v>
                </c:pt>
                <c:pt idx="399">
                  <c:v>20</c:v>
                </c:pt>
                <c:pt idx="400">
                  <c:v>20.05</c:v>
                </c:pt>
                <c:pt idx="401">
                  <c:v>20.100000000000001</c:v>
                </c:pt>
                <c:pt idx="402">
                  <c:v>20.149999999999999</c:v>
                </c:pt>
                <c:pt idx="403">
                  <c:v>20.2</c:v>
                </c:pt>
                <c:pt idx="404">
                  <c:v>20.25</c:v>
                </c:pt>
                <c:pt idx="405">
                  <c:v>20.3</c:v>
                </c:pt>
                <c:pt idx="406">
                  <c:v>20.350000000000001</c:v>
                </c:pt>
                <c:pt idx="407">
                  <c:v>20.399999999999999</c:v>
                </c:pt>
                <c:pt idx="408">
                  <c:v>20.45</c:v>
                </c:pt>
                <c:pt idx="409">
                  <c:v>20.5</c:v>
                </c:pt>
                <c:pt idx="410">
                  <c:v>20.55</c:v>
                </c:pt>
                <c:pt idx="411">
                  <c:v>20.6</c:v>
                </c:pt>
                <c:pt idx="412">
                  <c:v>20.65</c:v>
                </c:pt>
                <c:pt idx="413">
                  <c:v>20.7</c:v>
                </c:pt>
                <c:pt idx="414">
                  <c:v>20.75</c:v>
                </c:pt>
                <c:pt idx="415">
                  <c:v>20.8</c:v>
                </c:pt>
                <c:pt idx="416">
                  <c:v>20.85</c:v>
                </c:pt>
                <c:pt idx="417">
                  <c:v>20.9</c:v>
                </c:pt>
                <c:pt idx="418">
                  <c:v>20.95</c:v>
                </c:pt>
                <c:pt idx="419">
                  <c:v>21</c:v>
                </c:pt>
                <c:pt idx="420">
                  <c:v>21.05</c:v>
                </c:pt>
                <c:pt idx="421">
                  <c:v>21.1</c:v>
                </c:pt>
                <c:pt idx="422">
                  <c:v>21.15</c:v>
                </c:pt>
                <c:pt idx="423">
                  <c:v>21.2</c:v>
                </c:pt>
                <c:pt idx="424">
                  <c:v>21.25</c:v>
                </c:pt>
                <c:pt idx="425">
                  <c:v>21.3</c:v>
                </c:pt>
                <c:pt idx="426">
                  <c:v>21.35</c:v>
                </c:pt>
                <c:pt idx="427">
                  <c:v>21.4</c:v>
                </c:pt>
                <c:pt idx="428">
                  <c:v>21.45</c:v>
                </c:pt>
                <c:pt idx="429">
                  <c:v>21.5</c:v>
                </c:pt>
                <c:pt idx="430">
                  <c:v>21.55</c:v>
                </c:pt>
                <c:pt idx="431">
                  <c:v>21.6</c:v>
                </c:pt>
                <c:pt idx="432">
                  <c:v>21.65</c:v>
                </c:pt>
                <c:pt idx="433">
                  <c:v>21.7</c:v>
                </c:pt>
                <c:pt idx="434">
                  <c:v>21.75</c:v>
                </c:pt>
                <c:pt idx="435">
                  <c:v>21.8</c:v>
                </c:pt>
                <c:pt idx="436">
                  <c:v>21.85</c:v>
                </c:pt>
                <c:pt idx="437">
                  <c:v>21.9</c:v>
                </c:pt>
                <c:pt idx="438">
                  <c:v>21.95</c:v>
                </c:pt>
                <c:pt idx="439">
                  <c:v>22</c:v>
                </c:pt>
                <c:pt idx="440">
                  <c:v>22.05</c:v>
                </c:pt>
                <c:pt idx="441">
                  <c:v>22.1</c:v>
                </c:pt>
                <c:pt idx="442">
                  <c:v>22.15</c:v>
                </c:pt>
                <c:pt idx="443">
                  <c:v>22.2</c:v>
                </c:pt>
                <c:pt idx="444">
                  <c:v>22.25</c:v>
                </c:pt>
                <c:pt idx="445">
                  <c:v>22.3</c:v>
                </c:pt>
                <c:pt idx="446">
                  <c:v>22.35</c:v>
                </c:pt>
                <c:pt idx="447">
                  <c:v>22.4</c:v>
                </c:pt>
                <c:pt idx="448">
                  <c:v>22.45</c:v>
                </c:pt>
                <c:pt idx="449">
                  <c:v>22.5</c:v>
                </c:pt>
                <c:pt idx="450">
                  <c:v>22.55</c:v>
                </c:pt>
                <c:pt idx="451">
                  <c:v>22.6</c:v>
                </c:pt>
                <c:pt idx="452">
                  <c:v>22.65</c:v>
                </c:pt>
                <c:pt idx="453">
                  <c:v>22.7</c:v>
                </c:pt>
                <c:pt idx="454">
                  <c:v>22.75</c:v>
                </c:pt>
                <c:pt idx="455">
                  <c:v>22.8</c:v>
                </c:pt>
                <c:pt idx="456">
                  <c:v>22.85</c:v>
                </c:pt>
                <c:pt idx="457">
                  <c:v>22.9</c:v>
                </c:pt>
                <c:pt idx="458">
                  <c:v>22.95</c:v>
                </c:pt>
                <c:pt idx="459">
                  <c:v>23</c:v>
                </c:pt>
                <c:pt idx="460">
                  <c:v>23.05</c:v>
                </c:pt>
                <c:pt idx="461">
                  <c:v>23.1</c:v>
                </c:pt>
                <c:pt idx="462">
                  <c:v>23.15</c:v>
                </c:pt>
                <c:pt idx="463">
                  <c:v>23.2</c:v>
                </c:pt>
                <c:pt idx="464">
                  <c:v>23.25</c:v>
                </c:pt>
                <c:pt idx="465">
                  <c:v>23.3</c:v>
                </c:pt>
                <c:pt idx="466">
                  <c:v>23.35</c:v>
                </c:pt>
                <c:pt idx="467">
                  <c:v>23.4</c:v>
                </c:pt>
                <c:pt idx="468">
                  <c:v>23.45</c:v>
                </c:pt>
                <c:pt idx="469">
                  <c:v>23.5</c:v>
                </c:pt>
                <c:pt idx="470">
                  <c:v>23.55</c:v>
                </c:pt>
                <c:pt idx="471">
                  <c:v>23.6</c:v>
                </c:pt>
                <c:pt idx="472">
                  <c:v>23.65</c:v>
                </c:pt>
                <c:pt idx="473">
                  <c:v>23.7</c:v>
                </c:pt>
                <c:pt idx="474">
                  <c:v>23.75</c:v>
                </c:pt>
                <c:pt idx="475">
                  <c:v>23.8</c:v>
                </c:pt>
                <c:pt idx="476">
                  <c:v>23.85</c:v>
                </c:pt>
                <c:pt idx="477">
                  <c:v>23.9</c:v>
                </c:pt>
                <c:pt idx="478">
                  <c:v>23.95</c:v>
                </c:pt>
                <c:pt idx="479">
                  <c:v>24</c:v>
                </c:pt>
                <c:pt idx="480">
                  <c:v>24.05</c:v>
                </c:pt>
                <c:pt idx="481">
                  <c:v>24.1</c:v>
                </c:pt>
                <c:pt idx="482">
                  <c:v>24.15</c:v>
                </c:pt>
                <c:pt idx="483">
                  <c:v>24.2</c:v>
                </c:pt>
                <c:pt idx="484">
                  <c:v>24.25</c:v>
                </c:pt>
                <c:pt idx="485">
                  <c:v>24.3</c:v>
                </c:pt>
                <c:pt idx="486">
                  <c:v>24.35</c:v>
                </c:pt>
                <c:pt idx="487">
                  <c:v>24.4</c:v>
                </c:pt>
                <c:pt idx="488">
                  <c:v>24.45</c:v>
                </c:pt>
                <c:pt idx="489">
                  <c:v>24.5</c:v>
                </c:pt>
                <c:pt idx="490">
                  <c:v>24.55</c:v>
                </c:pt>
                <c:pt idx="491">
                  <c:v>24.6</c:v>
                </c:pt>
                <c:pt idx="492">
                  <c:v>24.65</c:v>
                </c:pt>
                <c:pt idx="493">
                  <c:v>24.7</c:v>
                </c:pt>
                <c:pt idx="494">
                  <c:v>24.75</c:v>
                </c:pt>
                <c:pt idx="495">
                  <c:v>24.8</c:v>
                </c:pt>
                <c:pt idx="496">
                  <c:v>24.85</c:v>
                </c:pt>
                <c:pt idx="497">
                  <c:v>24.9</c:v>
                </c:pt>
                <c:pt idx="498">
                  <c:v>24.95</c:v>
                </c:pt>
                <c:pt idx="499">
                  <c:v>25</c:v>
                </c:pt>
                <c:pt idx="500">
                  <c:v>25.05</c:v>
                </c:pt>
                <c:pt idx="501">
                  <c:v>25.1</c:v>
                </c:pt>
                <c:pt idx="502">
                  <c:v>25.15</c:v>
                </c:pt>
                <c:pt idx="503">
                  <c:v>25.2</c:v>
                </c:pt>
                <c:pt idx="504">
                  <c:v>25.25</c:v>
                </c:pt>
                <c:pt idx="505">
                  <c:v>25.3</c:v>
                </c:pt>
                <c:pt idx="506">
                  <c:v>25.35</c:v>
                </c:pt>
                <c:pt idx="507">
                  <c:v>25.4</c:v>
                </c:pt>
                <c:pt idx="508">
                  <c:v>25.45</c:v>
                </c:pt>
                <c:pt idx="509">
                  <c:v>25.5</c:v>
                </c:pt>
                <c:pt idx="510">
                  <c:v>25.55</c:v>
                </c:pt>
                <c:pt idx="511">
                  <c:v>25.6</c:v>
                </c:pt>
                <c:pt idx="512">
                  <c:v>25.65</c:v>
                </c:pt>
                <c:pt idx="513">
                  <c:v>25.7</c:v>
                </c:pt>
                <c:pt idx="514">
                  <c:v>25.75</c:v>
                </c:pt>
                <c:pt idx="515">
                  <c:v>25.8</c:v>
                </c:pt>
                <c:pt idx="516">
                  <c:v>25.85</c:v>
                </c:pt>
                <c:pt idx="517">
                  <c:v>25.9</c:v>
                </c:pt>
                <c:pt idx="518">
                  <c:v>25.95</c:v>
                </c:pt>
                <c:pt idx="519">
                  <c:v>26</c:v>
                </c:pt>
                <c:pt idx="520">
                  <c:v>26.05</c:v>
                </c:pt>
                <c:pt idx="521">
                  <c:v>26.1</c:v>
                </c:pt>
                <c:pt idx="522">
                  <c:v>26.15</c:v>
                </c:pt>
                <c:pt idx="523">
                  <c:v>26.2</c:v>
                </c:pt>
                <c:pt idx="524">
                  <c:v>26.25</c:v>
                </c:pt>
                <c:pt idx="525">
                  <c:v>26.3</c:v>
                </c:pt>
                <c:pt idx="526">
                  <c:v>26.35</c:v>
                </c:pt>
                <c:pt idx="527">
                  <c:v>26.4</c:v>
                </c:pt>
                <c:pt idx="528">
                  <c:v>26.45</c:v>
                </c:pt>
                <c:pt idx="529">
                  <c:v>26.5</c:v>
                </c:pt>
                <c:pt idx="530">
                  <c:v>26.55</c:v>
                </c:pt>
                <c:pt idx="531">
                  <c:v>26.6</c:v>
                </c:pt>
                <c:pt idx="532">
                  <c:v>26.65</c:v>
                </c:pt>
                <c:pt idx="533">
                  <c:v>26.7</c:v>
                </c:pt>
                <c:pt idx="534">
                  <c:v>26.75</c:v>
                </c:pt>
                <c:pt idx="535">
                  <c:v>26.8</c:v>
                </c:pt>
                <c:pt idx="536">
                  <c:v>26.85</c:v>
                </c:pt>
                <c:pt idx="537">
                  <c:v>26.9</c:v>
                </c:pt>
                <c:pt idx="538">
                  <c:v>26.95</c:v>
                </c:pt>
                <c:pt idx="539">
                  <c:v>27</c:v>
                </c:pt>
                <c:pt idx="540">
                  <c:v>27.05</c:v>
                </c:pt>
                <c:pt idx="541">
                  <c:v>27.1</c:v>
                </c:pt>
                <c:pt idx="542">
                  <c:v>27.15</c:v>
                </c:pt>
                <c:pt idx="543">
                  <c:v>27.2</c:v>
                </c:pt>
                <c:pt idx="544">
                  <c:v>27.25</c:v>
                </c:pt>
                <c:pt idx="545">
                  <c:v>27.3</c:v>
                </c:pt>
                <c:pt idx="546">
                  <c:v>27.35</c:v>
                </c:pt>
                <c:pt idx="547">
                  <c:v>27.4</c:v>
                </c:pt>
                <c:pt idx="548">
                  <c:v>27.45</c:v>
                </c:pt>
                <c:pt idx="549">
                  <c:v>27.5</c:v>
                </c:pt>
                <c:pt idx="550">
                  <c:v>27.55</c:v>
                </c:pt>
                <c:pt idx="551">
                  <c:v>27.6</c:v>
                </c:pt>
                <c:pt idx="552">
                  <c:v>27.65</c:v>
                </c:pt>
                <c:pt idx="553">
                  <c:v>27.7</c:v>
                </c:pt>
                <c:pt idx="554">
                  <c:v>27.75</c:v>
                </c:pt>
                <c:pt idx="555">
                  <c:v>27.8</c:v>
                </c:pt>
                <c:pt idx="556">
                  <c:v>27.85</c:v>
                </c:pt>
                <c:pt idx="557">
                  <c:v>27.9</c:v>
                </c:pt>
                <c:pt idx="558">
                  <c:v>27.95</c:v>
                </c:pt>
                <c:pt idx="559">
                  <c:v>28</c:v>
                </c:pt>
                <c:pt idx="560">
                  <c:v>28.05</c:v>
                </c:pt>
                <c:pt idx="561">
                  <c:v>28.1</c:v>
                </c:pt>
                <c:pt idx="562">
                  <c:v>28.15</c:v>
                </c:pt>
                <c:pt idx="563">
                  <c:v>28.2</c:v>
                </c:pt>
                <c:pt idx="564">
                  <c:v>28.25</c:v>
                </c:pt>
                <c:pt idx="565">
                  <c:v>28.3</c:v>
                </c:pt>
                <c:pt idx="566">
                  <c:v>28.35</c:v>
                </c:pt>
                <c:pt idx="567">
                  <c:v>28.4</c:v>
                </c:pt>
                <c:pt idx="568">
                  <c:v>28.45</c:v>
                </c:pt>
                <c:pt idx="569">
                  <c:v>28.5</c:v>
                </c:pt>
                <c:pt idx="570">
                  <c:v>28.55</c:v>
                </c:pt>
                <c:pt idx="571">
                  <c:v>28.6</c:v>
                </c:pt>
                <c:pt idx="572">
                  <c:v>28.65</c:v>
                </c:pt>
                <c:pt idx="573">
                  <c:v>28.7</c:v>
                </c:pt>
                <c:pt idx="574">
                  <c:v>28.75</c:v>
                </c:pt>
                <c:pt idx="575">
                  <c:v>28.8</c:v>
                </c:pt>
                <c:pt idx="576">
                  <c:v>28.85</c:v>
                </c:pt>
                <c:pt idx="577">
                  <c:v>28.9</c:v>
                </c:pt>
                <c:pt idx="578">
                  <c:v>28.95</c:v>
                </c:pt>
                <c:pt idx="579">
                  <c:v>29</c:v>
                </c:pt>
                <c:pt idx="580">
                  <c:v>29.05</c:v>
                </c:pt>
                <c:pt idx="581">
                  <c:v>29.1</c:v>
                </c:pt>
                <c:pt idx="582">
                  <c:v>29.15</c:v>
                </c:pt>
                <c:pt idx="583">
                  <c:v>29.2</c:v>
                </c:pt>
                <c:pt idx="584">
                  <c:v>29.25</c:v>
                </c:pt>
                <c:pt idx="585">
                  <c:v>29.3</c:v>
                </c:pt>
                <c:pt idx="586">
                  <c:v>29.35</c:v>
                </c:pt>
                <c:pt idx="587">
                  <c:v>29.4</c:v>
                </c:pt>
                <c:pt idx="588">
                  <c:v>29.45</c:v>
                </c:pt>
                <c:pt idx="589">
                  <c:v>29.5</c:v>
                </c:pt>
                <c:pt idx="590">
                  <c:v>29.55</c:v>
                </c:pt>
                <c:pt idx="591">
                  <c:v>29.6</c:v>
                </c:pt>
                <c:pt idx="592">
                  <c:v>29.65</c:v>
                </c:pt>
                <c:pt idx="593">
                  <c:v>29.7</c:v>
                </c:pt>
                <c:pt idx="594">
                  <c:v>29.75</c:v>
                </c:pt>
                <c:pt idx="595">
                  <c:v>29.8</c:v>
                </c:pt>
                <c:pt idx="596">
                  <c:v>29.85</c:v>
                </c:pt>
                <c:pt idx="597">
                  <c:v>29.9</c:v>
                </c:pt>
                <c:pt idx="598">
                  <c:v>29.95</c:v>
                </c:pt>
                <c:pt idx="599">
                  <c:v>30</c:v>
                </c:pt>
                <c:pt idx="600">
                  <c:v>30.05</c:v>
                </c:pt>
                <c:pt idx="601">
                  <c:v>30.1</c:v>
                </c:pt>
                <c:pt idx="602">
                  <c:v>30.15</c:v>
                </c:pt>
                <c:pt idx="603">
                  <c:v>30.2</c:v>
                </c:pt>
                <c:pt idx="604">
                  <c:v>30.25</c:v>
                </c:pt>
                <c:pt idx="605">
                  <c:v>30.3</c:v>
                </c:pt>
                <c:pt idx="606">
                  <c:v>30.35</c:v>
                </c:pt>
                <c:pt idx="607">
                  <c:v>30.4</c:v>
                </c:pt>
                <c:pt idx="608">
                  <c:v>30.45</c:v>
                </c:pt>
                <c:pt idx="609">
                  <c:v>30.5</c:v>
                </c:pt>
                <c:pt idx="610">
                  <c:v>30.55</c:v>
                </c:pt>
                <c:pt idx="611">
                  <c:v>30.6</c:v>
                </c:pt>
                <c:pt idx="612">
                  <c:v>30.65</c:v>
                </c:pt>
                <c:pt idx="613">
                  <c:v>30.7</c:v>
                </c:pt>
                <c:pt idx="614">
                  <c:v>30.75</c:v>
                </c:pt>
                <c:pt idx="615">
                  <c:v>30.8</c:v>
                </c:pt>
                <c:pt idx="616">
                  <c:v>30.85</c:v>
                </c:pt>
                <c:pt idx="617">
                  <c:v>30.9</c:v>
                </c:pt>
                <c:pt idx="618">
                  <c:v>30.95</c:v>
                </c:pt>
                <c:pt idx="619">
                  <c:v>31</c:v>
                </c:pt>
                <c:pt idx="620">
                  <c:v>31.05</c:v>
                </c:pt>
                <c:pt idx="621">
                  <c:v>31.1</c:v>
                </c:pt>
                <c:pt idx="622">
                  <c:v>31.15</c:v>
                </c:pt>
                <c:pt idx="623">
                  <c:v>31.2</c:v>
                </c:pt>
                <c:pt idx="624">
                  <c:v>31.25</c:v>
                </c:pt>
                <c:pt idx="625">
                  <c:v>31.3</c:v>
                </c:pt>
                <c:pt idx="626">
                  <c:v>31.35</c:v>
                </c:pt>
                <c:pt idx="627">
                  <c:v>31.4</c:v>
                </c:pt>
                <c:pt idx="628">
                  <c:v>31.45</c:v>
                </c:pt>
                <c:pt idx="629">
                  <c:v>31.5</c:v>
                </c:pt>
                <c:pt idx="630">
                  <c:v>31.55</c:v>
                </c:pt>
                <c:pt idx="631">
                  <c:v>31.6</c:v>
                </c:pt>
                <c:pt idx="632">
                  <c:v>31.65</c:v>
                </c:pt>
                <c:pt idx="633">
                  <c:v>31.7</c:v>
                </c:pt>
                <c:pt idx="634">
                  <c:v>31.75</c:v>
                </c:pt>
                <c:pt idx="635">
                  <c:v>31.8</c:v>
                </c:pt>
                <c:pt idx="636">
                  <c:v>31.85</c:v>
                </c:pt>
                <c:pt idx="637">
                  <c:v>31.9</c:v>
                </c:pt>
                <c:pt idx="638">
                  <c:v>31.95</c:v>
                </c:pt>
                <c:pt idx="639">
                  <c:v>32</c:v>
                </c:pt>
                <c:pt idx="640">
                  <c:v>32.049999999999997</c:v>
                </c:pt>
                <c:pt idx="641">
                  <c:v>32.1</c:v>
                </c:pt>
                <c:pt idx="642">
                  <c:v>32.15</c:v>
                </c:pt>
                <c:pt idx="643">
                  <c:v>32.200000000000003</c:v>
                </c:pt>
                <c:pt idx="644">
                  <c:v>32.25</c:v>
                </c:pt>
                <c:pt idx="645">
                  <c:v>32.299999999999997</c:v>
                </c:pt>
                <c:pt idx="646">
                  <c:v>32.35</c:v>
                </c:pt>
                <c:pt idx="647">
                  <c:v>32.4</c:v>
                </c:pt>
                <c:pt idx="648">
                  <c:v>32.450000000000003</c:v>
                </c:pt>
                <c:pt idx="649">
                  <c:v>32.5</c:v>
                </c:pt>
                <c:pt idx="650">
                  <c:v>32.549999999999997</c:v>
                </c:pt>
                <c:pt idx="651">
                  <c:v>32.6</c:v>
                </c:pt>
                <c:pt idx="652">
                  <c:v>32.65</c:v>
                </c:pt>
                <c:pt idx="653">
                  <c:v>32.700000000000003</c:v>
                </c:pt>
                <c:pt idx="654">
                  <c:v>32.75</c:v>
                </c:pt>
                <c:pt idx="655">
                  <c:v>32.799999999999997</c:v>
                </c:pt>
                <c:pt idx="656">
                  <c:v>32.85</c:v>
                </c:pt>
                <c:pt idx="657">
                  <c:v>32.9</c:v>
                </c:pt>
                <c:pt idx="658">
                  <c:v>32.950000000000003</c:v>
                </c:pt>
                <c:pt idx="659">
                  <c:v>33</c:v>
                </c:pt>
                <c:pt idx="660">
                  <c:v>33.049999999999997</c:v>
                </c:pt>
                <c:pt idx="661">
                  <c:v>33.1</c:v>
                </c:pt>
                <c:pt idx="662">
                  <c:v>33.15</c:v>
                </c:pt>
                <c:pt idx="663">
                  <c:v>33.200000000000003</c:v>
                </c:pt>
                <c:pt idx="664">
                  <c:v>33.25</c:v>
                </c:pt>
                <c:pt idx="665">
                  <c:v>33.299999999999997</c:v>
                </c:pt>
                <c:pt idx="666">
                  <c:v>33.35</c:v>
                </c:pt>
                <c:pt idx="667">
                  <c:v>33.4</c:v>
                </c:pt>
                <c:pt idx="668">
                  <c:v>33.450000000000003</c:v>
                </c:pt>
                <c:pt idx="669">
                  <c:v>33.5</c:v>
                </c:pt>
                <c:pt idx="670">
                  <c:v>33.549999999999997</c:v>
                </c:pt>
                <c:pt idx="671">
                  <c:v>33.6</c:v>
                </c:pt>
                <c:pt idx="672">
                  <c:v>33.65</c:v>
                </c:pt>
                <c:pt idx="673">
                  <c:v>33.700000000000003</c:v>
                </c:pt>
                <c:pt idx="674">
                  <c:v>33.75</c:v>
                </c:pt>
                <c:pt idx="675">
                  <c:v>33.799999999999997</c:v>
                </c:pt>
                <c:pt idx="676">
                  <c:v>33.85</c:v>
                </c:pt>
                <c:pt idx="677">
                  <c:v>33.9</c:v>
                </c:pt>
                <c:pt idx="678">
                  <c:v>33.950000000000003</c:v>
                </c:pt>
                <c:pt idx="679">
                  <c:v>34</c:v>
                </c:pt>
                <c:pt idx="680">
                  <c:v>34.049999999999997</c:v>
                </c:pt>
                <c:pt idx="681">
                  <c:v>34.1</c:v>
                </c:pt>
                <c:pt idx="682">
                  <c:v>34.15</c:v>
                </c:pt>
                <c:pt idx="683">
                  <c:v>34.200000000000003</c:v>
                </c:pt>
                <c:pt idx="684">
                  <c:v>34.25</c:v>
                </c:pt>
                <c:pt idx="685">
                  <c:v>34.299999999999997</c:v>
                </c:pt>
                <c:pt idx="686">
                  <c:v>34.35</c:v>
                </c:pt>
                <c:pt idx="687">
                  <c:v>34.4</c:v>
                </c:pt>
                <c:pt idx="688">
                  <c:v>34.450000000000003</c:v>
                </c:pt>
                <c:pt idx="689">
                  <c:v>34.5</c:v>
                </c:pt>
                <c:pt idx="690">
                  <c:v>34.549999999999997</c:v>
                </c:pt>
                <c:pt idx="691">
                  <c:v>34.6</c:v>
                </c:pt>
                <c:pt idx="692">
                  <c:v>34.65</c:v>
                </c:pt>
                <c:pt idx="693">
                  <c:v>34.700000000000003</c:v>
                </c:pt>
                <c:pt idx="694">
                  <c:v>34.75</c:v>
                </c:pt>
                <c:pt idx="695">
                  <c:v>34.799999999999997</c:v>
                </c:pt>
                <c:pt idx="696">
                  <c:v>34.85</c:v>
                </c:pt>
                <c:pt idx="697">
                  <c:v>34.9</c:v>
                </c:pt>
                <c:pt idx="698">
                  <c:v>34.950000000000003</c:v>
                </c:pt>
                <c:pt idx="699">
                  <c:v>35</c:v>
                </c:pt>
                <c:pt idx="700">
                  <c:v>35.049999999999997</c:v>
                </c:pt>
                <c:pt idx="701">
                  <c:v>35.1</c:v>
                </c:pt>
                <c:pt idx="702">
                  <c:v>35.15</c:v>
                </c:pt>
                <c:pt idx="703">
                  <c:v>35.200000000000003</c:v>
                </c:pt>
                <c:pt idx="704">
                  <c:v>35.25</c:v>
                </c:pt>
                <c:pt idx="705">
                  <c:v>35.299999999999997</c:v>
                </c:pt>
                <c:pt idx="706">
                  <c:v>35.35</c:v>
                </c:pt>
                <c:pt idx="707">
                  <c:v>35.4</c:v>
                </c:pt>
                <c:pt idx="708">
                  <c:v>35.450000000000003</c:v>
                </c:pt>
                <c:pt idx="709">
                  <c:v>35.5</c:v>
                </c:pt>
                <c:pt idx="710">
                  <c:v>35.549999999999997</c:v>
                </c:pt>
                <c:pt idx="711">
                  <c:v>35.6</c:v>
                </c:pt>
                <c:pt idx="712">
                  <c:v>35.65</c:v>
                </c:pt>
                <c:pt idx="713">
                  <c:v>35.700000000000003</c:v>
                </c:pt>
                <c:pt idx="714">
                  <c:v>35.75</c:v>
                </c:pt>
                <c:pt idx="715">
                  <c:v>35.799999999999997</c:v>
                </c:pt>
                <c:pt idx="716">
                  <c:v>35.85</c:v>
                </c:pt>
                <c:pt idx="717">
                  <c:v>35.9</c:v>
                </c:pt>
                <c:pt idx="718">
                  <c:v>35.950000000000003</c:v>
                </c:pt>
                <c:pt idx="719">
                  <c:v>36</c:v>
                </c:pt>
                <c:pt idx="720">
                  <c:v>36.049999999999997</c:v>
                </c:pt>
                <c:pt idx="721">
                  <c:v>36.1</c:v>
                </c:pt>
                <c:pt idx="722">
                  <c:v>36.15</c:v>
                </c:pt>
                <c:pt idx="723">
                  <c:v>36.200000000000003</c:v>
                </c:pt>
                <c:pt idx="724">
                  <c:v>36.25</c:v>
                </c:pt>
                <c:pt idx="725">
                  <c:v>36.299999999999997</c:v>
                </c:pt>
                <c:pt idx="726">
                  <c:v>36.35</c:v>
                </c:pt>
                <c:pt idx="727">
                  <c:v>36.4</c:v>
                </c:pt>
                <c:pt idx="728">
                  <c:v>36.450000000000003</c:v>
                </c:pt>
                <c:pt idx="729">
                  <c:v>36.5</c:v>
                </c:pt>
                <c:pt idx="730">
                  <c:v>36.549999999999997</c:v>
                </c:pt>
                <c:pt idx="731">
                  <c:v>36.6</c:v>
                </c:pt>
                <c:pt idx="732">
                  <c:v>36.65</c:v>
                </c:pt>
                <c:pt idx="733">
                  <c:v>36.700000000000003</c:v>
                </c:pt>
                <c:pt idx="734">
                  <c:v>36.75</c:v>
                </c:pt>
                <c:pt idx="735">
                  <c:v>36.799999999999997</c:v>
                </c:pt>
                <c:pt idx="736">
                  <c:v>36.85</c:v>
                </c:pt>
                <c:pt idx="737">
                  <c:v>36.9</c:v>
                </c:pt>
                <c:pt idx="738">
                  <c:v>36.950000000000003</c:v>
                </c:pt>
                <c:pt idx="739">
                  <c:v>37</c:v>
                </c:pt>
                <c:pt idx="740">
                  <c:v>37.049999999999997</c:v>
                </c:pt>
                <c:pt idx="741">
                  <c:v>37.1</c:v>
                </c:pt>
                <c:pt idx="742">
                  <c:v>37.15</c:v>
                </c:pt>
                <c:pt idx="743">
                  <c:v>37.200000000000003</c:v>
                </c:pt>
                <c:pt idx="744">
                  <c:v>37.25</c:v>
                </c:pt>
                <c:pt idx="745">
                  <c:v>37.299999999999997</c:v>
                </c:pt>
                <c:pt idx="746">
                  <c:v>37.35</c:v>
                </c:pt>
                <c:pt idx="747">
                  <c:v>37.4</c:v>
                </c:pt>
                <c:pt idx="748">
                  <c:v>37.450000000000003</c:v>
                </c:pt>
                <c:pt idx="749">
                  <c:v>37.5</c:v>
                </c:pt>
                <c:pt idx="750">
                  <c:v>37.549999999999997</c:v>
                </c:pt>
                <c:pt idx="751">
                  <c:v>37.6</c:v>
                </c:pt>
                <c:pt idx="752">
                  <c:v>37.65</c:v>
                </c:pt>
                <c:pt idx="753">
                  <c:v>37.700000000000003</c:v>
                </c:pt>
                <c:pt idx="754">
                  <c:v>37.75</c:v>
                </c:pt>
                <c:pt idx="755">
                  <c:v>37.799999999999997</c:v>
                </c:pt>
                <c:pt idx="756">
                  <c:v>37.85</c:v>
                </c:pt>
                <c:pt idx="757">
                  <c:v>37.9</c:v>
                </c:pt>
                <c:pt idx="758">
                  <c:v>37.950000000000003</c:v>
                </c:pt>
                <c:pt idx="759">
                  <c:v>38</c:v>
                </c:pt>
                <c:pt idx="760">
                  <c:v>38.049999999999997</c:v>
                </c:pt>
                <c:pt idx="761">
                  <c:v>38.1</c:v>
                </c:pt>
                <c:pt idx="762">
                  <c:v>38.15</c:v>
                </c:pt>
                <c:pt idx="763">
                  <c:v>38.200000000000003</c:v>
                </c:pt>
                <c:pt idx="764">
                  <c:v>38.25</c:v>
                </c:pt>
                <c:pt idx="765">
                  <c:v>38.299999999999997</c:v>
                </c:pt>
                <c:pt idx="766">
                  <c:v>38.35</c:v>
                </c:pt>
                <c:pt idx="767">
                  <c:v>38.4</c:v>
                </c:pt>
                <c:pt idx="768">
                  <c:v>38.450000000000003</c:v>
                </c:pt>
                <c:pt idx="769">
                  <c:v>38.5</c:v>
                </c:pt>
                <c:pt idx="770">
                  <c:v>38.549999999999997</c:v>
                </c:pt>
                <c:pt idx="771">
                  <c:v>38.6</c:v>
                </c:pt>
                <c:pt idx="772">
                  <c:v>38.65</c:v>
                </c:pt>
                <c:pt idx="773">
                  <c:v>38.700000000000003</c:v>
                </c:pt>
                <c:pt idx="774">
                  <c:v>38.75</c:v>
                </c:pt>
                <c:pt idx="775">
                  <c:v>38.799999999999997</c:v>
                </c:pt>
                <c:pt idx="776">
                  <c:v>38.85</c:v>
                </c:pt>
                <c:pt idx="777">
                  <c:v>38.9</c:v>
                </c:pt>
                <c:pt idx="778">
                  <c:v>38.950000000000003</c:v>
                </c:pt>
                <c:pt idx="779">
                  <c:v>39</c:v>
                </c:pt>
                <c:pt idx="780">
                  <c:v>39.049999999999997</c:v>
                </c:pt>
                <c:pt idx="781">
                  <c:v>39.1</c:v>
                </c:pt>
                <c:pt idx="782">
                  <c:v>39.15</c:v>
                </c:pt>
                <c:pt idx="783">
                  <c:v>39.200000000000003</c:v>
                </c:pt>
                <c:pt idx="784">
                  <c:v>39.25</c:v>
                </c:pt>
                <c:pt idx="785">
                  <c:v>39.299999999999997</c:v>
                </c:pt>
                <c:pt idx="786">
                  <c:v>39.35</c:v>
                </c:pt>
                <c:pt idx="787">
                  <c:v>39.4</c:v>
                </c:pt>
                <c:pt idx="788">
                  <c:v>39.450000000000003</c:v>
                </c:pt>
                <c:pt idx="789">
                  <c:v>39.5</c:v>
                </c:pt>
                <c:pt idx="790">
                  <c:v>39.549999999999997</c:v>
                </c:pt>
                <c:pt idx="791">
                  <c:v>39.6</c:v>
                </c:pt>
                <c:pt idx="792">
                  <c:v>39.65</c:v>
                </c:pt>
                <c:pt idx="793">
                  <c:v>39.700000000000003</c:v>
                </c:pt>
                <c:pt idx="794">
                  <c:v>39.75</c:v>
                </c:pt>
                <c:pt idx="795">
                  <c:v>39.799999999999997</c:v>
                </c:pt>
                <c:pt idx="796">
                  <c:v>39.85</c:v>
                </c:pt>
                <c:pt idx="797">
                  <c:v>39.9</c:v>
                </c:pt>
                <c:pt idx="798">
                  <c:v>39.950000000000003</c:v>
                </c:pt>
                <c:pt idx="799">
                  <c:v>40</c:v>
                </c:pt>
                <c:pt idx="800">
                  <c:v>40.049999999999997</c:v>
                </c:pt>
                <c:pt idx="801">
                  <c:v>40.1</c:v>
                </c:pt>
                <c:pt idx="802">
                  <c:v>40.15</c:v>
                </c:pt>
                <c:pt idx="803">
                  <c:v>40.200000000000003</c:v>
                </c:pt>
                <c:pt idx="804">
                  <c:v>40.25</c:v>
                </c:pt>
                <c:pt idx="805">
                  <c:v>40.299999999999997</c:v>
                </c:pt>
                <c:pt idx="806">
                  <c:v>40.35</c:v>
                </c:pt>
                <c:pt idx="807">
                  <c:v>40.4</c:v>
                </c:pt>
                <c:pt idx="808">
                  <c:v>40.450000000000003</c:v>
                </c:pt>
                <c:pt idx="809">
                  <c:v>40.5</c:v>
                </c:pt>
                <c:pt idx="810">
                  <c:v>40.549999999999997</c:v>
                </c:pt>
                <c:pt idx="811">
                  <c:v>40.6</c:v>
                </c:pt>
                <c:pt idx="812">
                  <c:v>40.65</c:v>
                </c:pt>
                <c:pt idx="813">
                  <c:v>40.700000000000003</c:v>
                </c:pt>
                <c:pt idx="814">
                  <c:v>40.75</c:v>
                </c:pt>
                <c:pt idx="815">
                  <c:v>40.799999999999997</c:v>
                </c:pt>
                <c:pt idx="816">
                  <c:v>40.85</c:v>
                </c:pt>
                <c:pt idx="817">
                  <c:v>40.9</c:v>
                </c:pt>
                <c:pt idx="818">
                  <c:v>40.950000000000003</c:v>
                </c:pt>
                <c:pt idx="819">
                  <c:v>41</c:v>
                </c:pt>
                <c:pt idx="820">
                  <c:v>41.05</c:v>
                </c:pt>
                <c:pt idx="821">
                  <c:v>41.1</c:v>
                </c:pt>
                <c:pt idx="822">
                  <c:v>41.15</c:v>
                </c:pt>
                <c:pt idx="823">
                  <c:v>41.2</c:v>
                </c:pt>
                <c:pt idx="824">
                  <c:v>41.25</c:v>
                </c:pt>
                <c:pt idx="825">
                  <c:v>41.3</c:v>
                </c:pt>
                <c:pt idx="826">
                  <c:v>41.35</c:v>
                </c:pt>
                <c:pt idx="827">
                  <c:v>41.4</c:v>
                </c:pt>
                <c:pt idx="828">
                  <c:v>41.45</c:v>
                </c:pt>
                <c:pt idx="829">
                  <c:v>41.5</c:v>
                </c:pt>
                <c:pt idx="830">
                  <c:v>41.55</c:v>
                </c:pt>
                <c:pt idx="831">
                  <c:v>41.6</c:v>
                </c:pt>
                <c:pt idx="832">
                  <c:v>41.65</c:v>
                </c:pt>
                <c:pt idx="833">
                  <c:v>41.7</c:v>
                </c:pt>
                <c:pt idx="834">
                  <c:v>41.75</c:v>
                </c:pt>
                <c:pt idx="835">
                  <c:v>41.8</c:v>
                </c:pt>
                <c:pt idx="836">
                  <c:v>41.85</c:v>
                </c:pt>
                <c:pt idx="837">
                  <c:v>41.9</c:v>
                </c:pt>
                <c:pt idx="838">
                  <c:v>41.95</c:v>
                </c:pt>
                <c:pt idx="839">
                  <c:v>42</c:v>
                </c:pt>
                <c:pt idx="840">
                  <c:v>42.05</c:v>
                </c:pt>
                <c:pt idx="841">
                  <c:v>42.1</c:v>
                </c:pt>
                <c:pt idx="842">
                  <c:v>42.15</c:v>
                </c:pt>
                <c:pt idx="843">
                  <c:v>42.2</c:v>
                </c:pt>
                <c:pt idx="844">
                  <c:v>42.25</c:v>
                </c:pt>
                <c:pt idx="845">
                  <c:v>42.3</c:v>
                </c:pt>
                <c:pt idx="846">
                  <c:v>42.35</c:v>
                </c:pt>
                <c:pt idx="847">
                  <c:v>42.4</c:v>
                </c:pt>
                <c:pt idx="848">
                  <c:v>42.45</c:v>
                </c:pt>
                <c:pt idx="849">
                  <c:v>42.5</c:v>
                </c:pt>
                <c:pt idx="850">
                  <c:v>42.55</c:v>
                </c:pt>
                <c:pt idx="851">
                  <c:v>42.6</c:v>
                </c:pt>
                <c:pt idx="852">
                  <c:v>42.65</c:v>
                </c:pt>
                <c:pt idx="853">
                  <c:v>42.7</c:v>
                </c:pt>
                <c:pt idx="854">
                  <c:v>42.75</c:v>
                </c:pt>
                <c:pt idx="855">
                  <c:v>42.8</c:v>
                </c:pt>
                <c:pt idx="856">
                  <c:v>42.85</c:v>
                </c:pt>
                <c:pt idx="857">
                  <c:v>42.9</c:v>
                </c:pt>
                <c:pt idx="858">
                  <c:v>42.95</c:v>
                </c:pt>
                <c:pt idx="859">
                  <c:v>43</c:v>
                </c:pt>
                <c:pt idx="860">
                  <c:v>43.05</c:v>
                </c:pt>
                <c:pt idx="861">
                  <c:v>43.1</c:v>
                </c:pt>
                <c:pt idx="862">
                  <c:v>43.15</c:v>
                </c:pt>
                <c:pt idx="863">
                  <c:v>43.2</c:v>
                </c:pt>
                <c:pt idx="864">
                  <c:v>43.25</c:v>
                </c:pt>
                <c:pt idx="865">
                  <c:v>43.3</c:v>
                </c:pt>
                <c:pt idx="866">
                  <c:v>43.35</c:v>
                </c:pt>
                <c:pt idx="867">
                  <c:v>43.4</c:v>
                </c:pt>
                <c:pt idx="868">
                  <c:v>43.45</c:v>
                </c:pt>
                <c:pt idx="869">
                  <c:v>43.5</c:v>
                </c:pt>
                <c:pt idx="870">
                  <c:v>43.55</c:v>
                </c:pt>
                <c:pt idx="871">
                  <c:v>43.6</c:v>
                </c:pt>
                <c:pt idx="872">
                  <c:v>43.65</c:v>
                </c:pt>
                <c:pt idx="873">
                  <c:v>43.7</c:v>
                </c:pt>
                <c:pt idx="874">
                  <c:v>43.75</c:v>
                </c:pt>
                <c:pt idx="875">
                  <c:v>43.8</c:v>
                </c:pt>
                <c:pt idx="876">
                  <c:v>43.85</c:v>
                </c:pt>
                <c:pt idx="877">
                  <c:v>43.9</c:v>
                </c:pt>
                <c:pt idx="878">
                  <c:v>43.95</c:v>
                </c:pt>
                <c:pt idx="879">
                  <c:v>44</c:v>
                </c:pt>
                <c:pt idx="880">
                  <c:v>44.05</c:v>
                </c:pt>
                <c:pt idx="881">
                  <c:v>44.1</c:v>
                </c:pt>
                <c:pt idx="882">
                  <c:v>44.15</c:v>
                </c:pt>
                <c:pt idx="883">
                  <c:v>44.2</c:v>
                </c:pt>
                <c:pt idx="884">
                  <c:v>44.25</c:v>
                </c:pt>
                <c:pt idx="885">
                  <c:v>44.3</c:v>
                </c:pt>
                <c:pt idx="886">
                  <c:v>44.35</c:v>
                </c:pt>
                <c:pt idx="887">
                  <c:v>44.4</c:v>
                </c:pt>
                <c:pt idx="888">
                  <c:v>44.45</c:v>
                </c:pt>
                <c:pt idx="889">
                  <c:v>44.5</c:v>
                </c:pt>
                <c:pt idx="890">
                  <c:v>44.55</c:v>
                </c:pt>
                <c:pt idx="891">
                  <c:v>44.6</c:v>
                </c:pt>
                <c:pt idx="892">
                  <c:v>44.65</c:v>
                </c:pt>
                <c:pt idx="893">
                  <c:v>44.7</c:v>
                </c:pt>
                <c:pt idx="894">
                  <c:v>44.75</c:v>
                </c:pt>
                <c:pt idx="895">
                  <c:v>44.8</c:v>
                </c:pt>
                <c:pt idx="896">
                  <c:v>44.85</c:v>
                </c:pt>
                <c:pt idx="897">
                  <c:v>44.9</c:v>
                </c:pt>
                <c:pt idx="898">
                  <c:v>44.95</c:v>
                </c:pt>
                <c:pt idx="899">
                  <c:v>45</c:v>
                </c:pt>
                <c:pt idx="900">
                  <c:v>45.05</c:v>
                </c:pt>
                <c:pt idx="901">
                  <c:v>45.1</c:v>
                </c:pt>
                <c:pt idx="902">
                  <c:v>45.15</c:v>
                </c:pt>
                <c:pt idx="903">
                  <c:v>45.2</c:v>
                </c:pt>
                <c:pt idx="904">
                  <c:v>45.25</c:v>
                </c:pt>
                <c:pt idx="905">
                  <c:v>45.3</c:v>
                </c:pt>
                <c:pt idx="906">
                  <c:v>45.35</c:v>
                </c:pt>
                <c:pt idx="907">
                  <c:v>45.4</c:v>
                </c:pt>
                <c:pt idx="908">
                  <c:v>45.45</c:v>
                </c:pt>
                <c:pt idx="909">
                  <c:v>45.5</c:v>
                </c:pt>
                <c:pt idx="910">
                  <c:v>45.55</c:v>
                </c:pt>
                <c:pt idx="911">
                  <c:v>45.6</c:v>
                </c:pt>
                <c:pt idx="912">
                  <c:v>45.65</c:v>
                </c:pt>
                <c:pt idx="913">
                  <c:v>45.7</c:v>
                </c:pt>
                <c:pt idx="914">
                  <c:v>45.75</c:v>
                </c:pt>
                <c:pt idx="915">
                  <c:v>45.8</c:v>
                </c:pt>
                <c:pt idx="916">
                  <c:v>45.85</c:v>
                </c:pt>
                <c:pt idx="917">
                  <c:v>45.9</c:v>
                </c:pt>
                <c:pt idx="918">
                  <c:v>45.95</c:v>
                </c:pt>
                <c:pt idx="919">
                  <c:v>46</c:v>
                </c:pt>
                <c:pt idx="920">
                  <c:v>46.05</c:v>
                </c:pt>
                <c:pt idx="921">
                  <c:v>46.1</c:v>
                </c:pt>
                <c:pt idx="922">
                  <c:v>46.15</c:v>
                </c:pt>
                <c:pt idx="923">
                  <c:v>46.2</c:v>
                </c:pt>
                <c:pt idx="924">
                  <c:v>46.25</c:v>
                </c:pt>
                <c:pt idx="925">
                  <c:v>46.3</c:v>
                </c:pt>
                <c:pt idx="926">
                  <c:v>46.35</c:v>
                </c:pt>
                <c:pt idx="927">
                  <c:v>46.4</c:v>
                </c:pt>
                <c:pt idx="928">
                  <c:v>46.45</c:v>
                </c:pt>
                <c:pt idx="929">
                  <c:v>46.5</c:v>
                </c:pt>
                <c:pt idx="930">
                  <c:v>46.55</c:v>
                </c:pt>
                <c:pt idx="931">
                  <c:v>46.6</c:v>
                </c:pt>
                <c:pt idx="932">
                  <c:v>46.65</c:v>
                </c:pt>
                <c:pt idx="933">
                  <c:v>46.7</c:v>
                </c:pt>
                <c:pt idx="934">
                  <c:v>46.75</c:v>
                </c:pt>
                <c:pt idx="935">
                  <c:v>46.8</c:v>
                </c:pt>
                <c:pt idx="936">
                  <c:v>46.85</c:v>
                </c:pt>
                <c:pt idx="937">
                  <c:v>46.9</c:v>
                </c:pt>
                <c:pt idx="938">
                  <c:v>46.95</c:v>
                </c:pt>
                <c:pt idx="939">
                  <c:v>47</c:v>
                </c:pt>
                <c:pt idx="940">
                  <c:v>47.05</c:v>
                </c:pt>
                <c:pt idx="941">
                  <c:v>47.1</c:v>
                </c:pt>
                <c:pt idx="942">
                  <c:v>47.15</c:v>
                </c:pt>
                <c:pt idx="943">
                  <c:v>47.2</c:v>
                </c:pt>
                <c:pt idx="944">
                  <c:v>47.25</c:v>
                </c:pt>
                <c:pt idx="945">
                  <c:v>47.3</c:v>
                </c:pt>
                <c:pt idx="946">
                  <c:v>47.35</c:v>
                </c:pt>
                <c:pt idx="947">
                  <c:v>47.4</c:v>
                </c:pt>
                <c:pt idx="948">
                  <c:v>47.45</c:v>
                </c:pt>
                <c:pt idx="949">
                  <c:v>47.5</c:v>
                </c:pt>
                <c:pt idx="950">
                  <c:v>47.55</c:v>
                </c:pt>
                <c:pt idx="951">
                  <c:v>47.6</c:v>
                </c:pt>
                <c:pt idx="952">
                  <c:v>47.65</c:v>
                </c:pt>
                <c:pt idx="953">
                  <c:v>47.7</c:v>
                </c:pt>
                <c:pt idx="954">
                  <c:v>47.75</c:v>
                </c:pt>
                <c:pt idx="955">
                  <c:v>47.8</c:v>
                </c:pt>
                <c:pt idx="956">
                  <c:v>47.85</c:v>
                </c:pt>
                <c:pt idx="957">
                  <c:v>47.9</c:v>
                </c:pt>
                <c:pt idx="958">
                  <c:v>47.95</c:v>
                </c:pt>
                <c:pt idx="959">
                  <c:v>48</c:v>
                </c:pt>
                <c:pt idx="960">
                  <c:v>48.05</c:v>
                </c:pt>
                <c:pt idx="961">
                  <c:v>48.1</c:v>
                </c:pt>
                <c:pt idx="962">
                  <c:v>48.15</c:v>
                </c:pt>
                <c:pt idx="963">
                  <c:v>48.2</c:v>
                </c:pt>
                <c:pt idx="964">
                  <c:v>48.25</c:v>
                </c:pt>
                <c:pt idx="965">
                  <c:v>48.3</c:v>
                </c:pt>
                <c:pt idx="966">
                  <c:v>48.35</c:v>
                </c:pt>
                <c:pt idx="967">
                  <c:v>48.4</c:v>
                </c:pt>
                <c:pt idx="968">
                  <c:v>48.45</c:v>
                </c:pt>
                <c:pt idx="969">
                  <c:v>48.5</c:v>
                </c:pt>
                <c:pt idx="970">
                  <c:v>48.55</c:v>
                </c:pt>
                <c:pt idx="971">
                  <c:v>48.6</c:v>
                </c:pt>
                <c:pt idx="972">
                  <c:v>48.65</c:v>
                </c:pt>
                <c:pt idx="973">
                  <c:v>48.7</c:v>
                </c:pt>
                <c:pt idx="974">
                  <c:v>48.75</c:v>
                </c:pt>
                <c:pt idx="975">
                  <c:v>48.8</c:v>
                </c:pt>
                <c:pt idx="976">
                  <c:v>48.85</c:v>
                </c:pt>
                <c:pt idx="977">
                  <c:v>48.9</c:v>
                </c:pt>
                <c:pt idx="978">
                  <c:v>48.95</c:v>
                </c:pt>
                <c:pt idx="979">
                  <c:v>49</c:v>
                </c:pt>
                <c:pt idx="980">
                  <c:v>49.05</c:v>
                </c:pt>
                <c:pt idx="981">
                  <c:v>49.1</c:v>
                </c:pt>
                <c:pt idx="982">
                  <c:v>49.15</c:v>
                </c:pt>
                <c:pt idx="983">
                  <c:v>49.2</c:v>
                </c:pt>
                <c:pt idx="984">
                  <c:v>49.25</c:v>
                </c:pt>
                <c:pt idx="985">
                  <c:v>49.3</c:v>
                </c:pt>
                <c:pt idx="986">
                  <c:v>49.35</c:v>
                </c:pt>
                <c:pt idx="987">
                  <c:v>49.4</c:v>
                </c:pt>
                <c:pt idx="988">
                  <c:v>49.45</c:v>
                </c:pt>
                <c:pt idx="989">
                  <c:v>49.5</c:v>
                </c:pt>
                <c:pt idx="990">
                  <c:v>49.55</c:v>
                </c:pt>
                <c:pt idx="991">
                  <c:v>49.6</c:v>
                </c:pt>
                <c:pt idx="992">
                  <c:v>49.65</c:v>
                </c:pt>
                <c:pt idx="993">
                  <c:v>49.7</c:v>
                </c:pt>
                <c:pt idx="994">
                  <c:v>49.75</c:v>
                </c:pt>
                <c:pt idx="995">
                  <c:v>49.8</c:v>
                </c:pt>
                <c:pt idx="996">
                  <c:v>49.85</c:v>
                </c:pt>
                <c:pt idx="997">
                  <c:v>49.9</c:v>
                </c:pt>
                <c:pt idx="998">
                  <c:v>49.95</c:v>
                </c:pt>
                <c:pt idx="999">
                  <c:v>50</c:v>
                </c:pt>
                <c:pt idx="1000">
                  <c:v>50.05</c:v>
                </c:pt>
                <c:pt idx="1001">
                  <c:v>50.1</c:v>
                </c:pt>
                <c:pt idx="1002">
                  <c:v>50.15</c:v>
                </c:pt>
                <c:pt idx="1003">
                  <c:v>50.2</c:v>
                </c:pt>
                <c:pt idx="1004">
                  <c:v>50.25</c:v>
                </c:pt>
                <c:pt idx="1005">
                  <c:v>50.3</c:v>
                </c:pt>
                <c:pt idx="1006">
                  <c:v>50.35</c:v>
                </c:pt>
                <c:pt idx="1007">
                  <c:v>50.4</c:v>
                </c:pt>
                <c:pt idx="1008">
                  <c:v>50.45</c:v>
                </c:pt>
                <c:pt idx="1009">
                  <c:v>50.5</c:v>
                </c:pt>
                <c:pt idx="1010">
                  <c:v>50.55</c:v>
                </c:pt>
                <c:pt idx="1011">
                  <c:v>50.6</c:v>
                </c:pt>
                <c:pt idx="1012">
                  <c:v>50.65</c:v>
                </c:pt>
                <c:pt idx="1013">
                  <c:v>50.7</c:v>
                </c:pt>
                <c:pt idx="1014">
                  <c:v>50.75</c:v>
                </c:pt>
                <c:pt idx="1015">
                  <c:v>50.8</c:v>
                </c:pt>
                <c:pt idx="1016">
                  <c:v>50.85</c:v>
                </c:pt>
                <c:pt idx="1017">
                  <c:v>50.9</c:v>
                </c:pt>
                <c:pt idx="1018">
                  <c:v>50.95</c:v>
                </c:pt>
                <c:pt idx="1019">
                  <c:v>51</c:v>
                </c:pt>
                <c:pt idx="1020">
                  <c:v>51.05</c:v>
                </c:pt>
                <c:pt idx="1021">
                  <c:v>51.1</c:v>
                </c:pt>
                <c:pt idx="1022">
                  <c:v>51.15</c:v>
                </c:pt>
                <c:pt idx="1023">
                  <c:v>51.2</c:v>
                </c:pt>
                <c:pt idx="1024">
                  <c:v>51.25</c:v>
                </c:pt>
                <c:pt idx="1025">
                  <c:v>51.3</c:v>
                </c:pt>
                <c:pt idx="1026">
                  <c:v>51.35</c:v>
                </c:pt>
                <c:pt idx="1027">
                  <c:v>51.4</c:v>
                </c:pt>
                <c:pt idx="1028">
                  <c:v>51.45</c:v>
                </c:pt>
                <c:pt idx="1029">
                  <c:v>51.5</c:v>
                </c:pt>
                <c:pt idx="1030">
                  <c:v>51.55</c:v>
                </c:pt>
                <c:pt idx="1031">
                  <c:v>51.6</c:v>
                </c:pt>
                <c:pt idx="1032">
                  <c:v>51.65</c:v>
                </c:pt>
                <c:pt idx="1033">
                  <c:v>51.7</c:v>
                </c:pt>
                <c:pt idx="1034">
                  <c:v>51.75</c:v>
                </c:pt>
                <c:pt idx="1035">
                  <c:v>51.8</c:v>
                </c:pt>
                <c:pt idx="1036">
                  <c:v>51.85</c:v>
                </c:pt>
                <c:pt idx="1037">
                  <c:v>51.9</c:v>
                </c:pt>
                <c:pt idx="1038">
                  <c:v>51.95</c:v>
                </c:pt>
                <c:pt idx="1039">
                  <c:v>52</c:v>
                </c:pt>
                <c:pt idx="1040">
                  <c:v>52.05</c:v>
                </c:pt>
                <c:pt idx="1041">
                  <c:v>52.1</c:v>
                </c:pt>
                <c:pt idx="1042">
                  <c:v>52.15</c:v>
                </c:pt>
                <c:pt idx="1043">
                  <c:v>52.2</c:v>
                </c:pt>
                <c:pt idx="1044">
                  <c:v>52.25</c:v>
                </c:pt>
                <c:pt idx="1045">
                  <c:v>52.3</c:v>
                </c:pt>
                <c:pt idx="1046">
                  <c:v>52.35</c:v>
                </c:pt>
                <c:pt idx="1047">
                  <c:v>52.4</c:v>
                </c:pt>
                <c:pt idx="1048">
                  <c:v>52.45</c:v>
                </c:pt>
                <c:pt idx="1049">
                  <c:v>52.5</c:v>
                </c:pt>
                <c:pt idx="1050">
                  <c:v>52.55</c:v>
                </c:pt>
                <c:pt idx="1051">
                  <c:v>52.6</c:v>
                </c:pt>
                <c:pt idx="1052">
                  <c:v>52.65</c:v>
                </c:pt>
                <c:pt idx="1053">
                  <c:v>52.7</c:v>
                </c:pt>
                <c:pt idx="1054">
                  <c:v>52.75</c:v>
                </c:pt>
                <c:pt idx="1055">
                  <c:v>52.8</c:v>
                </c:pt>
                <c:pt idx="1056">
                  <c:v>52.85</c:v>
                </c:pt>
                <c:pt idx="1057">
                  <c:v>52.9</c:v>
                </c:pt>
                <c:pt idx="1058">
                  <c:v>52.95</c:v>
                </c:pt>
                <c:pt idx="1059">
                  <c:v>53</c:v>
                </c:pt>
                <c:pt idx="1060">
                  <c:v>53.05</c:v>
                </c:pt>
                <c:pt idx="1061">
                  <c:v>53.1</c:v>
                </c:pt>
                <c:pt idx="1062">
                  <c:v>53.15</c:v>
                </c:pt>
                <c:pt idx="1063">
                  <c:v>53.2</c:v>
                </c:pt>
                <c:pt idx="1064">
                  <c:v>53.25</c:v>
                </c:pt>
                <c:pt idx="1065">
                  <c:v>53.3</c:v>
                </c:pt>
                <c:pt idx="1066">
                  <c:v>53.35</c:v>
                </c:pt>
                <c:pt idx="1067">
                  <c:v>53.4</c:v>
                </c:pt>
                <c:pt idx="1068">
                  <c:v>53.45</c:v>
                </c:pt>
                <c:pt idx="1069">
                  <c:v>53.5</c:v>
                </c:pt>
                <c:pt idx="1070">
                  <c:v>53.55</c:v>
                </c:pt>
                <c:pt idx="1071">
                  <c:v>53.6</c:v>
                </c:pt>
                <c:pt idx="1072">
                  <c:v>53.65</c:v>
                </c:pt>
                <c:pt idx="1073">
                  <c:v>53.7</c:v>
                </c:pt>
                <c:pt idx="1074">
                  <c:v>53.75</c:v>
                </c:pt>
                <c:pt idx="1075">
                  <c:v>53.8</c:v>
                </c:pt>
                <c:pt idx="1076">
                  <c:v>53.85</c:v>
                </c:pt>
                <c:pt idx="1077">
                  <c:v>53.9</c:v>
                </c:pt>
                <c:pt idx="1078">
                  <c:v>53.95</c:v>
                </c:pt>
                <c:pt idx="1079">
                  <c:v>54</c:v>
                </c:pt>
                <c:pt idx="1080">
                  <c:v>54.05</c:v>
                </c:pt>
                <c:pt idx="1081">
                  <c:v>54.1</c:v>
                </c:pt>
                <c:pt idx="1082">
                  <c:v>54.15</c:v>
                </c:pt>
                <c:pt idx="1083">
                  <c:v>54.2</c:v>
                </c:pt>
                <c:pt idx="1084">
                  <c:v>54.25</c:v>
                </c:pt>
                <c:pt idx="1085">
                  <c:v>54.3</c:v>
                </c:pt>
                <c:pt idx="1086">
                  <c:v>54.35</c:v>
                </c:pt>
                <c:pt idx="1087">
                  <c:v>54.4</c:v>
                </c:pt>
                <c:pt idx="1088">
                  <c:v>54.45</c:v>
                </c:pt>
                <c:pt idx="1089">
                  <c:v>54.5</c:v>
                </c:pt>
                <c:pt idx="1090">
                  <c:v>54.55</c:v>
                </c:pt>
                <c:pt idx="1091">
                  <c:v>54.6</c:v>
                </c:pt>
                <c:pt idx="1092">
                  <c:v>54.65</c:v>
                </c:pt>
                <c:pt idx="1093">
                  <c:v>54.7</c:v>
                </c:pt>
                <c:pt idx="1094">
                  <c:v>54.75</c:v>
                </c:pt>
                <c:pt idx="1095">
                  <c:v>54.8</c:v>
                </c:pt>
                <c:pt idx="1096">
                  <c:v>54.85</c:v>
                </c:pt>
                <c:pt idx="1097">
                  <c:v>54.9</c:v>
                </c:pt>
                <c:pt idx="1098">
                  <c:v>54.95</c:v>
                </c:pt>
                <c:pt idx="1099">
                  <c:v>55</c:v>
                </c:pt>
                <c:pt idx="1100">
                  <c:v>55.05</c:v>
                </c:pt>
                <c:pt idx="1101">
                  <c:v>55.1</c:v>
                </c:pt>
                <c:pt idx="1102">
                  <c:v>55.15</c:v>
                </c:pt>
                <c:pt idx="1103">
                  <c:v>55.2</c:v>
                </c:pt>
                <c:pt idx="1104">
                  <c:v>55.25</c:v>
                </c:pt>
                <c:pt idx="1105">
                  <c:v>55.3</c:v>
                </c:pt>
                <c:pt idx="1106">
                  <c:v>55.35</c:v>
                </c:pt>
                <c:pt idx="1107">
                  <c:v>55.4</c:v>
                </c:pt>
                <c:pt idx="1108">
                  <c:v>55.45</c:v>
                </c:pt>
                <c:pt idx="1109">
                  <c:v>55.5</c:v>
                </c:pt>
                <c:pt idx="1110">
                  <c:v>55.55</c:v>
                </c:pt>
                <c:pt idx="1111">
                  <c:v>55.6</c:v>
                </c:pt>
                <c:pt idx="1112">
                  <c:v>55.65</c:v>
                </c:pt>
                <c:pt idx="1113">
                  <c:v>55.7</c:v>
                </c:pt>
                <c:pt idx="1114">
                  <c:v>55.75</c:v>
                </c:pt>
                <c:pt idx="1115">
                  <c:v>55.8</c:v>
                </c:pt>
                <c:pt idx="1116">
                  <c:v>55.85</c:v>
                </c:pt>
                <c:pt idx="1117">
                  <c:v>55.9</c:v>
                </c:pt>
                <c:pt idx="1118">
                  <c:v>55.95</c:v>
                </c:pt>
                <c:pt idx="1119">
                  <c:v>56</c:v>
                </c:pt>
                <c:pt idx="1120">
                  <c:v>56.05</c:v>
                </c:pt>
                <c:pt idx="1121">
                  <c:v>56.1</c:v>
                </c:pt>
                <c:pt idx="1122">
                  <c:v>56.15</c:v>
                </c:pt>
                <c:pt idx="1123">
                  <c:v>56.2</c:v>
                </c:pt>
                <c:pt idx="1124">
                  <c:v>56.25</c:v>
                </c:pt>
                <c:pt idx="1125">
                  <c:v>56.3</c:v>
                </c:pt>
                <c:pt idx="1126">
                  <c:v>56.35</c:v>
                </c:pt>
                <c:pt idx="1127">
                  <c:v>56.4</c:v>
                </c:pt>
                <c:pt idx="1128">
                  <c:v>56.45</c:v>
                </c:pt>
                <c:pt idx="1129">
                  <c:v>56.5</c:v>
                </c:pt>
                <c:pt idx="1130">
                  <c:v>56.55</c:v>
                </c:pt>
                <c:pt idx="1131">
                  <c:v>56.6</c:v>
                </c:pt>
                <c:pt idx="1132">
                  <c:v>56.65</c:v>
                </c:pt>
                <c:pt idx="1133">
                  <c:v>56.7</c:v>
                </c:pt>
                <c:pt idx="1134">
                  <c:v>56.75</c:v>
                </c:pt>
                <c:pt idx="1135">
                  <c:v>56.8</c:v>
                </c:pt>
                <c:pt idx="1136">
                  <c:v>56.85</c:v>
                </c:pt>
                <c:pt idx="1137">
                  <c:v>56.9</c:v>
                </c:pt>
                <c:pt idx="1138">
                  <c:v>56.95</c:v>
                </c:pt>
                <c:pt idx="1139">
                  <c:v>57</c:v>
                </c:pt>
                <c:pt idx="1140">
                  <c:v>57.05</c:v>
                </c:pt>
                <c:pt idx="1141">
                  <c:v>57.1</c:v>
                </c:pt>
                <c:pt idx="1142">
                  <c:v>57.15</c:v>
                </c:pt>
                <c:pt idx="1143">
                  <c:v>57.2</c:v>
                </c:pt>
                <c:pt idx="1144">
                  <c:v>57.25</c:v>
                </c:pt>
                <c:pt idx="1145">
                  <c:v>57.3</c:v>
                </c:pt>
                <c:pt idx="1146">
                  <c:v>57.35</c:v>
                </c:pt>
                <c:pt idx="1147">
                  <c:v>57.4</c:v>
                </c:pt>
                <c:pt idx="1148">
                  <c:v>57.45</c:v>
                </c:pt>
                <c:pt idx="1149">
                  <c:v>57.5</c:v>
                </c:pt>
                <c:pt idx="1150">
                  <c:v>57.55</c:v>
                </c:pt>
                <c:pt idx="1151">
                  <c:v>57.6</c:v>
                </c:pt>
                <c:pt idx="1152">
                  <c:v>57.65</c:v>
                </c:pt>
                <c:pt idx="1153">
                  <c:v>57.7</c:v>
                </c:pt>
                <c:pt idx="1154">
                  <c:v>57.75</c:v>
                </c:pt>
                <c:pt idx="1155">
                  <c:v>57.8</c:v>
                </c:pt>
                <c:pt idx="1156">
                  <c:v>57.85</c:v>
                </c:pt>
                <c:pt idx="1157">
                  <c:v>57.9</c:v>
                </c:pt>
                <c:pt idx="1158">
                  <c:v>57.95</c:v>
                </c:pt>
                <c:pt idx="1159">
                  <c:v>58</c:v>
                </c:pt>
                <c:pt idx="1160">
                  <c:v>58.05</c:v>
                </c:pt>
                <c:pt idx="1161">
                  <c:v>58.1</c:v>
                </c:pt>
                <c:pt idx="1162">
                  <c:v>58.15</c:v>
                </c:pt>
                <c:pt idx="1163">
                  <c:v>58.2</c:v>
                </c:pt>
                <c:pt idx="1164">
                  <c:v>58.25</c:v>
                </c:pt>
                <c:pt idx="1165">
                  <c:v>58.3</c:v>
                </c:pt>
                <c:pt idx="1166">
                  <c:v>58.35</c:v>
                </c:pt>
                <c:pt idx="1167">
                  <c:v>58.4</c:v>
                </c:pt>
                <c:pt idx="1168">
                  <c:v>58.45</c:v>
                </c:pt>
                <c:pt idx="1169">
                  <c:v>58.5</c:v>
                </c:pt>
                <c:pt idx="1170">
                  <c:v>58.55</c:v>
                </c:pt>
                <c:pt idx="1171">
                  <c:v>58.6</c:v>
                </c:pt>
                <c:pt idx="1172">
                  <c:v>58.65</c:v>
                </c:pt>
                <c:pt idx="1173">
                  <c:v>58.7</c:v>
                </c:pt>
                <c:pt idx="1174">
                  <c:v>58.75</c:v>
                </c:pt>
                <c:pt idx="1175">
                  <c:v>58.8</c:v>
                </c:pt>
                <c:pt idx="1176">
                  <c:v>58.85</c:v>
                </c:pt>
                <c:pt idx="1177">
                  <c:v>58.9</c:v>
                </c:pt>
                <c:pt idx="1178">
                  <c:v>58.95</c:v>
                </c:pt>
                <c:pt idx="1179">
                  <c:v>59</c:v>
                </c:pt>
                <c:pt idx="1180">
                  <c:v>59.05</c:v>
                </c:pt>
                <c:pt idx="1181">
                  <c:v>59.1</c:v>
                </c:pt>
                <c:pt idx="1182">
                  <c:v>59.15</c:v>
                </c:pt>
                <c:pt idx="1183">
                  <c:v>59.2</c:v>
                </c:pt>
                <c:pt idx="1184">
                  <c:v>59.25</c:v>
                </c:pt>
                <c:pt idx="1185">
                  <c:v>59.3</c:v>
                </c:pt>
                <c:pt idx="1186">
                  <c:v>59.35</c:v>
                </c:pt>
                <c:pt idx="1187">
                  <c:v>59.4</c:v>
                </c:pt>
                <c:pt idx="1188">
                  <c:v>59.45</c:v>
                </c:pt>
                <c:pt idx="1189">
                  <c:v>59.5</c:v>
                </c:pt>
                <c:pt idx="1190">
                  <c:v>59.55</c:v>
                </c:pt>
                <c:pt idx="1191">
                  <c:v>59.6</c:v>
                </c:pt>
                <c:pt idx="1192">
                  <c:v>59.65</c:v>
                </c:pt>
                <c:pt idx="1193">
                  <c:v>59.7</c:v>
                </c:pt>
                <c:pt idx="1194">
                  <c:v>59.75</c:v>
                </c:pt>
                <c:pt idx="1195">
                  <c:v>59.8</c:v>
                </c:pt>
                <c:pt idx="1196">
                  <c:v>59.85</c:v>
                </c:pt>
                <c:pt idx="1197">
                  <c:v>59.9</c:v>
                </c:pt>
                <c:pt idx="1198">
                  <c:v>59.95</c:v>
                </c:pt>
                <c:pt idx="1199">
                  <c:v>60</c:v>
                </c:pt>
                <c:pt idx="1200">
                  <c:v>60.05</c:v>
                </c:pt>
                <c:pt idx="1201">
                  <c:v>60.1</c:v>
                </c:pt>
                <c:pt idx="1202">
                  <c:v>60.15</c:v>
                </c:pt>
                <c:pt idx="1203">
                  <c:v>60.2</c:v>
                </c:pt>
                <c:pt idx="1204">
                  <c:v>60.25</c:v>
                </c:pt>
                <c:pt idx="1205">
                  <c:v>60.3</c:v>
                </c:pt>
                <c:pt idx="1206">
                  <c:v>60.35</c:v>
                </c:pt>
                <c:pt idx="1207">
                  <c:v>60.4</c:v>
                </c:pt>
                <c:pt idx="1208">
                  <c:v>60.45</c:v>
                </c:pt>
                <c:pt idx="1209">
                  <c:v>60.5</c:v>
                </c:pt>
                <c:pt idx="1210">
                  <c:v>60.55</c:v>
                </c:pt>
                <c:pt idx="1211">
                  <c:v>60.6</c:v>
                </c:pt>
                <c:pt idx="1212">
                  <c:v>60.65</c:v>
                </c:pt>
                <c:pt idx="1213">
                  <c:v>60.7</c:v>
                </c:pt>
                <c:pt idx="1214">
                  <c:v>60.75</c:v>
                </c:pt>
                <c:pt idx="1215">
                  <c:v>60.8</c:v>
                </c:pt>
                <c:pt idx="1216">
                  <c:v>60.85</c:v>
                </c:pt>
                <c:pt idx="1217">
                  <c:v>60.9</c:v>
                </c:pt>
                <c:pt idx="1218">
                  <c:v>60.95</c:v>
                </c:pt>
                <c:pt idx="1219">
                  <c:v>61</c:v>
                </c:pt>
                <c:pt idx="1220">
                  <c:v>61.05</c:v>
                </c:pt>
                <c:pt idx="1221">
                  <c:v>61.1</c:v>
                </c:pt>
                <c:pt idx="1222">
                  <c:v>61.15</c:v>
                </c:pt>
                <c:pt idx="1223">
                  <c:v>61.2</c:v>
                </c:pt>
                <c:pt idx="1224">
                  <c:v>61.25</c:v>
                </c:pt>
                <c:pt idx="1225">
                  <c:v>61.3</c:v>
                </c:pt>
                <c:pt idx="1226">
                  <c:v>61.35</c:v>
                </c:pt>
                <c:pt idx="1227">
                  <c:v>61.4</c:v>
                </c:pt>
                <c:pt idx="1228">
                  <c:v>61.45</c:v>
                </c:pt>
                <c:pt idx="1229">
                  <c:v>61.5</c:v>
                </c:pt>
                <c:pt idx="1230">
                  <c:v>61.55</c:v>
                </c:pt>
                <c:pt idx="1231">
                  <c:v>61.6</c:v>
                </c:pt>
                <c:pt idx="1232">
                  <c:v>61.65</c:v>
                </c:pt>
                <c:pt idx="1233">
                  <c:v>61.7</c:v>
                </c:pt>
                <c:pt idx="1234">
                  <c:v>61.75</c:v>
                </c:pt>
                <c:pt idx="1235">
                  <c:v>61.8</c:v>
                </c:pt>
                <c:pt idx="1236">
                  <c:v>61.85</c:v>
                </c:pt>
                <c:pt idx="1237">
                  <c:v>61.9</c:v>
                </c:pt>
                <c:pt idx="1238">
                  <c:v>61.95</c:v>
                </c:pt>
                <c:pt idx="1239">
                  <c:v>62</c:v>
                </c:pt>
                <c:pt idx="1240">
                  <c:v>62.05</c:v>
                </c:pt>
                <c:pt idx="1241">
                  <c:v>62.1</c:v>
                </c:pt>
                <c:pt idx="1242">
                  <c:v>62.15</c:v>
                </c:pt>
                <c:pt idx="1243">
                  <c:v>62.2</c:v>
                </c:pt>
                <c:pt idx="1244">
                  <c:v>62.25</c:v>
                </c:pt>
                <c:pt idx="1245">
                  <c:v>62.3</c:v>
                </c:pt>
                <c:pt idx="1246">
                  <c:v>62.35</c:v>
                </c:pt>
                <c:pt idx="1247">
                  <c:v>62.4</c:v>
                </c:pt>
                <c:pt idx="1248">
                  <c:v>62.45</c:v>
                </c:pt>
                <c:pt idx="1249">
                  <c:v>62.5</c:v>
                </c:pt>
                <c:pt idx="1250">
                  <c:v>62.55</c:v>
                </c:pt>
                <c:pt idx="1251">
                  <c:v>62.6</c:v>
                </c:pt>
                <c:pt idx="1252">
                  <c:v>62.65</c:v>
                </c:pt>
                <c:pt idx="1253">
                  <c:v>62.7</c:v>
                </c:pt>
                <c:pt idx="1254">
                  <c:v>62.75</c:v>
                </c:pt>
                <c:pt idx="1255">
                  <c:v>62.8</c:v>
                </c:pt>
                <c:pt idx="1256">
                  <c:v>62.85</c:v>
                </c:pt>
                <c:pt idx="1257">
                  <c:v>62.9</c:v>
                </c:pt>
                <c:pt idx="1258">
                  <c:v>62.95</c:v>
                </c:pt>
                <c:pt idx="1259">
                  <c:v>63</c:v>
                </c:pt>
                <c:pt idx="1260">
                  <c:v>63.05</c:v>
                </c:pt>
                <c:pt idx="1261">
                  <c:v>63.1</c:v>
                </c:pt>
                <c:pt idx="1262">
                  <c:v>63.15</c:v>
                </c:pt>
                <c:pt idx="1263">
                  <c:v>63.2</c:v>
                </c:pt>
                <c:pt idx="1264">
                  <c:v>63.25</c:v>
                </c:pt>
                <c:pt idx="1265">
                  <c:v>63.3</c:v>
                </c:pt>
                <c:pt idx="1266">
                  <c:v>63.35</c:v>
                </c:pt>
                <c:pt idx="1267">
                  <c:v>63.4</c:v>
                </c:pt>
                <c:pt idx="1268">
                  <c:v>63.45</c:v>
                </c:pt>
                <c:pt idx="1269">
                  <c:v>63.5</c:v>
                </c:pt>
                <c:pt idx="1270">
                  <c:v>63.55</c:v>
                </c:pt>
                <c:pt idx="1271">
                  <c:v>63.6</c:v>
                </c:pt>
                <c:pt idx="1272">
                  <c:v>63.65</c:v>
                </c:pt>
                <c:pt idx="1273">
                  <c:v>63.7</c:v>
                </c:pt>
                <c:pt idx="1274">
                  <c:v>63.75</c:v>
                </c:pt>
                <c:pt idx="1275">
                  <c:v>63.8</c:v>
                </c:pt>
                <c:pt idx="1276">
                  <c:v>63.85</c:v>
                </c:pt>
                <c:pt idx="1277">
                  <c:v>63.9</c:v>
                </c:pt>
                <c:pt idx="1278">
                  <c:v>63.95</c:v>
                </c:pt>
                <c:pt idx="1279">
                  <c:v>64</c:v>
                </c:pt>
                <c:pt idx="1280">
                  <c:v>64.05</c:v>
                </c:pt>
                <c:pt idx="1281">
                  <c:v>64.099999999999994</c:v>
                </c:pt>
                <c:pt idx="1282">
                  <c:v>64.150000000000006</c:v>
                </c:pt>
                <c:pt idx="1283">
                  <c:v>64.2</c:v>
                </c:pt>
                <c:pt idx="1284">
                  <c:v>64.25</c:v>
                </c:pt>
                <c:pt idx="1285">
                  <c:v>64.3</c:v>
                </c:pt>
                <c:pt idx="1286">
                  <c:v>64.349999999999994</c:v>
                </c:pt>
                <c:pt idx="1287">
                  <c:v>64.400000000000006</c:v>
                </c:pt>
                <c:pt idx="1288">
                  <c:v>64.45</c:v>
                </c:pt>
                <c:pt idx="1289">
                  <c:v>64.5</c:v>
                </c:pt>
                <c:pt idx="1290">
                  <c:v>64.55</c:v>
                </c:pt>
                <c:pt idx="1291">
                  <c:v>64.599999999999994</c:v>
                </c:pt>
                <c:pt idx="1292">
                  <c:v>64.650000000000006</c:v>
                </c:pt>
                <c:pt idx="1293">
                  <c:v>64.7</c:v>
                </c:pt>
                <c:pt idx="1294">
                  <c:v>64.75</c:v>
                </c:pt>
                <c:pt idx="1295">
                  <c:v>64.8</c:v>
                </c:pt>
                <c:pt idx="1296">
                  <c:v>64.849999999999994</c:v>
                </c:pt>
                <c:pt idx="1297">
                  <c:v>64.900000000000006</c:v>
                </c:pt>
                <c:pt idx="1298">
                  <c:v>64.95</c:v>
                </c:pt>
                <c:pt idx="1299">
                  <c:v>65</c:v>
                </c:pt>
                <c:pt idx="1300">
                  <c:v>65.05</c:v>
                </c:pt>
                <c:pt idx="1301">
                  <c:v>65.099999999999994</c:v>
                </c:pt>
                <c:pt idx="1302">
                  <c:v>65.150000000000006</c:v>
                </c:pt>
                <c:pt idx="1303">
                  <c:v>65.2</c:v>
                </c:pt>
                <c:pt idx="1304">
                  <c:v>65.25</c:v>
                </c:pt>
                <c:pt idx="1305">
                  <c:v>65.3</c:v>
                </c:pt>
                <c:pt idx="1306">
                  <c:v>65.349999999999994</c:v>
                </c:pt>
                <c:pt idx="1307">
                  <c:v>65.400000000000006</c:v>
                </c:pt>
                <c:pt idx="1308">
                  <c:v>65.45</c:v>
                </c:pt>
                <c:pt idx="1309">
                  <c:v>65.5</c:v>
                </c:pt>
                <c:pt idx="1310">
                  <c:v>65.55</c:v>
                </c:pt>
                <c:pt idx="1311">
                  <c:v>65.599999999999994</c:v>
                </c:pt>
                <c:pt idx="1312">
                  <c:v>65.650000000000006</c:v>
                </c:pt>
                <c:pt idx="1313">
                  <c:v>65.7</c:v>
                </c:pt>
                <c:pt idx="1314">
                  <c:v>65.75</c:v>
                </c:pt>
                <c:pt idx="1315">
                  <c:v>65.8</c:v>
                </c:pt>
                <c:pt idx="1316">
                  <c:v>65.849999999999994</c:v>
                </c:pt>
                <c:pt idx="1317">
                  <c:v>65.900000000000006</c:v>
                </c:pt>
                <c:pt idx="1318">
                  <c:v>65.95</c:v>
                </c:pt>
                <c:pt idx="1319">
                  <c:v>66</c:v>
                </c:pt>
                <c:pt idx="1320">
                  <c:v>66.05</c:v>
                </c:pt>
                <c:pt idx="1321">
                  <c:v>66.099999999999994</c:v>
                </c:pt>
                <c:pt idx="1322">
                  <c:v>66.150000000000006</c:v>
                </c:pt>
                <c:pt idx="1323">
                  <c:v>66.2</c:v>
                </c:pt>
                <c:pt idx="1324">
                  <c:v>66.25</c:v>
                </c:pt>
                <c:pt idx="1325">
                  <c:v>66.3</c:v>
                </c:pt>
                <c:pt idx="1326">
                  <c:v>66.349999999999994</c:v>
                </c:pt>
                <c:pt idx="1327">
                  <c:v>66.400000000000006</c:v>
                </c:pt>
                <c:pt idx="1328">
                  <c:v>66.45</c:v>
                </c:pt>
                <c:pt idx="1329">
                  <c:v>66.5</c:v>
                </c:pt>
                <c:pt idx="1330">
                  <c:v>66.55</c:v>
                </c:pt>
                <c:pt idx="1331">
                  <c:v>66.599999999999994</c:v>
                </c:pt>
                <c:pt idx="1332">
                  <c:v>66.650000000000006</c:v>
                </c:pt>
                <c:pt idx="1333">
                  <c:v>66.7</c:v>
                </c:pt>
                <c:pt idx="1334">
                  <c:v>66.75</c:v>
                </c:pt>
                <c:pt idx="1335">
                  <c:v>66.8</c:v>
                </c:pt>
                <c:pt idx="1336">
                  <c:v>66.849999999999994</c:v>
                </c:pt>
                <c:pt idx="1337">
                  <c:v>66.900000000000006</c:v>
                </c:pt>
                <c:pt idx="1338">
                  <c:v>66.95</c:v>
                </c:pt>
                <c:pt idx="1339">
                  <c:v>67</c:v>
                </c:pt>
                <c:pt idx="1340">
                  <c:v>67.05</c:v>
                </c:pt>
                <c:pt idx="1341">
                  <c:v>67.099999999999994</c:v>
                </c:pt>
                <c:pt idx="1342">
                  <c:v>67.150000000000006</c:v>
                </c:pt>
                <c:pt idx="1343">
                  <c:v>67.2</c:v>
                </c:pt>
                <c:pt idx="1344">
                  <c:v>67.25</c:v>
                </c:pt>
                <c:pt idx="1345">
                  <c:v>67.3</c:v>
                </c:pt>
                <c:pt idx="1346">
                  <c:v>67.349999999999994</c:v>
                </c:pt>
                <c:pt idx="1347">
                  <c:v>67.400000000000006</c:v>
                </c:pt>
                <c:pt idx="1348">
                  <c:v>67.45</c:v>
                </c:pt>
                <c:pt idx="1349">
                  <c:v>67.5</c:v>
                </c:pt>
                <c:pt idx="1350">
                  <c:v>67.55</c:v>
                </c:pt>
                <c:pt idx="1351">
                  <c:v>67.599999999999994</c:v>
                </c:pt>
                <c:pt idx="1352">
                  <c:v>67.650000000000006</c:v>
                </c:pt>
                <c:pt idx="1353">
                  <c:v>67.7</c:v>
                </c:pt>
                <c:pt idx="1354">
                  <c:v>67.75</c:v>
                </c:pt>
                <c:pt idx="1355">
                  <c:v>67.8</c:v>
                </c:pt>
                <c:pt idx="1356">
                  <c:v>67.849999999999994</c:v>
                </c:pt>
                <c:pt idx="1357">
                  <c:v>67.900000000000006</c:v>
                </c:pt>
                <c:pt idx="1358">
                  <c:v>67.95</c:v>
                </c:pt>
                <c:pt idx="1359">
                  <c:v>68</c:v>
                </c:pt>
                <c:pt idx="1360">
                  <c:v>68.05</c:v>
                </c:pt>
                <c:pt idx="1361">
                  <c:v>68.099999999999994</c:v>
                </c:pt>
                <c:pt idx="1362">
                  <c:v>68.150000000000006</c:v>
                </c:pt>
                <c:pt idx="1363">
                  <c:v>68.2</c:v>
                </c:pt>
                <c:pt idx="1364">
                  <c:v>68.25</c:v>
                </c:pt>
                <c:pt idx="1365">
                  <c:v>68.3</c:v>
                </c:pt>
                <c:pt idx="1366">
                  <c:v>68.349999999999994</c:v>
                </c:pt>
                <c:pt idx="1367">
                  <c:v>68.400000000000006</c:v>
                </c:pt>
                <c:pt idx="1368">
                  <c:v>68.45</c:v>
                </c:pt>
                <c:pt idx="1369">
                  <c:v>68.5</c:v>
                </c:pt>
                <c:pt idx="1370">
                  <c:v>68.55</c:v>
                </c:pt>
                <c:pt idx="1371">
                  <c:v>68.599999999999994</c:v>
                </c:pt>
                <c:pt idx="1372">
                  <c:v>68.650000000000006</c:v>
                </c:pt>
                <c:pt idx="1373">
                  <c:v>68.7</c:v>
                </c:pt>
                <c:pt idx="1374">
                  <c:v>68.75</c:v>
                </c:pt>
                <c:pt idx="1375">
                  <c:v>68.8</c:v>
                </c:pt>
                <c:pt idx="1376">
                  <c:v>68.849999999999994</c:v>
                </c:pt>
                <c:pt idx="1377">
                  <c:v>68.900000000000006</c:v>
                </c:pt>
                <c:pt idx="1378">
                  <c:v>68.95</c:v>
                </c:pt>
                <c:pt idx="1379">
                  <c:v>69</c:v>
                </c:pt>
                <c:pt idx="1380">
                  <c:v>69.05</c:v>
                </c:pt>
                <c:pt idx="1381">
                  <c:v>69.099999999999994</c:v>
                </c:pt>
                <c:pt idx="1382">
                  <c:v>69.150000000000006</c:v>
                </c:pt>
                <c:pt idx="1383">
                  <c:v>69.2</c:v>
                </c:pt>
                <c:pt idx="1384">
                  <c:v>69.25</c:v>
                </c:pt>
                <c:pt idx="1385">
                  <c:v>69.3</c:v>
                </c:pt>
                <c:pt idx="1386">
                  <c:v>69.349999999999994</c:v>
                </c:pt>
                <c:pt idx="1387">
                  <c:v>69.400000000000006</c:v>
                </c:pt>
                <c:pt idx="1388">
                  <c:v>69.45</c:v>
                </c:pt>
                <c:pt idx="1389">
                  <c:v>69.5</c:v>
                </c:pt>
                <c:pt idx="1390">
                  <c:v>69.55</c:v>
                </c:pt>
                <c:pt idx="1391">
                  <c:v>69.599999999999994</c:v>
                </c:pt>
                <c:pt idx="1392">
                  <c:v>69.650000000000006</c:v>
                </c:pt>
                <c:pt idx="1393">
                  <c:v>69.7</c:v>
                </c:pt>
                <c:pt idx="1394">
                  <c:v>69.75</c:v>
                </c:pt>
                <c:pt idx="1395">
                  <c:v>69.8</c:v>
                </c:pt>
                <c:pt idx="1396">
                  <c:v>69.849999999999994</c:v>
                </c:pt>
                <c:pt idx="1397">
                  <c:v>69.900000000000006</c:v>
                </c:pt>
                <c:pt idx="1398">
                  <c:v>69.95</c:v>
                </c:pt>
                <c:pt idx="1399">
                  <c:v>70</c:v>
                </c:pt>
                <c:pt idx="1400">
                  <c:v>70.05</c:v>
                </c:pt>
                <c:pt idx="1401">
                  <c:v>70.099999999999994</c:v>
                </c:pt>
                <c:pt idx="1402">
                  <c:v>70.150000000000006</c:v>
                </c:pt>
                <c:pt idx="1403">
                  <c:v>70.2</c:v>
                </c:pt>
                <c:pt idx="1404">
                  <c:v>70.25</c:v>
                </c:pt>
                <c:pt idx="1405">
                  <c:v>70.3</c:v>
                </c:pt>
                <c:pt idx="1406">
                  <c:v>70.349999999999994</c:v>
                </c:pt>
                <c:pt idx="1407">
                  <c:v>70.400000000000006</c:v>
                </c:pt>
                <c:pt idx="1408">
                  <c:v>70.45</c:v>
                </c:pt>
                <c:pt idx="1409">
                  <c:v>70.5</c:v>
                </c:pt>
                <c:pt idx="1410">
                  <c:v>70.55</c:v>
                </c:pt>
                <c:pt idx="1411">
                  <c:v>70.599999999999994</c:v>
                </c:pt>
                <c:pt idx="1412">
                  <c:v>70.650000000000006</c:v>
                </c:pt>
                <c:pt idx="1413">
                  <c:v>70.7</c:v>
                </c:pt>
                <c:pt idx="1414">
                  <c:v>70.75</c:v>
                </c:pt>
                <c:pt idx="1415">
                  <c:v>70.8</c:v>
                </c:pt>
                <c:pt idx="1416">
                  <c:v>70.849999999999994</c:v>
                </c:pt>
                <c:pt idx="1417">
                  <c:v>70.900000000000006</c:v>
                </c:pt>
                <c:pt idx="1418">
                  <c:v>70.95</c:v>
                </c:pt>
                <c:pt idx="1419">
                  <c:v>71</c:v>
                </c:pt>
                <c:pt idx="1420">
                  <c:v>71.05</c:v>
                </c:pt>
                <c:pt idx="1421">
                  <c:v>71.099999999999994</c:v>
                </c:pt>
                <c:pt idx="1422">
                  <c:v>71.150000000000006</c:v>
                </c:pt>
                <c:pt idx="1423">
                  <c:v>71.2</c:v>
                </c:pt>
                <c:pt idx="1424">
                  <c:v>71.25</c:v>
                </c:pt>
                <c:pt idx="1425">
                  <c:v>71.3</c:v>
                </c:pt>
                <c:pt idx="1426">
                  <c:v>71.349999999999994</c:v>
                </c:pt>
                <c:pt idx="1427">
                  <c:v>71.400000000000006</c:v>
                </c:pt>
                <c:pt idx="1428">
                  <c:v>71.45</c:v>
                </c:pt>
                <c:pt idx="1429">
                  <c:v>71.5</c:v>
                </c:pt>
                <c:pt idx="1430">
                  <c:v>71.55</c:v>
                </c:pt>
                <c:pt idx="1431">
                  <c:v>71.599999999999994</c:v>
                </c:pt>
                <c:pt idx="1432">
                  <c:v>71.650000000000006</c:v>
                </c:pt>
                <c:pt idx="1433">
                  <c:v>71.7</c:v>
                </c:pt>
                <c:pt idx="1434">
                  <c:v>71.75</c:v>
                </c:pt>
                <c:pt idx="1435">
                  <c:v>71.8</c:v>
                </c:pt>
                <c:pt idx="1436">
                  <c:v>71.849999999999994</c:v>
                </c:pt>
                <c:pt idx="1437">
                  <c:v>71.900000000000006</c:v>
                </c:pt>
                <c:pt idx="1438">
                  <c:v>71.95</c:v>
                </c:pt>
                <c:pt idx="1439">
                  <c:v>72</c:v>
                </c:pt>
                <c:pt idx="1440">
                  <c:v>72.05</c:v>
                </c:pt>
                <c:pt idx="1441">
                  <c:v>72.099999999999994</c:v>
                </c:pt>
                <c:pt idx="1442">
                  <c:v>72.150000000000006</c:v>
                </c:pt>
                <c:pt idx="1443">
                  <c:v>72.2</c:v>
                </c:pt>
                <c:pt idx="1444">
                  <c:v>72.25</c:v>
                </c:pt>
                <c:pt idx="1445">
                  <c:v>72.3</c:v>
                </c:pt>
                <c:pt idx="1446">
                  <c:v>72.349999999999994</c:v>
                </c:pt>
                <c:pt idx="1447">
                  <c:v>72.400000000000006</c:v>
                </c:pt>
                <c:pt idx="1448">
                  <c:v>72.45</c:v>
                </c:pt>
                <c:pt idx="1449">
                  <c:v>72.5</c:v>
                </c:pt>
                <c:pt idx="1450">
                  <c:v>72.55</c:v>
                </c:pt>
                <c:pt idx="1451">
                  <c:v>72.599999999999994</c:v>
                </c:pt>
                <c:pt idx="1452">
                  <c:v>72.650000000000006</c:v>
                </c:pt>
                <c:pt idx="1453">
                  <c:v>72.7</c:v>
                </c:pt>
                <c:pt idx="1454">
                  <c:v>72.75</c:v>
                </c:pt>
                <c:pt idx="1455">
                  <c:v>72.8</c:v>
                </c:pt>
                <c:pt idx="1456">
                  <c:v>72.849999999999994</c:v>
                </c:pt>
                <c:pt idx="1457">
                  <c:v>72.900000000000006</c:v>
                </c:pt>
                <c:pt idx="1458">
                  <c:v>72.95</c:v>
                </c:pt>
                <c:pt idx="1459">
                  <c:v>73</c:v>
                </c:pt>
                <c:pt idx="1460">
                  <c:v>73.05</c:v>
                </c:pt>
                <c:pt idx="1461">
                  <c:v>73.099999999999994</c:v>
                </c:pt>
                <c:pt idx="1462">
                  <c:v>73.150000000000006</c:v>
                </c:pt>
                <c:pt idx="1463">
                  <c:v>73.2</c:v>
                </c:pt>
                <c:pt idx="1464">
                  <c:v>73.25</c:v>
                </c:pt>
                <c:pt idx="1465">
                  <c:v>73.3</c:v>
                </c:pt>
                <c:pt idx="1466">
                  <c:v>73.349999999999994</c:v>
                </c:pt>
                <c:pt idx="1467">
                  <c:v>73.400000000000006</c:v>
                </c:pt>
                <c:pt idx="1468">
                  <c:v>73.45</c:v>
                </c:pt>
                <c:pt idx="1469">
                  <c:v>73.5</c:v>
                </c:pt>
                <c:pt idx="1470">
                  <c:v>73.55</c:v>
                </c:pt>
                <c:pt idx="1471">
                  <c:v>73.599999999999994</c:v>
                </c:pt>
                <c:pt idx="1472">
                  <c:v>73.650000000000006</c:v>
                </c:pt>
                <c:pt idx="1473">
                  <c:v>73.7</c:v>
                </c:pt>
                <c:pt idx="1474">
                  <c:v>73.75</c:v>
                </c:pt>
                <c:pt idx="1475">
                  <c:v>73.8</c:v>
                </c:pt>
                <c:pt idx="1476">
                  <c:v>73.849999999999994</c:v>
                </c:pt>
                <c:pt idx="1477">
                  <c:v>73.900000000000006</c:v>
                </c:pt>
                <c:pt idx="1478">
                  <c:v>73.95</c:v>
                </c:pt>
                <c:pt idx="1479">
                  <c:v>74</c:v>
                </c:pt>
                <c:pt idx="1480">
                  <c:v>74.05</c:v>
                </c:pt>
                <c:pt idx="1481">
                  <c:v>74.099999999999994</c:v>
                </c:pt>
                <c:pt idx="1482">
                  <c:v>74.150000000000006</c:v>
                </c:pt>
                <c:pt idx="1483">
                  <c:v>74.2</c:v>
                </c:pt>
                <c:pt idx="1484">
                  <c:v>74.25</c:v>
                </c:pt>
                <c:pt idx="1485">
                  <c:v>74.3</c:v>
                </c:pt>
                <c:pt idx="1486">
                  <c:v>74.349999999999994</c:v>
                </c:pt>
                <c:pt idx="1487">
                  <c:v>74.400000000000006</c:v>
                </c:pt>
                <c:pt idx="1488">
                  <c:v>74.45</c:v>
                </c:pt>
                <c:pt idx="1489">
                  <c:v>74.5</c:v>
                </c:pt>
                <c:pt idx="1490">
                  <c:v>74.55</c:v>
                </c:pt>
                <c:pt idx="1491">
                  <c:v>74.599999999999994</c:v>
                </c:pt>
                <c:pt idx="1492">
                  <c:v>74.650000000000006</c:v>
                </c:pt>
                <c:pt idx="1493">
                  <c:v>74.7</c:v>
                </c:pt>
                <c:pt idx="1494">
                  <c:v>74.75</c:v>
                </c:pt>
                <c:pt idx="1495">
                  <c:v>74.8</c:v>
                </c:pt>
                <c:pt idx="1496">
                  <c:v>74.849999999999994</c:v>
                </c:pt>
                <c:pt idx="1497">
                  <c:v>74.900000000000006</c:v>
                </c:pt>
                <c:pt idx="1498">
                  <c:v>74.95</c:v>
                </c:pt>
                <c:pt idx="1499">
                  <c:v>75</c:v>
                </c:pt>
                <c:pt idx="1500">
                  <c:v>75.05</c:v>
                </c:pt>
                <c:pt idx="1501">
                  <c:v>75.099999999999994</c:v>
                </c:pt>
                <c:pt idx="1502">
                  <c:v>75.150000000000006</c:v>
                </c:pt>
                <c:pt idx="1503">
                  <c:v>75.2</c:v>
                </c:pt>
                <c:pt idx="1504">
                  <c:v>75.25</c:v>
                </c:pt>
                <c:pt idx="1505">
                  <c:v>75.3</c:v>
                </c:pt>
                <c:pt idx="1506">
                  <c:v>75.349999999999994</c:v>
                </c:pt>
                <c:pt idx="1507">
                  <c:v>75.400000000000006</c:v>
                </c:pt>
                <c:pt idx="1508">
                  <c:v>75.45</c:v>
                </c:pt>
                <c:pt idx="1509">
                  <c:v>75.5</c:v>
                </c:pt>
                <c:pt idx="1510">
                  <c:v>75.55</c:v>
                </c:pt>
                <c:pt idx="1511">
                  <c:v>75.599999999999994</c:v>
                </c:pt>
                <c:pt idx="1512">
                  <c:v>75.650000000000006</c:v>
                </c:pt>
                <c:pt idx="1513">
                  <c:v>75.7</c:v>
                </c:pt>
                <c:pt idx="1514">
                  <c:v>75.75</c:v>
                </c:pt>
                <c:pt idx="1515">
                  <c:v>75.8</c:v>
                </c:pt>
                <c:pt idx="1516">
                  <c:v>75.849999999999994</c:v>
                </c:pt>
                <c:pt idx="1517">
                  <c:v>75.900000000000006</c:v>
                </c:pt>
                <c:pt idx="1518">
                  <c:v>75.95</c:v>
                </c:pt>
                <c:pt idx="1519">
                  <c:v>76</c:v>
                </c:pt>
                <c:pt idx="1520">
                  <c:v>76.05</c:v>
                </c:pt>
                <c:pt idx="1521">
                  <c:v>76.099999999999994</c:v>
                </c:pt>
                <c:pt idx="1522">
                  <c:v>76.150000000000006</c:v>
                </c:pt>
                <c:pt idx="1523">
                  <c:v>76.2</c:v>
                </c:pt>
                <c:pt idx="1524">
                  <c:v>76.25</c:v>
                </c:pt>
                <c:pt idx="1525">
                  <c:v>76.3</c:v>
                </c:pt>
                <c:pt idx="1526">
                  <c:v>76.349999999999994</c:v>
                </c:pt>
                <c:pt idx="1527">
                  <c:v>76.400000000000006</c:v>
                </c:pt>
                <c:pt idx="1528">
                  <c:v>76.45</c:v>
                </c:pt>
                <c:pt idx="1529">
                  <c:v>76.5</c:v>
                </c:pt>
                <c:pt idx="1530">
                  <c:v>76.55</c:v>
                </c:pt>
                <c:pt idx="1531">
                  <c:v>76.599999999999994</c:v>
                </c:pt>
                <c:pt idx="1532">
                  <c:v>76.650000000000006</c:v>
                </c:pt>
                <c:pt idx="1533">
                  <c:v>76.7</c:v>
                </c:pt>
                <c:pt idx="1534">
                  <c:v>76.75</c:v>
                </c:pt>
                <c:pt idx="1535">
                  <c:v>76.8</c:v>
                </c:pt>
                <c:pt idx="1536">
                  <c:v>76.849999999999994</c:v>
                </c:pt>
                <c:pt idx="1537">
                  <c:v>76.900000000000006</c:v>
                </c:pt>
                <c:pt idx="1538">
                  <c:v>76.95</c:v>
                </c:pt>
                <c:pt idx="1539">
                  <c:v>77</c:v>
                </c:pt>
                <c:pt idx="1540">
                  <c:v>77.05</c:v>
                </c:pt>
                <c:pt idx="1541">
                  <c:v>77.099999999999994</c:v>
                </c:pt>
                <c:pt idx="1542">
                  <c:v>77.150000000000006</c:v>
                </c:pt>
                <c:pt idx="1543">
                  <c:v>77.2</c:v>
                </c:pt>
                <c:pt idx="1544">
                  <c:v>77.25</c:v>
                </c:pt>
                <c:pt idx="1545">
                  <c:v>77.3</c:v>
                </c:pt>
                <c:pt idx="1546">
                  <c:v>77.349999999999994</c:v>
                </c:pt>
                <c:pt idx="1547">
                  <c:v>77.400000000000006</c:v>
                </c:pt>
                <c:pt idx="1548">
                  <c:v>77.45</c:v>
                </c:pt>
                <c:pt idx="1549">
                  <c:v>77.5</c:v>
                </c:pt>
                <c:pt idx="1550">
                  <c:v>77.55</c:v>
                </c:pt>
                <c:pt idx="1551">
                  <c:v>77.599999999999994</c:v>
                </c:pt>
                <c:pt idx="1552">
                  <c:v>77.650000000000006</c:v>
                </c:pt>
                <c:pt idx="1553">
                  <c:v>77.7</c:v>
                </c:pt>
                <c:pt idx="1554">
                  <c:v>77.75</c:v>
                </c:pt>
                <c:pt idx="1555">
                  <c:v>77.8</c:v>
                </c:pt>
                <c:pt idx="1556">
                  <c:v>77.849999999999994</c:v>
                </c:pt>
                <c:pt idx="1557">
                  <c:v>77.900000000000006</c:v>
                </c:pt>
                <c:pt idx="1558">
                  <c:v>77.95</c:v>
                </c:pt>
                <c:pt idx="1559">
                  <c:v>78</c:v>
                </c:pt>
                <c:pt idx="1560">
                  <c:v>78.05</c:v>
                </c:pt>
                <c:pt idx="1561">
                  <c:v>78.099999999999994</c:v>
                </c:pt>
                <c:pt idx="1562">
                  <c:v>78.150000000000006</c:v>
                </c:pt>
                <c:pt idx="1563">
                  <c:v>78.2</c:v>
                </c:pt>
                <c:pt idx="1564">
                  <c:v>78.25</c:v>
                </c:pt>
                <c:pt idx="1565">
                  <c:v>78.3</c:v>
                </c:pt>
                <c:pt idx="1566">
                  <c:v>78.349999999999994</c:v>
                </c:pt>
                <c:pt idx="1567">
                  <c:v>78.400000000000006</c:v>
                </c:pt>
                <c:pt idx="1568">
                  <c:v>78.45</c:v>
                </c:pt>
                <c:pt idx="1569">
                  <c:v>78.5</c:v>
                </c:pt>
                <c:pt idx="1570">
                  <c:v>78.55</c:v>
                </c:pt>
                <c:pt idx="1571">
                  <c:v>78.599999999999994</c:v>
                </c:pt>
                <c:pt idx="1572">
                  <c:v>78.650000000000006</c:v>
                </c:pt>
                <c:pt idx="1573">
                  <c:v>78.7</c:v>
                </c:pt>
                <c:pt idx="1574">
                  <c:v>78.75</c:v>
                </c:pt>
                <c:pt idx="1575">
                  <c:v>78.8</c:v>
                </c:pt>
                <c:pt idx="1576">
                  <c:v>78.849999999999994</c:v>
                </c:pt>
                <c:pt idx="1577">
                  <c:v>78.900000000000006</c:v>
                </c:pt>
                <c:pt idx="1578">
                  <c:v>78.95</c:v>
                </c:pt>
                <c:pt idx="1579">
                  <c:v>79</c:v>
                </c:pt>
                <c:pt idx="1580">
                  <c:v>79.05</c:v>
                </c:pt>
                <c:pt idx="1581">
                  <c:v>79.099999999999994</c:v>
                </c:pt>
                <c:pt idx="1582">
                  <c:v>79.150000000000006</c:v>
                </c:pt>
                <c:pt idx="1583">
                  <c:v>79.2</c:v>
                </c:pt>
                <c:pt idx="1584">
                  <c:v>79.25</c:v>
                </c:pt>
                <c:pt idx="1585">
                  <c:v>79.3</c:v>
                </c:pt>
                <c:pt idx="1586">
                  <c:v>79.349999999999994</c:v>
                </c:pt>
                <c:pt idx="1587">
                  <c:v>79.400000000000006</c:v>
                </c:pt>
                <c:pt idx="1588">
                  <c:v>79.45</c:v>
                </c:pt>
                <c:pt idx="1589">
                  <c:v>79.5</c:v>
                </c:pt>
                <c:pt idx="1590">
                  <c:v>79.55</c:v>
                </c:pt>
                <c:pt idx="1591">
                  <c:v>79.599999999999994</c:v>
                </c:pt>
                <c:pt idx="1592">
                  <c:v>79.650000000000006</c:v>
                </c:pt>
                <c:pt idx="1593">
                  <c:v>79.7</c:v>
                </c:pt>
                <c:pt idx="1594">
                  <c:v>79.75</c:v>
                </c:pt>
                <c:pt idx="1595">
                  <c:v>79.8</c:v>
                </c:pt>
                <c:pt idx="1596">
                  <c:v>79.849999999999994</c:v>
                </c:pt>
                <c:pt idx="1597">
                  <c:v>79.900000000000006</c:v>
                </c:pt>
                <c:pt idx="1598">
                  <c:v>79.95</c:v>
                </c:pt>
                <c:pt idx="1599">
                  <c:v>80</c:v>
                </c:pt>
                <c:pt idx="1600">
                  <c:v>80.05</c:v>
                </c:pt>
                <c:pt idx="1601">
                  <c:v>80.099999999999994</c:v>
                </c:pt>
                <c:pt idx="1602">
                  <c:v>80.150000000000006</c:v>
                </c:pt>
                <c:pt idx="1603">
                  <c:v>80.2</c:v>
                </c:pt>
                <c:pt idx="1604">
                  <c:v>80.25</c:v>
                </c:pt>
                <c:pt idx="1605">
                  <c:v>80.3</c:v>
                </c:pt>
                <c:pt idx="1606">
                  <c:v>80.349999999999994</c:v>
                </c:pt>
                <c:pt idx="1607">
                  <c:v>80.400000000000006</c:v>
                </c:pt>
                <c:pt idx="1608">
                  <c:v>80.45</c:v>
                </c:pt>
                <c:pt idx="1609">
                  <c:v>80.5</c:v>
                </c:pt>
                <c:pt idx="1610">
                  <c:v>80.55</c:v>
                </c:pt>
                <c:pt idx="1611">
                  <c:v>80.599999999999994</c:v>
                </c:pt>
                <c:pt idx="1612">
                  <c:v>80.650000000000006</c:v>
                </c:pt>
                <c:pt idx="1613">
                  <c:v>80.7</c:v>
                </c:pt>
                <c:pt idx="1614">
                  <c:v>80.75</c:v>
                </c:pt>
                <c:pt idx="1615">
                  <c:v>80.8</c:v>
                </c:pt>
                <c:pt idx="1616">
                  <c:v>80.849999999999994</c:v>
                </c:pt>
                <c:pt idx="1617">
                  <c:v>80.900000000000006</c:v>
                </c:pt>
                <c:pt idx="1618">
                  <c:v>80.95</c:v>
                </c:pt>
                <c:pt idx="1619">
                  <c:v>81</c:v>
                </c:pt>
                <c:pt idx="1620">
                  <c:v>81.05</c:v>
                </c:pt>
                <c:pt idx="1621">
                  <c:v>81.099999999999994</c:v>
                </c:pt>
                <c:pt idx="1622">
                  <c:v>81.150000000000006</c:v>
                </c:pt>
                <c:pt idx="1623">
                  <c:v>81.2</c:v>
                </c:pt>
                <c:pt idx="1624">
                  <c:v>81.25</c:v>
                </c:pt>
                <c:pt idx="1625">
                  <c:v>81.3</c:v>
                </c:pt>
                <c:pt idx="1626">
                  <c:v>81.349999999999994</c:v>
                </c:pt>
                <c:pt idx="1627">
                  <c:v>81.400000000000006</c:v>
                </c:pt>
                <c:pt idx="1628">
                  <c:v>81.45</c:v>
                </c:pt>
                <c:pt idx="1629">
                  <c:v>81.5</c:v>
                </c:pt>
                <c:pt idx="1630">
                  <c:v>81.55</c:v>
                </c:pt>
                <c:pt idx="1631">
                  <c:v>81.599999999999994</c:v>
                </c:pt>
                <c:pt idx="1632">
                  <c:v>81.650000000000006</c:v>
                </c:pt>
                <c:pt idx="1633">
                  <c:v>81.7</c:v>
                </c:pt>
                <c:pt idx="1634">
                  <c:v>81.75</c:v>
                </c:pt>
                <c:pt idx="1635">
                  <c:v>81.8</c:v>
                </c:pt>
                <c:pt idx="1636">
                  <c:v>81.849999999999994</c:v>
                </c:pt>
                <c:pt idx="1637">
                  <c:v>81.900000000000006</c:v>
                </c:pt>
                <c:pt idx="1638">
                  <c:v>81.95</c:v>
                </c:pt>
                <c:pt idx="1639">
                  <c:v>82</c:v>
                </c:pt>
                <c:pt idx="1640">
                  <c:v>82.05</c:v>
                </c:pt>
                <c:pt idx="1641">
                  <c:v>82.1</c:v>
                </c:pt>
                <c:pt idx="1642">
                  <c:v>82.15</c:v>
                </c:pt>
                <c:pt idx="1643">
                  <c:v>82.2</c:v>
                </c:pt>
                <c:pt idx="1644">
                  <c:v>82.25</c:v>
                </c:pt>
                <c:pt idx="1645">
                  <c:v>82.3</c:v>
                </c:pt>
                <c:pt idx="1646">
                  <c:v>82.35</c:v>
                </c:pt>
                <c:pt idx="1647">
                  <c:v>82.4</c:v>
                </c:pt>
                <c:pt idx="1648">
                  <c:v>82.45</c:v>
                </c:pt>
                <c:pt idx="1649">
                  <c:v>82.5</c:v>
                </c:pt>
                <c:pt idx="1650">
                  <c:v>82.55</c:v>
                </c:pt>
                <c:pt idx="1651">
                  <c:v>82.6</c:v>
                </c:pt>
                <c:pt idx="1652">
                  <c:v>82.65</c:v>
                </c:pt>
                <c:pt idx="1653">
                  <c:v>82.7</c:v>
                </c:pt>
                <c:pt idx="1654">
                  <c:v>82.75</c:v>
                </c:pt>
                <c:pt idx="1655">
                  <c:v>82.8</c:v>
                </c:pt>
                <c:pt idx="1656">
                  <c:v>82.85</c:v>
                </c:pt>
                <c:pt idx="1657">
                  <c:v>82.9</c:v>
                </c:pt>
                <c:pt idx="1658">
                  <c:v>82.95</c:v>
                </c:pt>
                <c:pt idx="1659">
                  <c:v>83</c:v>
                </c:pt>
                <c:pt idx="1660">
                  <c:v>83.05</c:v>
                </c:pt>
                <c:pt idx="1661">
                  <c:v>83.1</c:v>
                </c:pt>
                <c:pt idx="1662">
                  <c:v>83.15</c:v>
                </c:pt>
                <c:pt idx="1663">
                  <c:v>83.2</c:v>
                </c:pt>
                <c:pt idx="1664">
                  <c:v>83.25</c:v>
                </c:pt>
                <c:pt idx="1665">
                  <c:v>83.3</c:v>
                </c:pt>
                <c:pt idx="1666">
                  <c:v>83.35</c:v>
                </c:pt>
                <c:pt idx="1667">
                  <c:v>83.4</c:v>
                </c:pt>
                <c:pt idx="1668">
                  <c:v>83.45</c:v>
                </c:pt>
                <c:pt idx="1669">
                  <c:v>83.5</c:v>
                </c:pt>
                <c:pt idx="1670">
                  <c:v>83.55</c:v>
                </c:pt>
                <c:pt idx="1671">
                  <c:v>83.6</c:v>
                </c:pt>
                <c:pt idx="1672">
                  <c:v>83.65</c:v>
                </c:pt>
                <c:pt idx="1673">
                  <c:v>83.7</c:v>
                </c:pt>
                <c:pt idx="1674">
                  <c:v>83.75</c:v>
                </c:pt>
                <c:pt idx="1675">
                  <c:v>83.8</c:v>
                </c:pt>
                <c:pt idx="1676">
                  <c:v>83.85</c:v>
                </c:pt>
                <c:pt idx="1677">
                  <c:v>83.9</c:v>
                </c:pt>
                <c:pt idx="1678">
                  <c:v>83.95</c:v>
                </c:pt>
                <c:pt idx="1679">
                  <c:v>84</c:v>
                </c:pt>
                <c:pt idx="1680">
                  <c:v>84.05</c:v>
                </c:pt>
                <c:pt idx="1681">
                  <c:v>84.1</c:v>
                </c:pt>
                <c:pt idx="1682">
                  <c:v>84.15</c:v>
                </c:pt>
                <c:pt idx="1683">
                  <c:v>84.2</c:v>
                </c:pt>
                <c:pt idx="1684">
                  <c:v>84.25</c:v>
                </c:pt>
                <c:pt idx="1685">
                  <c:v>84.3</c:v>
                </c:pt>
                <c:pt idx="1686">
                  <c:v>84.35</c:v>
                </c:pt>
                <c:pt idx="1687">
                  <c:v>84.4</c:v>
                </c:pt>
                <c:pt idx="1688">
                  <c:v>84.45</c:v>
                </c:pt>
                <c:pt idx="1689">
                  <c:v>84.5</c:v>
                </c:pt>
                <c:pt idx="1690">
                  <c:v>84.55</c:v>
                </c:pt>
                <c:pt idx="1691">
                  <c:v>84.6</c:v>
                </c:pt>
                <c:pt idx="1692">
                  <c:v>84.65</c:v>
                </c:pt>
                <c:pt idx="1693">
                  <c:v>84.7</c:v>
                </c:pt>
                <c:pt idx="1694">
                  <c:v>84.75</c:v>
                </c:pt>
                <c:pt idx="1695">
                  <c:v>84.8</c:v>
                </c:pt>
                <c:pt idx="1696">
                  <c:v>84.85</c:v>
                </c:pt>
                <c:pt idx="1697">
                  <c:v>84.9</c:v>
                </c:pt>
                <c:pt idx="1698">
                  <c:v>84.95</c:v>
                </c:pt>
                <c:pt idx="1699">
                  <c:v>85</c:v>
                </c:pt>
                <c:pt idx="1700">
                  <c:v>85.05</c:v>
                </c:pt>
                <c:pt idx="1701">
                  <c:v>85.1</c:v>
                </c:pt>
                <c:pt idx="1702">
                  <c:v>85.15</c:v>
                </c:pt>
                <c:pt idx="1703">
                  <c:v>85.2</c:v>
                </c:pt>
                <c:pt idx="1704">
                  <c:v>85.25</c:v>
                </c:pt>
                <c:pt idx="1705">
                  <c:v>85.3</c:v>
                </c:pt>
                <c:pt idx="1706">
                  <c:v>85.35</c:v>
                </c:pt>
                <c:pt idx="1707">
                  <c:v>85.4</c:v>
                </c:pt>
                <c:pt idx="1708">
                  <c:v>85.45</c:v>
                </c:pt>
                <c:pt idx="1709">
                  <c:v>85.5</c:v>
                </c:pt>
                <c:pt idx="1710">
                  <c:v>85.55</c:v>
                </c:pt>
                <c:pt idx="1711">
                  <c:v>85.6</c:v>
                </c:pt>
                <c:pt idx="1712">
                  <c:v>85.65</c:v>
                </c:pt>
                <c:pt idx="1713">
                  <c:v>85.7</c:v>
                </c:pt>
                <c:pt idx="1714">
                  <c:v>85.75</c:v>
                </c:pt>
                <c:pt idx="1715">
                  <c:v>85.8</c:v>
                </c:pt>
                <c:pt idx="1716">
                  <c:v>85.85</c:v>
                </c:pt>
                <c:pt idx="1717">
                  <c:v>85.9</c:v>
                </c:pt>
                <c:pt idx="1718">
                  <c:v>85.95</c:v>
                </c:pt>
                <c:pt idx="1719">
                  <c:v>86</c:v>
                </c:pt>
                <c:pt idx="1720">
                  <c:v>86.05</c:v>
                </c:pt>
                <c:pt idx="1721">
                  <c:v>86.1</c:v>
                </c:pt>
                <c:pt idx="1722">
                  <c:v>86.15</c:v>
                </c:pt>
                <c:pt idx="1723">
                  <c:v>86.2</c:v>
                </c:pt>
                <c:pt idx="1724">
                  <c:v>86.25</c:v>
                </c:pt>
                <c:pt idx="1725">
                  <c:v>86.3</c:v>
                </c:pt>
                <c:pt idx="1726">
                  <c:v>86.35</c:v>
                </c:pt>
                <c:pt idx="1727">
                  <c:v>86.4</c:v>
                </c:pt>
                <c:pt idx="1728">
                  <c:v>86.45</c:v>
                </c:pt>
                <c:pt idx="1729">
                  <c:v>86.5</c:v>
                </c:pt>
                <c:pt idx="1730">
                  <c:v>86.55</c:v>
                </c:pt>
                <c:pt idx="1731">
                  <c:v>86.6</c:v>
                </c:pt>
                <c:pt idx="1732">
                  <c:v>86.65</c:v>
                </c:pt>
                <c:pt idx="1733">
                  <c:v>86.7</c:v>
                </c:pt>
                <c:pt idx="1734">
                  <c:v>86.75</c:v>
                </c:pt>
                <c:pt idx="1735">
                  <c:v>86.8</c:v>
                </c:pt>
                <c:pt idx="1736">
                  <c:v>86.85</c:v>
                </c:pt>
                <c:pt idx="1737">
                  <c:v>86.9</c:v>
                </c:pt>
                <c:pt idx="1738">
                  <c:v>86.95</c:v>
                </c:pt>
                <c:pt idx="1739">
                  <c:v>87</c:v>
                </c:pt>
                <c:pt idx="1740">
                  <c:v>87.05</c:v>
                </c:pt>
                <c:pt idx="1741">
                  <c:v>87.1</c:v>
                </c:pt>
                <c:pt idx="1742">
                  <c:v>87.15</c:v>
                </c:pt>
                <c:pt idx="1743">
                  <c:v>87.2</c:v>
                </c:pt>
                <c:pt idx="1744">
                  <c:v>87.25</c:v>
                </c:pt>
                <c:pt idx="1745">
                  <c:v>87.3</c:v>
                </c:pt>
                <c:pt idx="1746">
                  <c:v>87.35</c:v>
                </c:pt>
                <c:pt idx="1747">
                  <c:v>87.4</c:v>
                </c:pt>
                <c:pt idx="1748">
                  <c:v>87.45</c:v>
                </c:pt>
                <c:pt idx="1749">
                  <c:v>87.5</c:v>
                </c:pt>
                <c:pt idx="1750">
                  <c:v>87.55</c:v>
                </c:pt>
                <c:pt idx="1751">
                  <c:v>87.6</c:v>
                </c:pt>
                <c:pt idx="1752">
                  <c:v>87.65</c:v>
                </c:pt>
                <c:pt idx="1753">
                  <c:v>87.7</c:v>
                </c:pt>
                <c:pt idx="1754">
                  <c:v>87.75</c:v>
                </c:pt>
                <c:pt idx="1755">
                  <c:v>87.8</c:v>
                </c:pt>
                <c:pt idx="1756">
                  <c:v>87.85</c:v>
                </c:pt>
                <c:pt idx="1757">
                  <c:v>87.9</c:v>
                </c:pt>
                <c:pt idx="1758">
                  <c:v>87.95</c:v>
                </c:pt>
                <c:pt idx="1759">
                  <c:v>88</c:v>
                </c:pt>
                <c:pt idx="1760">
                  <c:v>88.05</c:v>
                </c:pt>
                <c:pt idx="1761">
                  <c:v>88.1</c:v>
                </c:pt>
                <c:pt idx="1762">
                  <c:v>88.15</c:v>
                </c:pt>
                <c:pt idx="1763">
                  <c:v>88.2</c:v>
                </c:pt>
                <c:pt idx="1764">
                  <c:v>88.25</c:v>
                </c:pt>
                <c:pt idx="1765">
                  <c:v>88.3</c:v>
                </c:pt>
                <c:pt idx="1766">
                  <c:v>88.35</c:v>
                </c:pt>
                <c:pt idx="1767">
                  <c:v>88.4</c:v>
                </c:pt>
                <c:pt idx="1768">
                  <c:v>88.45</c:v>
                </c:pt>
                <c:pt idx="1769">
                  <c:v>88.5</c:v>
                </c:pt>
                <c:pt idx="1770">
                  <c:v>88.55</c:v>
                </c:pt>
                <c:pt idx="1771">
                  <c:v>88.6</c:v>
                </c:pt>
                <c:pt idx="1772">
                  <c:v>88.65</c:v>
                </c:pt>
                <c:pt idx="1773">
                  <c:v>88.7</c:v>
                </c:pt>
                <c:pt idx="1774">
                  <c:v>88.75</c:v>
                </c:pt>
                <c:pt idx="1775">
                  <c:v>88.8</c:v>
                </c:pt>
                <c:pt idx="1776">
                  <c:v>88.85</c:v>
                </c:pt>
                <c:pt idx="1777">
                  <c:v>88.9</c:v>
                </c:pt>
                <c:pt idx="1778">
                  <c:v>88.95</c:v>
                </c:pt>
                <c:pt idx="1779">
                  <c:v>89</c:v>
                </c:pt>
                <c:pt idx="1780">
                  <c:v>89.05</c:v>
                </c:pt>
                <c:pt idx="1781">
                  <c:v>89.1</c:v>
                </c:pt>
                <c:pt idx="1782">
                  <c:v>89.15</c:v>
                </c:pt>
                <c:pt idx="1783">
                  <c:v>89.2</c:v>
                </c:pt>
                <c:pt idx="1784">
                  <c:v>89.25</c:v>
                </c:pt>
                <c:pt idx="1785">
                  <c:v>89.3</c:v>
                </c:pt>
                <c:pt idx="1786">
                  <c:v>89.35</c:v>
                </c:pt>
                <c:pt idx="1787">
                  <c:v>89.4</c:v>
                </c:pt>
                <c:pt idx="1788">
                  <c:v>89.45</c:v>
                </c:pt>
                <c:pt idx="1789">
                  <c:v>89.5</c:v>
                </c:pt>
                <c:pt idx="1790">
                  <c:v>89.55</c:v>
                </c:pt>
                <c:pt idx="1791">
                  <c:v>89.6</c:v>
                </c:pt>
                <c:pt idx="1792">
                  <c:v>89.65</c:v>
                </c:pt>
                <c:pt idx="1793">
                  <c:v>89.7</c:v>
                </c:pt>
                <c:pt idx="1794">
                  <c:v>89.75</c:v>
                </c:pt>
                <c:pt idx="1795">
                  <c:v>89.8</c:v>
                </c:pt>
                <c:pt idx="1796">
                  <c:v>89.85</c:v>
                </c:pt>
                <c:pt idx="1797">
                  <c:v>89.9</c:v>
                </c:pt>
                <c:pt idx="1798">
                  <c:v>89.95</c:v>
                </c:pt>
                <c:pt idx="1799">
                  <c:v>90</c:v>
                </c:pt>
                <c:pt idx="1800">
                  <c:v>90.05</c:v>
                </c:pt>
                <c:pt idx="1801">
                  <c:v>90.1</c:v>
                </c:pt>
                <c:pt idx="1802">
                  <c:v>90.15</c:v>
                </c:pt>
                <c:pt idx="1803">
                  <c:v>90.2</c:v>
                </c:pt>
                <c:pt idx="1804">
                  <c:v>90.25</c:v>
                </c:pt>
                <c:pt idx="1805">
                  <c:v>90.3</c:v>
                </c:pt>
                <c:pt idx="1806">
                  <c:v>90.35</c:v>
                </c:pt>
                <c:pt idx="1807">
                  <c:v>90.4</c:v>
                </c:pt>
                <c:pt idx="1808">
                  <c:v>90.45</c:v>
                </c:pt>
                <c:pt idx="1809">
                  <c:v>90.5</c:v>
                </c:pt>
                <c:pt idx="1810">
                  <c:v>90.55</c:v>
                </c:pt>
                <c:pt idx="1811">
                  <c:v>90.6</c:v>
                </c:pt>
                <c:pt idx="1812">
                  <c:v>90.65</c:v>
                </c:pt>
                <c:pt idx="1813">
                  <c:v>90.7</c:v>
                </c:pt>
                <c:pt idx="1814">
                  <c:v>90.75</c:v>
                </c:pt>
                <c:pt idx="1815">
                  <c:v>90.8</c:v>
                </c:pt>
                <c:pt idx="1816">
                  <c:v>90.85</c:v>
                </c:pt>
                <c:pt idx="1817">
                  <c:v>90.9</c:v>
                </c:pt>
                <c:pt idx="1818">
                  <c:v>90.95</c:v>
                </c:pt>
                <c:pt idx="1819">
                  <c:v>91</c:v>
                </c:pt>
                <c:pt idx="1820">
                  <c:v>91.05</c:v>
                </c:pt>
                <c:pt idx="1821">
                  <c:v>91.1</c:v>
                </c:pt>
                <c:pt idx="1822">
                  <c:v>91.15</c:v>
                </c:pt>
                <c:pt idx="1823">
                  <c:v>91.2</c:v>
                </c:pt>
                <c:pt idx="1824">
                  <c:v>91.25</c:v>
                </c:pt>
                <c:pt idx="1825">
                  <c:v>91.3</c:v>
                </c:pt>
                <c:pt idx="1826">
                  <c:v>91.35</c:v>
                </c:pt>
                <c:pt idx="1827">
                  <c:v>91.4</c:v>
                </c:pt>
                <c:pt idx="1828">
                  <c:v>91.45</c:v>
                </c:pt>
                <c:pt idx="1829">
                  <c:v>91.5</c:v>
                </c:pt>
                <c:pt idx="1830">
                  <c:v>91.55</c:v>
                </c:pt>
                <c:pt idx="1831">
                  <c:v>91.6</c:v>
                </c:pt>
                <c:pt idx="1832">
                  <c:v>91.65</c:v>
                </c:pt>
                <c:pt idx="1833">
                  <c:v>91.7</c:v>
                </c:pt>
                <c:pt idx="1834">
                  <c:v>91.75</c:v>
                </c:pt>
                <c:pt idx="1835">
                  <c:v>91.8</c:v>
                </c:pt>
                <c:pt idx="1836">
                  <c:v>91.85</c:v>
                </c:pt>
                <c:pt idx="1837">
                  <c:v>91.9</c:v>
                </c:pt>
                <c:pt idx="1838">
                  <c:v>91.95</c:v>
                </c:pt>
                <c:pt idx="1839">
                  <c:v>92</c:v>
                </c:pt>
                <c:pt idx="1840">
                  <c:v>92.05</c:v>
                </c:pt>
                <c:pt idx="1841">
                  <c:v>92.1</c:v>
                </c:pt>
                <c:pt idx="1842">
                  <c:v>92.15</c:v>
                </c:pt>
                <c:pt idx="1843">
                  <c:v>92.2</c:v>
                </c:pt>
                <c:pt idx="1844">
                  <c:v>92.25</c:v>
                </c:pt>
                <c:pt idx="1845">
                  <c:v>92.3</c:v>
                </c:pt>
                <c:pt idx="1846">
                  <c:v>92.35</c:v>
                </c:pt>
                <c:pt idx="1847">
                  <c:v>92.4</c:v>
                </c:pt>
                <c:pt idx="1848">
                  <c:v>92.45</c:v>
                </c:pt>
                <c:pt idx="1849">
                  <c:v>92.5</c:v>
                </c:pt>
                <c:pt idx="1850">
                  <c:v>92.55</c:v>
                </c:pt>
                <c:pt idx="1851">
                  <c:v>92.6</c:v>
                </c:pt>
                <c:pt idx="1852">
                  <c:v>92.65</c:v>
                </c:pt>
                <c:pt idx="1853">
                  <c:v>92.7</c:v>
                </c:pt>
                <c:pt idx="1854">
                  <c:v>92.75</c:v>
                </c:pt>
                <c:pt idx="1855">
                  <c:v>92.8</c:v>
                </c:pt>
                <c:pt idx="1856">
                  <c:v>92.85</c:v>
                </c:pt>
                <c:pt idx="1857">
                  <c:v>92.9</c:v>
                </c:pt>
                <c:pt idx="1858">
                  <c:v>92.95</c:v>
                </c:pt>
                <c:pt idx="1859">
                  <c:v>93</c:v>
                </c:pt>
                <c:pt idx="1860">
                  <c:v>93.05</c:v>
                </c:pt>
                <c:pt idx="1861">
                  <c:v>93.1</c:v>
                </c:pt>
                <c:pt idx="1862">
                  <c:v>93.15</c:v>
                </c:pt>
                <c:pt idx="1863">
                  <c:v>93.2</c:v>
                </c:pt>
                <c:pt idx="1864">
                  <c:v>93.25</c:v>
                </c:pt>
                <c:pt idx="1865">
                  <c:v>93.3</c:v>
                </c:pt>
                <c:pt idx="1866">
                  <c:v>93.35</c:v>
                </c:pt>
                <c:pt idx="1867">
                  <c:v>93.4</c:v>
                </c:pt>
                <c:pt idx="1868">
                  <c:v>93.45</c:v>
                </c:pt>
                <c:pt idx="1869">
                  <c:v>93.5</c:v>
                </c:pt>
                <c:pt idx="1870">
                  <c:v>93.55</c:v>
                </c:pt>
                <c:pt idx="1871">
                  <c:v>93.6</c:v>
                </c:pt>
                <c:pt idx="1872">
                  <c:v>93.65</c:v>
                </c:pt>
                <c:pt idx="1873">
                  <c:v>93.7</c:v>
                </c:pt>
                <c:pt idx="1874">
                  <c:v>93.75</c:v>
                </c:pt>
                <c:pt idx="1875">
                  <c:v>93.8</c:v>
                </c:pt>
                <c:pt idx="1876">
                  <c:v>93.85</c:v>
                </c:pt>
                <c:pt idx="1877">
                  <c:v>93.9</c:v>
                </c:pt>
                <c:pt idx="1878">
                  <c:v>93.95</c:v>
                </c:pt>
                <c:pt idx="1879">
                  <c:v>94</c:v>
                </c:pt>
                <c:pt idx="1880">
                  <c:v>94.05</c:v>
                </c:pt>
                <c:pt idx="1881">
                  <c:v>94.1</c:v>
                </c:pt>
                <c:pt idx="1882">
                  <c:v>94.15</c:v>
                </c:pt>
                <c:pt idx="1883">
                  <c:v>94.2</c:v>
                </c:pt>
                <c:pt idx="1884">
                  <c:v>94.25</c:v>
                </c:pt>
                <c:pt idx="1885">
                  <c:v>94.3</c:v>
                </c:pt>
                <c:pt idx="1886">
                  <c:v>94.35</c:v>
                </c:pt>
                <c:pt idx="1887">
                  <c:v>94.4</c:v>
                </c:pt>
                <c:pt idx="1888">
                  <c:v>94.45</c:v>
                </c:pt>
                <c:pt idx="1889">
                  <c:v>94.5</c:v>
                </c:pt>
                <c:pt idx="1890">
                  <c:v>94.55</c:v>
                </c:pt>
                <c:pt idx="1891">
                  <c:v>94.6</c:v>
                </c:pt>
                <c:pt idx="1892">
                  <c:v>94.65</c:v>
                </c:pt>
                <c:pt idx="1893">
                  <c:v>94.7</c:v>
                </c:pt>
                <c:pt idx="1894">
                  <c:v>94.75</c:v>
                </c:pt>
                <c:pt idx="1895">
                  <c:v>94.8</c:v>
                </c:pt>
                <c:pt idx="1896">
                  <c:v>94.85</c:v>
                </c:pt>
                <c:pt idx="1897">
                  <c:v>94.9</c:v>
                </c:pt>
                <c:pt idx="1898">
                  <c:v>94.95</c:v>
                </c:pt>
                <c:pt idx="1899">
                  <c:v>95</c:v>
                </c:pt>
                <c:pt idx="1900">
                  <c:v>95.05</c:v>
                </c:pt>
                <c:pt idx="1901">
                  <c:v>95.1</c:v>
                </c:pt>
                <c:pt idx="1902">
                  <c:v>95.15</c:v>
                </c:pt>
                <c:pt idx="1903">
                  <c:v>95.2</c:v>
                </c:pt>
                <c:pt idx="1904">
                  <c:v>95.25</c:v>
                </c:pt>
                <c:pt idx="1905">
                  <c:v>95.3</c:v>
                </c:pt>
                <c:pt idx="1906">
                  <c:v>95.35</c:v>
                </c:pt>
                <c:pt idx="1907">
                  <c:v>95.4</c:v>
                </c:pt>
                <c:pt idx="1908">
                  <c:v>95.45</c:v>
                </c:pt>
                <c:pt idx="1909">
                  <c:v>95.5</c:v>
                </c:pt>
                <c:pt idx="1910">
                  <c:v>95.55</c:v>
                </c:pt>
                <c:pt idx="1911">
                  <c:v>95.6</c:v>
                </c:pt>
                <c:pt idx="1912">
                  <c:v>95.65</c:v>
                </c:pt>
                <c:pt idx="1913">
                  <c:v>95.7</c:v>
                </c:pt>
                <c:pt idx="1914">
                  <c:v>95.75</c:v>
                </c:pt>
                <c:pt idx="1915">
                  <c:v>95.8</c:v>
                </c:pt>
                <c:pt idx="1916">
                  <c:v>95.85</c:v>
                </c:pt>
                <c:pt idx="1917">
                  <c:v>95.9</c:v>
                </c:pt>
                <c:pt idx="1918">
                  <c:v>95.95</c:v>
                </c:pt>
                <c:pt idx="1919">
                  <c:v>96</c:v>
                </c:pt>
                <c:pt idx="1920">
                  <c:v>96.05</c:v>
                </c:pt>
                <c:pt idx="1921">
                  <c:v>96.1</c:v>
                </c:pt>
                <c:pt idx="1922">
                  <c:v>96.15</c:v>
                </c:pt>
                <c:pt idx="1923">
                  <c:v>96.2</c:v>
                </c:pt>
                <c:pt idx="1924">
                  <c:v>96.25</c:v>
                </c:pt>
                <c:pt idx="1925">
                  <c:v>96.3</c:v>
                </c:pt>
                <c:pt idx="1926">
                  <c:v>96.35</c:v>
                </c:pt>
                <c:pt idx="1927">
                  <c:v>96.4</c:v>
                </c:pt>
                <c:pt idx="1928">
                  <c:v>96.45</c:v>
                </c:pt>
                <c:pt idx="1929">
                  <c:v>96.5</c:v>
                </c:pt>
                <c:pt idx="1930">
                  <c:v>96.55</c:v>
                </c:pt>
                <c:pt idx="1931">
                  <c:v>96.6</c:v>
                </c:pt>
                <c:pt idx="1932">
                  <c:v>96.65</c:v>
                </c:pt>
                <c:pt idx="1933">
                  <c:v>96.7</c:v>
                </c:pt>
                <c:pt idx="1934">
                  <c:v>96.75</c:v>
                </c:pt>
                <c:pt idx="1935">
                  <c:v>96.8</c:v>
                </c:pt>
                <c:pt idx="1936">
                  <c:v>96.85</c:v>
                </c:pt>
                <c:pt idx="1937">
                  <c:v>96.9</c:v>
                </c:pt>
                <c:pt idx="1938">
                  <c:v>96.95</c:v>
                </c:pt>
                <c:pt idx="1939">
                  <c:v>97</c:v>
                </c:pt>
                <c:pt idx="1940">
                  <c:v>97.05</c:v>
                </c:pt>
                <c:pt idx="1941">
                  <c:v>97.1</c:v>
                </c:pt>
                <c:pt idx="1942">
                  <c:v>97.15</c:v>
                </c:pt>
                <c:pt idx="1943">
                  <c:v>97.2</c:v>
                </c:pt>
                <c:pt idx="1944">
                  <c:v>97.25</c:v>
                </c:pt>
                <c:pt idx="1945">
                  <c:v>97.3</c:v>
                </c:pt>
                <c:pt idx="1946">
                  <c:v>97.35</c:v>
                </c:pt>
                <c:pt idx="1947">
                  <c:v>97.4</c:v>
                </c:pt>
                <c:pt idx="1948">
                  <c:v>97.45</c:v>
                </c:pt>
                <c:pt idx="1949">
                  <c:v>97.5</c:v>
                </c:pt>
                <c:pt idx="1950">
                  <c:v>97.55</c:v>
                </c:pt>
                <c:pt idx="1951">
                  <c:v>97.6</c:v>
                </c:pt>
                <c:pt idx="1952">
                  <c:v>97.65</c:v>
                </c:pt>
                <c:pt idx="1953">
                  <c:v>97.7</c:v>
                </c:pt>
                <c:pt idx="1954">
                  <c:v>97.75</c:v>
                </c:pt>
                <c:pt idx="1955">
                  <c:v>97.8</c:v>
                </c:pt>
                <c:pt idx="1956">
                  <c:v>97.85</c:v>
                </c:pt>
                <c:pt idx="1957">
                  <c:v>97.9</c:v>
                </c:pt>
                <c:pt idx="1958">
                  <c:v>97.95</c:v>
                </c:pt>
                <c:pt idx="1959">
                  <c:v>98</c:v>
                </c:pt>
                <c:pt idx="1960">
                  <c:v>98.05</c:v>
                </c:pt>
                <c:pt idx="1961">
                  <c:v>98.1</c:v>
                </c:pt>
                <c:pt idx="1962">
                  <c:v>98.15</c:v>
                </c:pt>
                <c:pt idx="1963">
                  <c:v>98.2</c:v>
                </c:pt>
                <c:pt idx="1964">
                  <c:v>98.25</c:v>
                </c:pt>
                <c:pt idx="1965">
                  <c:v>98.3</c:v>
                </c:pt>
                <c:pt idx="1966">
                  <c:v>98.35</c:v>
                </c:pt>
                <c:pt idx="1967">
                  <c:v>98.4</c:v>
                </c:pt>
                <c:pt idx="1968">
                  <c:v>98.45</c:v>
                </c:pt>
                <c:pt idx="1969">
                  <c:v>98.5</c:v>
                </c:pt>
                <c:pt idx="1970">
                  <c:v>98.55</c:v>
                </c:pt>
                <c:pt idx="1971">
                  <c:v>98.6</c:v>
                </c:pt>
                <c:pt idx="1972">
                  <c:v>98.65</c:v>
                </c:pt>
                <c:pt idx="1973">
                  <c:v>98.7</c:v>
                </c:pt>
                <c:pt idx="1974">
                  <c:v>98.75</c:v>
                </c:pt>
                <c:pt idx="1975">
                  <c:v>98.8</c:v>
                </c:pt>
                <c:pt idx="1976">
                  <c:v>98.85</c:v>
                </c:pt>
                <c:pt idx="1977">
                  <c:v>98.9</c:v>
                </c:pt>
                <c:pt idx="1978">
                  <c:v>98.95</c:v>
                </c:pt>
                <c:pt idx="1979">
                  <c:v>99</c:v>
                </c:pt>
                <c:pt idx="1980">
                  <c:v>99.05</c:v>
                </c:pt>
                <c:pt idx="1981">
                  <c:v>99.1</c:v>
                </c:pt>
                <c:pt idx="1982">
                  <c:v>99.15</c:v>
                </c:pt>
                <c:pt idx="1983">
                  <c:v>99.2</c:v>
                </c:pt>
                <c:pt idx="1984">
                  <c:v>99.25</c:v>
                </c:pt>
                <c:pt idx="1985">
                  <c:v>99.3</c:v>
                </c:pt>
                <c:pt idx="1986">
                  <c:v>99.35</c:v>
                </c:pt>
                <c:pt idx="1987">
                  <c:v>99.4</c:v>
                </c:pt>
                <c:pt idx="1988">
                  <c:v>99.45</c:v>
                </c:pt>
                <c:pt idx="1989">
                  <c:v>99.5</c:v>
                </c:pt>
                <c:pt idx="1990">
                  <c:v>99.55</c:v>
                </c:pt>
                <c:pt idx="1991">
                  <c:v>99.6</c:v>
                </c:pt>
                <c:pt idx="1992">
                  <c:v>99.65</c:v>
                </c:pt>
                <c:pt idx="1993">
                  <c:v>99.7</c:v>
                </c:pt>
                <c:pt idx="1994">
                  <c:v>99.75</c:v>
                </c:pt>
                <c:pt idx="1995">
                  <c:v>99.8</c:v>
                </c:pt>
                <c:pt idx="1996">
                  <c:v>99.85</c:v>
                </c:pt>
                <c:pt idx="1997">
                  <c:v>99.9</c:v>
                </c:pt>
                <c:pt idx="1998">
                  <c:v>99.95</c:v>
                </c:pt>
                <c:pt idx="1999">
                  <c:v>100</c:v>
                </c:pt>
                <c:pt idx="2000">
                  <c:v>100.05</c:v>
                </c:pt>
                <c:pt idx="2001">
                  <c:v>100.1</c:v>
                </c:pt>
                <c:pt idx="2002">
                  <c:v>100.15</c:v>
                </c:pt>
                <c:pt idx="2003">
                  <c:v>100.2</c:v>
                </c:pt>
                <c:pt idx="2004">
                  <c:v>100.25</c:v>
                </c:pt>
                <c:pt idx="2005">
                  <c:v>100.3</c:v>
                </c:pt>
                <c:pt idx="2006">
                  <c:v>100.35</c:v>
                </c:pt>
                <c:pt idx="2007">
                  <c:v>100.4</c:v>
                </c:pt>
                <c:pt idx="2008">
                  <c:v>100.45</c:v>
                </c:pt>
                <c:pt idx="2009">
                  <c:v>100.5</c:v>
                </c:pt>
                <c:pt idx="2010">
                  <c:v>100.55</c:v>
                </c:pt>
                <c:pt idx="2011">
                  <c:v>100.6</c:v>
                </c:pt>
                <c:pt idx="2012">
                  <c:v>100.65</c:v>
                </c:pt>
                <c:pt idx="2013">
                  <c:v>100.7</c:v>
                </c:pt>
                <c:pt idx="2014">
                  <c:v>100.75</c:v>
                </c:pt>
                <c:pt idx="2015">
                  <c:v>100.8</c:v>
                </c:pt>
                <c:pt idx="2016">
                  <c:v>100.85</c:v>
                </c:pt>
                <c:pt idx="2017">
                  <c:v>100.9</c:v>
                </c:pt>
                <c:pt idx="2018">
                  <c:v>100.95</c:v>
                </c:pt>
                <c:pt idx="2019">
                  <c:v>101</c:v>
                </c:pt>
                <c:pt idx="2020">
                  <c:v>101.05</c:v>
                </c:pt>
                <c:pt idx="2021">
                  <c:v>101.1</c:v>
                </c:pt>
                <c:pt idx="2022">
                  <c:v>101.15</c:v>
                </c:pt>
                <c:pt idx="2023">
                  <c:v>101.2</c:v>
                </c:pt>
                <c:pt idx="2024">
                  <c:v>101.25</c:v>
                </c:pt>
                <c:pt idx="2025">
                  <c:v>101.3</c:v>
                </c:pt>
                <c:pt idx="2026">
                  <c:v>101.35</c:v>
                </c:pt>
                <c:pt idx="2027">
                  <c:v>101.4</c:v>
                </c:pt>
                <c:pt idx="2028">
                  <c:v>101.45</c:v>
                </c:pt>
                <c:pt idx="2029">
                  <c:v>101.5</c:v>
                </c:pt>
                <c:pt idx="2030">
                  <c:v>101.55</c:v>
                </c:pt>
                <c:pt idx="2031">
                  <c:v>101.6</c:v>
                </c:pt>
                <c:pt idx="2032">
                  <c:v>101.65</c:v>
                </c:pt>
                <c:pt idx="2033">
                  <c:v>101.7</c:v>
                </c:pt>
                <c:pt idx="2034">
                  <c:v>101.75</c:v>
                </c:pt>
                <c:pt idx="2035">
                  <c:v>101.8</c:v>
                </c:pt>
                <c:pt idx="2036">
                  <c:v>101.85</c:v>
                </c:pt>
                <c:pt idx="2037">
                  <c:v>101.9</c:v>
                </c:pt>
                <c:pt idx="2038">
                  <c:v>101.95</c:v>
                </c:pt>
                <c:pt idx="2039">
                  <c:v>102</c:v>
                </c:pt>
                <c:pt idx="2040">
                  <c:v>102.05</c:v>
                </c:pt>
                <c:pt idx="2041">
                  <c:v>102.1</c:v>
                </c:pt>
                <c:pt idx="2042">
                  <c:v>102.15</c:v>
                </c:pt>
                <c:pt idx="2043">
                  <c:v>102.2</c:v>
                </c:pt>
                <c:pt idx="2044">
                  <c:v>102.25</c:v>
                </c:pt>
                <c:pt idx="2045">
                  <c:v>102.3</c:v>
                </c:pt>
                <c:pt idx="2046">
                  <c:v>102.35</c:v>
                </c:pt>
                <c:pt idx="2047">
                  <c:v>102.4</c:v>
                </c:pt>
                <c:pt idx="2048">
                  <c:v>102.45</c:v>
                </c:pt>
                <c:pt idx="2049">
                  <c:v>102.5</c:v>
                </c:pt>
                <c:pt idx="2050">
                  <c:v>102.55</c:v>
                </c:pt>
                <c:pt idx="2051">
                  <c:v>102.6</c:v>
                </c:pt>
                <c:pt idx="2052">
                  <c:v>102.65</c:v>
                </c:pt>
                <c:pt idx="2053">
                  <c:v>102.7</c:v>
                </c:pt>
                <c:pt idx="2054">
                  <c:v>102.75</c:v>
                </c:pt>
                <c:pt idx="2055">
                  <c:v>102.8</c:v>
                </c:pt>
                <c:pt idx="2056">
                  <c:v>102.85</c:v>
                </c:pt>
                <c:pt idx="2057">
                  <c:v>102.9</c:v>
                </c:pt>
                <c:pt idx="2058">
                  <c:v>102.95</c:v>
                </c:pt>
                <c:pt idx="2059">
                  <c:v>103</c:v>
                </c:pt>
                <c:pt idx="2060">
                  <c:v>103.05</c:v>
                </c:pt>
                <c:pt idx="2061">
                  <c:v>103.1</c:v>
                </c:pt>
                <c:pt idx="2062">
                  <c:v>103.15</c:v>
                </c:pt>
                <c:pt idx="2063">
                  <c:v>103.2</c:v>
                </c:pt>
                <c:pt idx="2064">
                  <c:v>103.25</c:v>
                </c:pt>
                <c:pt idx="2065">
                  <c:v>103.3</c:v>
                </c:pt>
                <c:pt idx="2066">
                  <c:v>103.35</c:v>
                </c:pt>
                <c:pt idx="2067">
                  <c:v>103.4</c:v>
                </c:pt>
                <c:pt idx="2068">
                  <c:v>103.45</c:v>
                </c:pt>
                <c:pt idx="2069">
                  <c:v>103.5</c:v>
                </c:pt>
                <c:pt idx="2070">
                  <c:v>103.55</c:v>
                </c:pt>
                <c:pt idx="2071">
                  <c:v>103.6</c:v>
                </c:pt>
                <c:pt idx="2072">
                  <c:v>103.65</c:v>
                </c:pt>
                <c:pt idx="2073">
                  <c:v>103.7</c:v>
                </c:pt>
                <c:pt idx="2074">
                  <c:v>103.75</c:v>
                </c:pt>
                <c:pt idx="2075">
                  <c:v>103.8</c:v>
                </c:pt>
                <c:pt idx="2076">
                  <c:v>103.85</c:v>
                </c:pt>
                <c:pt idx="2077">
                  <c:v>103.9</c:v>
                </c:pt>
                <c:pt idx="2078">
                  <c:v>103.95</c:v>
                </c:pt>
                <c:pt idx="2079">
                  <c:v>104</c:v>
                </c:pt>
                <c:pt idx="2080">
                  <c:v>104.05</c:v>
                </c:pt>
                <c:pt idx="2081">
                  <c:v>104.1</c:v>
                </c:pt>
                <c:pt idx="2082">
                  <c:v>104.15</c:v>
                </c:pt>
                <c:pt idx="2083">
                  <c:v>104.2</c:v>
                </c:pt>
                <c:pt idx="2084">
                  <c:v>104.25</c:v>
                </c:pt>
                <c:pt idx="2085">
                  <c:v>104.3</c:v>
                </c:pt>
                <c:pt idx="2086">
                  <c:v>104.35</c:v>
                </c:pt>
                <c:pt idx="2087">
                  <c:v>104.4</c:v>
                </c:pt>
                <c:pt idx="2088">
                  <c:v>104.45</c:v>
                </c:pt>
                <c:pt idx="2089">
                  <c:v>104.5</c:v>
                </c:pt>
                <c:pt idx="2090">
                  <c:v>104.55</c:v>
                </c:pt>
                <c:pt idx="2091">
                  <c:v>104.6</c:v>
                </c:pt>
                <c:pt idx="2092">
                  <c:v>104.65</c:v>
                </c:pt>
                <c:pt idx="2093">
                  <c:v>104.7</c:v>
                </c:pt>
                <c:pt idx="2094">
                  <c:v>104.75</c:v>
                </c:pt>
                <c:pt idx="2095">
                  <c:v>104.8</c:v>
                </c:pt>
                <c:pt idx="2096">
                  <c:v>104.85</c:v>
                </c:pt>
                <c:pt idx="2097">
                  <c:v>104.9</c:v>
                </c:pt>
                <c:pt idx="2098">
                  <c:v>104.95</c:v>
                </c:pt>
                <c:pt idx="2099">
                  <c:v>105</c:v>
                </c:pt>
                <c:pt idx="2100">
                  <c:v>105.05</c:v>
                </c:pt>
                <c:pt idx="2101">
                  <c:v>105.1</c:v>
                </c:pt>
                <c:pt idx="2102">
                  <c:v>105.15</c:v>
                </c:pt>
                <c:pt idx="2103">
                  <c:v>105.2</c:v>
                </c:pt>
                <c:pt idx="2104">
                  <c:v>105.25</c:v>
                </c:pt>
                <c:pt idx="2105">
                  <c:v>105.3</c:v>
                </c:pt>
                <c:pt idx="2106">
                  <c:v>105.35</c:v>
                </c:pt>
                <c:pt idx="2107">
                  <c:v>105.4</c:v>
                </c:pt>
                <c:pt idx="2108">
                  <c:v>105.45</c:v>
                </c:pt>
                <c:pt idx="2109">
                  <c:v>105.5</c:v>
                </c:pt>
                <c:pt idx="2110">
                  <c:v>105.55</c:v>
                </c:pt>
                <c:pt idx="2111">
                  <c:v>105.6</c:v>
                </c:pt>
                <c:pt idx="2112">
                  <c:v>105.65</c:v>
                </c:pt>
                <c:pt idx="2113">
                  <c:v>105.7</c:v>
                </c:pt>
                <c:pt idx="2114">
                  <c:v>105.75</c:v>
                </c:pt>
                <c:pt idx="2115">
                  <c:v>105.8</c:v>
                </c:pt>
                <c:pt idx="2116">
                  <c:v>105.85</c:v>
                </c:pt>
                <c:pt idx="2117">
                  <c:v>105.9</c:v>
                </c:pt>
                <c:pt idx="2118">
                  <c:v>105.95</c:v>
                </c:pt>
                <c:pt idx="2119">
                  <c:v>106</c:v>
                </c:pt>
                <c:pt idx="2120">
                  <c:v>106.05</c:v>
                </c:pt>
                <c:pt idx="2121">
                  <c:v>106.1</c:v>
                </c:pt>
                <c:pt idx="2122">
                  <c:v>106.15</c:v>
                </c:pt>
                <c:pt idx="2123">
                  <c:v>106.2</c:v>
                </c:pt>
                <c:pt idx="2124">
                  <c:v>106.25</c:v>
                </c:pt>
                <c:pt idx="2125">
                  <c:v>106.3</c:v>
                </c:pt>
                <c:pt idx="2126">
                  <c:v>106.35</c:v>
                </c:pt>
                <c:pt idx="2127">
                  <c:v>106.4</c:v>
                </c:pt>
                <c:pt idx="2128">
                  <c:v>106.45</c:v>
                </c:pt>
                <c:pt idx="2129">
                  <c:v>106.5</c:v>
                </c:pt>
                <c:pt idx="2130">
                  <c:v>106.55</c:v>
                </c:pt>
                <c:pt idx="2131">
                  <c:v>106.6</c:v>
                </c:pt>
                <c:pt idx="2132">
                  <c:v>106.65</c:v>
                </c:pt>
                <c:pt idx="2133">
                  <c:v>106.7</c:v>
                </c:pt>
                <c:pt idx="2134">
                  <c:v>106.75</c:v>
                </c:pt>
                <c:pt idx="2135">
                  <c:v>106.8</c:v>
                </c:pt>
                <c:pt idx="2136">
                  <c:v>106.85</c:v>
                </c:pt>
                <c:pt idx="2137">
                  <c:v>106.9</c:v>
                </c:pt>
                <c:pt idx="2138">
                  <c:v>106.95</c:v>
                </c:pt>
                <c:pt idx="2139">
                  <c:v>107</c:v>
                </c:pt>
                <c:pt idx="2140">
                  <c:v>107.05</c:v>
                </c:pt>
                <c:pt idx="2141">
                  <c:v>107.1</c:v>
                </c:pt>
                <c:pt idx="2142">
                  <c:v>107.15</c:v>
                </c:pt>
                <c:pt idx="2143">
                  <c:v>107.2</c:v>
                </c:pt>
                <c:pt idx="2144">
                  <c:v>107.25</c:v>
                </c:pt>
                <c:pt idx="2145">
                  <c:v>107.3</c:v>
                </c:pt>
                <c:pt idx="2146">
                  <c:v>107.35</c:v>
                </c:pt>
                <c:pt idx="2147">
                  <c:v>107.4</c:v>
                </c:pt>
                <c:pt idx="2148">
                  <c:v>107.45</c:v>
                </c:pt>
                <c:pt idx="2149">
                  <c:v>107.5</c:v>
                </c:pt>
                <c:pt idx="2150">
                  <c:v>107.55</c:v>
                </c:pt>
                <c:pt idx="2151">
                  <c:v>107.6</c:v>
                </c:pt>
                <c:pt idx="2152">
                  <c:v>107.65</c:v>
                </c:pt>
                <c:pt idx="2153">
                  <c:v>107.7</c:v>
                </c:pt>
                <c:pt idx="2154">
                  <c:v>107.75</c:v>
                </c:pt>
                <c:pt idx="2155">
                  <c:v>107.8</c:v>
                </c:pt>
                <c:pt idx="2156">
                  <c:v>107.85</c:v>
                </c:pt>
                <c:pt idx="2157">
                  <c:v>107.9</c:v>
                </c:pt>
                <c:pt idx="2158">
                  <c:v>107.95</c:v>
                </c:pt>
                <c:pt idx="2159">
                  <c:v>108</c:v>
                </c:pt>
                <c:pt idx="2160">
                  <c:v>108.05</c:v>
                </c:pt>
                <c:pt idx="2161">
                  <c:v>108.1</c:v>
                </c:pt>
                <c:pt idx="2162">
                  <c:v>108.15</c:v>
                </c:pt>
                <c:pt idx="2163">
                  <c:v>108.2</c:v>
                </c:pt>
                <c:pt idx="2164">
                  <c:v>108.25</c:v>
                </c:pt>
                <c:pt idx="2165">
                  <c:v>108.3</c:v>
                </c:pt>
                <c:pt idx="2166">
                  <c:v>108.35</c:v>
                </c:pt>
                <c:pt idx="2167">
                  <c:v>108.4</c:v>
                </c:pt>
                <c:pt idx="2168">
                  <c:v>108.45</c:v>
                </c:pt>
                <c:pt idx="2169">
                  <c:v>108.5</c:v>
                </c:pt>
                <c:pt idx="2170">
                  <c:v>108.55</c:v>
                </c:pt>
                <c:pt idx="2171">
                  <c:v>108.6</c:v>
                </c:pt>
                <c:pt idx="2172">
                  <c:v>108.65</c:v>
                </c:pt>
                <c:pt idx="2173">
                  <c:v>108.7</c:v>
                </c:pt>
                <c:pt idx="2174">
                  <c:v>108.75</c:v>
                </c:pt>
                <c:pt idx="2175">
                  <c:v>108.8</c:v>
                </c:pt>
                <c:pt idx="2176">
                  <c:v>108.85</c:v>
                </c:pt>
                <c:pt idx="2177">
                  <c:v>108.9</c:v>
                </c:pt>
                <c:pt idx="2178">
                  <c:v>108.95</c:v>
                </c:pt>
                <c:pt idx="2179">
                  <c:v>109</c:v>
                </c:pt>
                <c:pt idx="2180">
                  <c:v>109.05</c:v>
                </c:pt>
                <c:pt idx="2181">
                  <c:v>109.1</c:v>
                </c:pt>
                <c:pt idx="2182">
                  <c:v>109.15</c:v>
                </c:pt>
                <c:pt idx="2183">
                  <c:v>109.2</c:v>
                </c:pt>
                <c:pt idx="2184">
                  <c:v>109.25</c:v>
                </c:pt>
                <c:pt idx="2185">
                  <c:v>109.3</c:v>
                </c:pt>
                <c:pt idx="2186">
                  <c:v>109.35</c:v>
                </c:pt>
                <c:pt idx="2187">
                  <c:v>109.4</c:v>
                </c:pt>
                <c:pt idx="2188">
                  <c:v>109.45</c:v>
                </c:pt>
                <c:pt idx="2189">
                  <c:v>109.5</c:v>
                </c:pt>
                <c:pt idx="2190">
                  <c:v>109.55</c:v>
                </c:pt>
                <c:pt idx="2191">
                  <c:v>109.6</c:v>
                </c:pt>
                <c:pt idx="2192">
                  <c:v>109.65</c:v>
                </c:pt>
                <c:pt idx="2193">
                  <c:v>109.7</c:v>
                </c:pt>
                <c:pt idx="2194">
                  <c:v>109.75</c:v>
                </c:pt>
                <c:pt idx="2195">
                  <c:v>109.8</c:v>
                </c:pt>
                <c:pt idx="2196">
                  <c:v>109.85</c:v>
                </c:pt>
                <c:pt idx="2197">
                  <c:v>109.9</c:v>
                </c:pt>
                <c:pt idx="2198">
                  <c:v>109.95</c:v>
                </c:pt>
                <c:pt idx="2199">
                  <c:v>110</c:v>
                </c:pt>
                <c:pt idx="2200">
                  <c:v>110.05</c:v>
                </c:pt>
                <c:pt idx="2201">
                  <c:v>110.1</c:v>
                </c:pt>
                <c:pt idx="2202">
                  <c:v>110.15</c:v>
                </c:pt>
                <c:pt idx="2203">
                  <c:v>110.2</c:v>
                </c:pt>
                <c:pt idx="2204">
                  <c:v>110.25</c:v>
                </c:pt>
                <c:pt idx="2205">
                  <c:v>110.3</c:v>
                </c:pt>
                <c:pt idx="2206">
                  <c:v>110.35</c:v>
                </c:pt>
                <c:pt idx="2207">
                  <c:v>110.4</c:v>
                </c:pt>
                <c:pt idx="2208">
                  <c:v>110.45</c:v>
                </c:pt>
                <c:pt idx="2209">
                  <c:v>110.5</c:v>
                </c:pt>
                <c:pt idx="2210">
                  <c:v>110.55</c:v>
                </c:pt>
                <c:pt idx="2211">
                  <c:v>110.6</c:v>
                </c:pt>
                <c:pt idx="2212">
                  <c:v>110.65</c:v>
                </c:pt>
                <c:pt idx="2213">
                  <c:v>110.7</c:v>
                </c:pt>
                <c:pt idx="2214">
                  <c:v>110.75</c:v>
                </c:pt>
                <c:pt idx="2215">
                  <c:v>110.8</c:v>
                </c:pt>
                <c:pt idx="2216">
                  <c:v>110.85</c:v>
                </c:pt>
                <c:pt idx="2217">
                  <c:v>110.9</c:v>
                </c:pt>
                <c:pt idx="2218">
                  <c:v>110.95</c:v>
                </c:pt>
                <c:pt idx="2219">
                  <c:v>111</c:v>
                </c:pt>
                <c:pt idx="2220">
                  <c:v>111.05</c:v>
                </c:pt>
                <c:pt idx="2221">
                  <c:v>111.1</c:v>
                </c:pt>
                <c:pt idx="2222">
                  <c:v>111.15</c:v>
                </c:pt>
                <c:pt idx="2223">
                  <c:v>111.2</c:v>
                </c:pt>
                <c:pt idx="2224">
                  <c:v>111.25</c:v>
                </c:pt>
                <c:pt idx="2225">
                  <c:v>111.3</c:v>
                </c:pt>
                <c:pt idx="2226">
                  <c:v>111.35</c:v>
                </c:pt>
                <c:pt idx="2227">
                  <c:v>111.4</c:v>
                </c:pt>
                <c:pt idx="2228">
                  <c:v>111.45</c:v>
                </c:pt>
                <c:pt idx="2229">
                  <c:v>111.5</c:v>
                </c:pt>
                <c:pt idx="2230">
                  <c:v>111.55</c:v>
                </c:pt>
                <c:pt idx="2231">
                  <c:v>111.6</c:v>
                </c:pt>
                <c:pt idx="2232">
                  <c:v>111.65</c:v>
                </c:pt>
                <c:pt idx="2233">
                  <c:v>111.7</c:v>
                </c:pt>
                <c:pt idx="2234">
                  <c:v>111.75</c:v>
                </c:pt>
                <c:pt idx="2235">
                  <c:v>111.8</c:v>
                </c:pt>
                <c:pt idx="2236">
                  <c:v>111.85</c:v>
                </c:pt>
                <c:pt idx="2237">
                  <c:v>111.9</c:v>
                </c:pt>
                <c:pt idx="2238">
                  <c:v>111.95</c:v>
                </c:pt>
                <c:pt idx="2239">
                  <c:v>112</c:v>
                </c:pt>
                <c:pt idx="2240">
                  <c:v>112.05</c:v>
                </c:pt>
                <c:pt idx="2241">
                  <c:v>112.1</c:v>
                </c:pt>
                <c:pt idx="2242">
                  <c:v>112.15</c:v>
                </c:pt>
                <c:pt idx="2243">
                  <c:v>112.2</c:v>
                </c:pt>
                <c:pt idx="2244">
                  <c:v>112.25</c:v>
                </c:pt>
                <c:pt idx="2245">
                  <c:v>112.3</c:v>
                </c:pt>
                <c:pt idx="2246">
                  <c:v>112.35</c:v>
                </c:pt>
                <c:pt idx="2247">
                  <c:v>112.4</c:v>
                </c:pt>
                <c:pt idx="2248">
                  <c:v>112.45</c:v>
                </c:pt>
                <c:pt idx="2249">
                  <c:v>112.5</c:v>
                </c:pt>
                <c:pt idx="2250">
                  <c:v>112.55</c:v>
                </c:pt>
                <c:pt idx="2251">
                  <c:v>112.6</c:v>
                </c:pt>
                <c:pt idx="2252">
                  <c:v>112.65</c:v>
                </c:pt>
                <c:pt idx="2253">
                  <c:v>112.7</c:v>
                </c:pt>
                <c:pt idx="2254">
                  <c:v>112.75</c:v>
                </c:pt>
                <c:pt idx="2255">
                  <c:v>112.8</c:v>
                </c:pt>
                <c:pt idx="2256">
                  <c:v>112.85</c:v>
                </c:pt>
                <c:pt idx="2257">
                  <c:v>112.9</c:v>
                </c:pt>
                <c:pt idx="2258">
                  <c:v>112.95</c:v>
                </c:pt>
                <c:pt idx="2259">
                  <c:v>113</c:v>
                </c:pt>
                <c:pt idx="2260">
                  <c:v>113.05</c:v>
                </c:pt>
                <c:pt idx="2261">
                  <c:v>113.1</c:v>
                </c:pt>
                <c:pt idx="2262">
                  <c:v>113.15</c:v>
                </c:pt>
                <c:pt idx="2263">
                  <c:v>113.2</c:v>
                </c:pt>
                <c:pt idx="2264">
                  <c:v>113.25</c:v>
                </c:pt>
                <c:pt idx="2265">
                  <c:v>113.3</c:v>
                </c:pt>
                <c:pt idx="2266">
                  <c:v>113.35</c:v>
                </c:pt>
                <c:pt idx="2267">
                  <c:v>113.4</c:v>
                </c:pt>
                <c:pt idx="2268">
                  <c:v>113.45</c:v>
                </c:pt>
                <c:pt idx="2269">
                  <c:v>113.5</c:v>
                </c:pt>
                <c:pt idx="2270">
                  <c:v>113.55</c:v>
                </c:pt>
                <c:pt idx="2271">
                  <c:v>113.6</c:v>
                </c:pt>
                <c:pt idx="2272">
                  <c:v>113.65</c:v>
                </c:pt>
                <c:pt idx="2273">
                  <c:v>113.7</c:v>
                </c:pt>
                <c:pt idx="2274">
                  <c:v>113.75</c:v>
                </c:pt>
                <c:pt idx="2275">
                  <c:v>113.8</c:v>
                </c:pt>
                <c:pt idx="2276">
                  <c:v>113.85</c:v>
                </c:pt>
                <c:pt idx="2277">
                  <c:v>113.9</c:v>
                </c:pt>
                <c:pt idx="2278">
                  <c:v>113.95</c:v>
                </c:pt>
                <c:pt idx="2279">
                  <c:v>114</c:v>
                </c:pt>
                <c:pt idx="2280">
                  <c:v>114.05</c:v>
                </c:pt>
                <c:pt idx="2281">
                  <c:v>114.1</c:v>
                </c:pt>
                <c:pt idx="2282">
                  <c:v>114.15</c:v>
                </c:pt>
                <c:pt idx="2283">
                  <c:v>114.2</c:v>
                </c:pt>
                <c:pt idx="2284">
                  <c:v>114.25</c:v>
                </c:pt>
                <c:pt idx="2285">
                  <c:v>114.3</c:v>
                </c:pt>
                <c:pt idx="2286">
                  <c:v>114.35</c:v>
                </c:pt>
                <c:pt idx="2287">
                  <c:v>114.4</c:v>
                </c:pt>
                <c:pt idx="2288">
                  <c:v>114.45</c:v>
                </c:pt>
                <c:pt idx="2289">
                  <c:v>114.5</c:v>
                </c:pt>
                <c:pt idx="2290">
                  <c:v>114.55</c:v>
                </c:pt>
                <c:pt idx="2291">
                  <c:v>114.6</c:v>
                </c:pt>
                <c:pt idx="2292">
                  <c:v>114.65</c:v>
                </c:pt>
                <c:pt idx="2293">
                  <c:v>114.7</c:v>
                </c:pt>
                <c:pt idx="2294">
                  <c:v>114.75</c:v>
                </c:pt>
                <c:pt idx="2295">
                  <c:v>114.8</c:v>
                </c:pt>
                <c:pt idx="2296">
                  <c:v>114.85</c:v>
                </c:pt>
                <c:pt idx="2297">
                  <c:v>114.9</c:v>
                </c:pt>
                <c:pt idx="2298">
                  <c:v>114.95</c:v>
                </c:pt>
                <c:pt idx="2299">
                  <c:v>115</c:v>
                </c:pt>
                <c:pt idx="2300">
                  <c:v>115.05</c:v>
                </c:pt>
                <c:pt idx="2301">
                  <c:v>115.1</c:v>
                </c:pt>
                <c:pt idx="2302">
                  <c:v>115.15</c:v>
                </c:pt>
                <c:pt idx="2303">
                  <c:v>115.2</c:v>
                </c:pt>
                <c:pt idx="2304">
                  <c:v>115.25</c:v>
                </c:pt>
                <c:pt idx="2305">
                  <c:v>115.3</c:v>
                </c:pt>
                <c:pt idx="2306">
                  <c:v>115.35</c:v>
                </c:pt>
                <c:pt idx="2307">
                  <c:v>115.4</c:v>
                </c:pt>
                <c:pt idx="2308">
                  <c:v>115.45</c:v>
                </c:pt>
                <c:pt idx="2309">
                  <c:v>115.5</c:v>
                </c:pt>
                <c:pt idx="2310">
                  <c:v>115.55</c:v>
                </c:pt>
                <c:pt idx="2311">
                  <c:v>115.6</c:v>
                </c:pt>
                <c:pt idx="2312">
                  <c:v>115.65</c:v>
                </c:pt>
                <c:pt idx="2313">
                  <c:v>115.7</c:v>
                </c:pt>
                <c:pt idx="2314">
                  <c:v>115.75</c:v>
                </c:pt>
                <c:pt idx="2315">
                  <c:v>115.8</c:v>
                </c:pt>
                <c:pt idx="2316">
                  <c:v>115.85</c:v>
                </c:pt>
                <c:pt idx="2317">
                  <c:v>115.9</c:v>
                </c:pt>
                <c:pt idx="2318">
                  <c:v>115.95</c:v>
                </c:pt>
                <c:pt idx="2319">
                  <c:v>116</c:v>
                </c:pt>
                <c:pt idx="2320">
                  <c:v>116.05</c:v>
                </c:pt>
                <c:pt idx="2321">
                  <c:v>116.1</c:v>
                </c:pt>
                <c:pt idx="2322">
                  <c:v>116.15</c:v>
                </c:pt>
                <c:pt idx="2323">
                  <c:v>116.2</c:v>
                </c:pt>
                <c:pt idx="2324">
                  <c:v>116.25</c:v>
                </c:pt>
                <c:pt idx="2325">
                  <c:v>116.3</c:v>
                </c:pt>
                <c:pt idx="2326">
                  <c:v>116.35</c:v>
                </c:pt>
                <c:pt idx="2327">
                  <c:v>116.4</c:v>
                </c:pt>
                <c:pt idx="2328">
                  <c:v>116.45</c:v>
                </c:pt>
                <c:pt idx="2329">
                  <c:v>116.5</c:v>
                </c:pt>
                <c:pt idx="2330">
                  <c:v>116.55</c:v>
                </c:pt>
                <c:pt idx="2331">
                  <c:v>116.6</c:v>
                </c:pt>
                <c:pt idx="2332">
                  <c:v>116.65</c:v>
                </c:pt>
                <c:pt idx="2333">
                  <c:v>116.7</c:v>
                </c:pt>
                <c:pt idx="2334">
                  <c:v>116.75</c:v>
                </c:pt>
                <c:pt idx="2335">
                  <c:v>116.8</c:v>
                </c:pt>
                <c:pt idx="2336">
                  <c:v>116.85</c:v>
                </c:pt>
                <c:pt idx="2337">
                  <c:v>116.9</c:v>
                </c:pt>
                <c:pt idx="2338">
                  <c:v>116.95</c:v>
                </c:pt>
                <c:pt idx="2339">
                  <c:v>117</c:v>
                </c:pt>
                <c:pt idx="2340">
                  <c:v>117.05</c:v>
                </c:pt>
                <c:pt idx="2341">
                  <c:v>117.1</c:v>
                </c:pt>
                <c:pt idx="2342">
                  <c:v>117.15</c:v>
                </c:pt>
                <c:pt idx="2343">
                  <c:v>117.2</c:v>
                </c:pt>
                <c:pt idx="2344">
                  <c:v>117.25</c:v>
                </c:pt>
                <c:pt idx="2345">
                  <c:v>117.3</c:v>
                </c:pt>
                <c:pt idx="2346">
                  <c:v>117.35</c:v>
                </c:pt>
                <c:pt idx="2347">
                  <c:v>117.4</c:v>
                </c:pt>
                <c:pt idx="2348">
                  <c:v>117.45</c:v>
                </c:pt>
                <c:pt idx="2349">
                  <c:v>117.5</c:v>
                </c:pt>
                <c:pt idx="2350">
                  <c:v>117.55</c:v>
                </c:pt>
                <c:pt idx="2351">
                  <c:v>117.6</c:v>
                </c:pt>
                <c:pt idx="2352">
                  <c:v>117.65</c:v>
                </c:pt>
                <c:pt idx="2353">
                  <c:v>117.7</c:v>
                </c:pt>
                <c:pt idx="2354">
                  <c:v>117.75</c:v>
                </c:pt>
                <c:pt idx="2355">
                  <c:v>117.8</c:v>
                </c:pt>
                <c:pt idx="2356">
                  <c:v>117.85</c:v>
                </c:pt>
                <c:pt idx="2357">
                  <c:v>117.9</c:v>
                </c:pt>
                <c:pt idx="2358">
                  <c:v>117.95</c:v>
                </c:pt>
                <c:pt idx="2359">
                  <c:v>118</c:v>
                </c:pt>
                <c:pt idx="2360">
                  <c:v>118.05</c:v>
                </c:pt>
                <c:pt idx="2361">
                  <c:v>118.1</c:v>
                </c:pt>
                <c:pt idx="2362">
                  <c:v>118.15</c:v>
                </c:pt>
                <c:pt idx="2363">
                  <c:v>118.2</c:v>
                </c:pt>
                <c:pt idx="2364">
                  <c:v>118.25</c:v>
                </c:pt>
                <c:pt idx="2365">
                  <c:v>118.3</c:v>
                </c:pt>
                <c:pt idx="2366">
                  <c:v>118.35</c:v>
                </c:pt>
                <c:pt idx="2367">
                  <c:v>118.4</c:v>
                </c:pt>
                <c:pt idx="2368">
                  <c:v>118.45</c:v>
                </c:pt>
                <c:pt idx="2369">
                  <c:v>118.5</c:v>
                </c:pt>
                <c:pt idx="2370">
                  <c:v>118.55</c:v>
                </c:pt>
                <c:pt idx="2371">
                  <c:v>118.6</c:v>
                </c:pt>
                <c:pt idx="2372">
                  <c:v>118.65</c:v>
                </c:pt>
                <c:pt idx="2373">
                  <c:v>118.7</c:v>
                </c:pt>
                <c:pt idx="2374">
                  <c:v>118.75</c:v>
                </c:pt>
                <c:pt idx="2375">
                  <c:v>118.8</c:v>
                </c:pt>
                <c:pt idx="2376">
                  <c:v>118.85</c:v>
                </c:pt>
                <c:pt idx="2377">
                  <c:v>118.9</c:v>
                </c:pt>
                <c:pt idx="2378">
                  <c:v>118.95</c:v>
                </c:pt>
                <c:pt idx="2379">
                  <c:v>119</c:v>
                </c:pt>
                <c:pt idx="2380">
                  <c:v>119.05</c:v>
                </c:pt>
                <c:pt idx="2381">
                  <c:v>119.1</c:v>
                </c:pt>
                <c:pt idx="2382">
                  <c:v>119.15</c:v>
                </c:pt>
                <c:pt idx="2383">
                  <c:v>119.2</c:v>
                </c:pt>
                <c:pt idx="2384">
                  <c:v>119.25</c:v>
                </c:pt>
                <c:pt idx="2385">
                  <c:v>119.3</c:v>
                </c:pt>
                <c:pt idx="2386">
                  <c:v>119.35</c:v>
                </c:pt>
                <c:pt idx="2387">
                  <c:v>119.4</c:v>
                </c:pt>
                <c:pt idx="2388">
                  <c:v>119.45</c:v>
                </c:pt>
                <c:pt idx="2389">
                  <c:v>119.5</c:v>
                </c:pt>
                <c:pt idx="2390">
                  <c:v>119.55</c:v>
                </c:pt>
                <c:pt idx="2391">
                  <c:v>119.6</c:v>
                </c:pt>
                <c:pt idx="2392">
                  <c:v>119.65</c:v>
                </c:pt>
                <c:pt idx="2393">
                  <c:v>119.7</c:v>
                </c:pt>
                <c:pt idx="2394">
                  <c:v>119.75</c:v>
                </c:pt>
                <c:pt idx="2395">
                  <c:v>119.8</c:v>
                </c:pt>
                <c:pt idx="2396">
                  <c:v>119.85</c:v>
                </c:pt>
                <c:pt idx="2397">
                  <c:v>119.9</c:v>
                </c:pt>
                <c:pt idx="2398">
                  <c:v>119.95</c:v>
                </c:pt>
                <c:pt idx="2399">
                  <c:v>120</c:v>
                </c:pt>
                <c:pt idx="2400">
                  <c:v>120.05</c:v>
                </c:pt>
                <c:pt idx="2401">
                  <c:v>120.1</c:v>
                </c:pt>
                <c:pt idx="2402">
                  <c:v>120.15</c:v>
                </c:pt>
                <c:pt idx="2403">
                  <c:v>120.2</c:v>
                </c:pt>
                <c:pt idx="2404">
                  <c:v>120.25</c:v>
                </c:pt>
                <c:pt idx="2405">
                  <c:v>120.3</c:v>
                </c:pt>
                <c:pt idx="2406">
                  <c:v>120.35</c:v>
                </c:pt>
                <c:pt idx="2407">
                  <c:v>120.4</c:v>
                </c:pt>
                <c:pt idx="2408">
                  <c:v>120.45</c:v>
                </c:pt>
                <c:pt idx="2409">
                  <c:v>120.5</c:v>
                </c:pt>
                <c:pt idx="2410">
                  <c:v>120.55</c:v>
                </c:pt>
                <c:pt idx="2411">
                  <c:v>120.6</c:v>
                </c:pt>
                <c:pt idx="2412">
                  <c:v>120.65</c:v>
                </c:pt>
                <c:pt idx="2413">
                  <c:v>120.7</c:v>
                </c:pt>
                <c:pt idx="2414">
                  <c:v>120.75</c:v>
                </c:pt>
                <c:pt idx="2415">
                  <c:v>120.8</c:v>
                </c:pt>
                <c:pt idx="2416">
                  <c:v>120.85</c:v>
                </c:pt>
                <c:pt idx="2417">
                  <c:v>120.9</c:v>
                </c:pt>
                <c:pt idx="2418">
                  <c:v>120.95</c:v>
                </c:pt>
                <c:pt idx="2419">
                  <c:v>121</c:v>
                </c:pt>
                <c:pt idx="2420">
                  <c:v>121.05</c:v>
                </c:pt>
                <c:pt idx="2421">
                  <c:v>121.1</c:v>
                </c:pt>
                <c:pt idx="2422">
                  <c:v>121.15</c:v>
                </c:pt>
                <c:pt idx="2423">
                  <c:v>121.2</c:v>
                </c:pt>
                <c:pt idx="2424">
                  <c:v>121.25</c:v>
                </c:pt>
                <c:pt idx="2425">
                  <c:v>121.3</c:v>
                </c:pt>
                <c:pt idx="2426">
                  <c:v>121.35</c:v>
                </c:pt>
                <c:pt idx="2427">
                  <c:v>121.4</c:v>
                </c:pt>
                <c:pt idx="2428">
                  <c:v>121.45</c:v>
                </c:pt>
                <c:pt idx="2429">
                  <c:v>121.5</c:v>
                </c:pt>
                <c:pt idx="2430">
                  <c:v>121.55</c:v>
                </c:pt>
                <c:pt idx="2431">
                  <c:v>121.6</c:v>
                </c:pt>
                <c:pt idx="2432">
                  <c:v>121.65</c:v>
                </c:pt>
                <c:pt idx="2433">
                  <c:v>121.7</c:v>
                </c:pt>
                <c:pt idx="2434">
                  <c:v>121.75</c:v>
                </c:pt>
                <c:pt idx="2435">
                  <c:v>121.8</c:v>
                </c:pt>
                <c:pt idx="2436">
                  <c:v>121.85</c:v>
                </c:pt>
                <c:pt idx="2437">
                  <c:v>121.9</c:v>
                </c:pt>
                <c:pt idx="2438">
                  <c:v>121.95</c:v>
                </c:pt>
                <c:pt idx="2439">
                  <c:v>122</c:v>
                </c:pt>
                <c:pt idx="2440">
                  <c:v>122.05</c:v>
                </c:pt>
                <c:pt idx="2441">
                  <c:v>122.1</c:v>
                </c:pt>
                <c:pt idx="2442">
                  <c:v>122.15</c:v>
                </c:pt>
                <c:pt idx="2443">
                  <c:v>122.2</c:v>
                </c:pt>
                <c:pt idx="2444">
                  <c:v>122.25</c:v>
                </c:pt>
                <c:pt idx="2445">
                  <c:v>122.3</c:v>
                </c:pt>
                <c:pt idx="2446">
                  <c:v>122.35</c:v>
                </c:pt>
                <c:pt idx="2447">
                  <c:v>122.4</c:v>
                </c:pt>
                <c:pt idx="2448">
                  <c:v>122.45</c:v>
                </c:pt>
                <c:pt idx="2449">
                  <c:v>122.5</c:v>
                </c:pt>
                <c:pt idx="2450">
                  <c:v>122.55</c:v>
                </c:pt>
                <c:pt idx="2451">
                  <c:v>122.6</c:v>
                </c:pt>
                <c:pt idx="2452">
                  <c:v>122.65</c:v>
                </c:pt>
                <c:pt idx="2453">
                  <c:v>122.7</c:v>
                </c:pt>
                <c:pt idx="2454">
                  <c:v>122.75</c:v>
                </c:pt>
                <c:pt idx="2455">
                  <c:v>122.8</c:v>
                </c:pt>
                <c:pt idx="2456">
                  <c:v>122.85</c:v>
                </c:pt>
                <c:pt idx="2457">
                  <c:v>122.9</c:v>
                </c:pt>
                <c:pt idx="2458">
                  <c:v>122.95</c:v>
                </c:pt>
                <c:pt idx="2459">
                  <c:v>123</c:v>
                </c:pt>
                <c:pt idx="2460">
                  <c:v>123.05</c:v>
                </c:pt>
                <c:pt idx="2461">
                  <c:v>123.1</c:v>
                </c:pt>
                <c:pt idx="2462">
                  <c:v>123.15</c:v>
                </c:pt>
                <c:pt idx="2463">
                  <c:v>123.2</c:v>
                </c:pt>
                <c:pt idx="2464">
                  <c:v>123.25</c:v>
                </c:pt>
                <c:pt idx="2465">
                  <c:v>123.3</c:v>
                </c:pt>
                <c:pt idx="2466">
                  <c:v>123.35</c:v>
                </c:pt>
                <c:pt idx="2467">
                  <c:v>123.4</c:v>
                </c:pt>
                <c:pt idx="2468">
                  <c:v>123.45</c:v>
                </c:pt>
                <c:pt idx="2469">
                  <c:v>123.5</c:v>
                </c:pt>
                <c:pt idx="2470">
                  <c:v>123.55</c:v>
                </c:pt>
                <c:pt idx="2471">
                  <c:v>123.6</c:v>
                </c:pt>
                <c:pt idx="2472">
                  <c:v>123.65</c:v>
                </c:pt>
                <c:pt idx="2473">
                  <c:v>123.7</c:v>
                </c:pt>
                <c:pt idx="2474">
                  <c:v>123.75</c:v>
                </c:pt>
                <c:pt idx="2475">
                  <c:v>123.8</c:v>
                </c:pt>
                <c:pt idx="2476">
                  <c:v>123.85</c:v>
                </c:pt>
                <c:pt idx="2477">
                  <c:v>123.9</c:v>
                </c:pt>
                <c:pt idx="2478">
                  <c:v>123.95</c:v>
                </c:pt>
                <c:pt idx="2479">
                  <c:v>124</c:v>
                </c:pt>
                <c:pt idx="2480">
                  <c:v>124.05</c:v>
                </c:pt>
                <c:pt idx="2481">
                  <c:v>124.1</c:v>
                </c:pt>
                <c:pt idx="2482">
                  <c:v>124.15</c:v>
                </c:pt>
                <c:pt idx="2483">
                  <c:v>124.2</c:v>
                </c:pt>
                <c:pt idx="2484">
                  <c:v>124.25</c:v>
                </c:pt>
                <c:pt idx="2485">
                  <c:v>124.3</c:v>
                </c:pt>
                <c:pt idx="2486">
                  <c:v>124.35</c:v>
                </c:pt>
                <c:pt idx="2487">
                  <c:v>124.4</c:v>
                </c:pt>
                <c:pt idx="2488">
                  <c:v>124.45</c:v>
                </c:pt>
                <c:pt idx="2489">
                  <c:v>124.5</c:v>
                </c:pt>
                <c:pt idx="2490">
                  <c:v>124.55</c:v>
                </c:pt>
                <c:pt idx="2491">
                  <c:v>124.6</c:v>
                </c:pt>
                <c:pt idx="2492">
                  <c:v>124.65</c:v>
                </c:pt>
                <c:pt idx="2493">
                  <c:v>124.7</c:v>
                </c:pt>
                <c:pt idx="2494">
                  <c:v>124.75</c:v>
                </c:pt>
                <c:pt idx="2495">
                  <c:v>124.8</c:v>
                </c:pt>
                <c:pt idx="2496">
                  <c:v>124.85</c:v>
                </c:pt>
                <c:pt idx="2497">
                  <c:v>124.9</c:v>
                </c:pt>
                <c:pt idx="2498">
                  <c:v>124.95</c:v>
                </c:pt>
                <c:pt idx="2499">
                  <c:v>125</c:v>
                </c:pt>
                <c:pt idx="2500">
                  <c:v>125.05</c:v>
                </c:pt>
                <c:pt idx="2501">
                  <c:v>125.1</c:v>
                </c:pt>
                <c:pt idx="2502">
                  <c:v>125.15</c:v>
                </c:pt>
                <c:pt idx="2503">
                  <c:v>125.2</c:v>
                </c:pt>
                <c:pt idx="2504">
                  <c:v>125.25</c:v>
                </c:pt>
                <c:pt idx="2505">
                  <c:v>125.3</c:v>
                </c:pt>
                <c:pt idx="2506">
                  <c:v>125.35</c:v>
                </c:pt>
                <c:pt idx="2507">
                  <c:v>125.4</c:v>
                </c:pt>
                <c:pt idx="2508">
                  <c:v>125.45</c:v>
                </c:pt>
                <c:pt idx="2509">
                  <c:v>125.5</c:v>
                </c:pt>
                <c:pt idx="2510">
                  <c:v>125.55</c:v>
                </c:pt>
                <c:pt idx="2511">
                  <c:v>125.6</c:v>
                </c:pt>
                <c:pt idx="2512">
                  <c:v>125.65</c:v>
                </c:pt>
                <c:pt idx="2513">
                  <c:v>125.7</c:v>
                </c:pt>
                <c:pt idx="2514">
                  <c:v>125.75</c:v>
                </c:pt>
                <c:pt idx="2515">
                  <c:v>125.8</c:v>
                </c:pt>
                <c:pt idx="2516">
                  <c:v>125.85</c:v>
                </c:pt>
                <c:pt idx="2517">
                  <c:v>125.9</c:v>
                </c:pt>
                <c:pt idx="2518">
                  <c:v>125.95</c:v>
                </c:pt>
                <c:pt idx="2519">
                  <c:v>126</c:v>
                </c:pt>
                <c:pt idx="2520">
                  <c:v>126.05</c:v>
                </c:pt>
                <c:pt idx="2521">
                  <c:v>126.1</c:v>
                </c:pt>
                <c:pt idx="2522">
                  <c:v>126.15</c:v>
                </c:pt>
                <c:pt idx="2523">
                  <c:v>126.2</c:v>
                </c:pt>
                <c:pt idx="2524">
                  <c:v>126.25</c:v>
                </c:pt>
                <c:pt idx="2525">
                  <c:v>126.3</c:v>
                </c:pt>
                <c:pt idx="2526">
                  <c:v>126.35</c:v>
                </c:pt>
                <c:pt idx="2527">
                  <c:v>126.4</c:v>
                </c:pt>
                <c:pt idx="2528">
                  <c:v>126.45</c:v>
                </c:pt>
                <c:pt idx="2529">
                  <c:v>126.5</c:v>
                </c:pt>
                <c:pt idx="2530">
                  <c:v>126.55</c:v>
                </c:pt>
                <c:pt idx="2531">
                  <c:v>126.6</c:v>
                </c:pt>
                <c:pt idx="2532">
                  <c:v>126.65</c:v>
                </c:pt>
                <c:pt idx="2533">
                  <c:v>126.7</c:v>
                </c:pt>
                <c:pt idx="2534">
                  <c:v>126.75</c:v>
                </c:pt>
                <c:pt idx="2535">
                  <c:v>126.8</c:v>
                </c:pt>
                <c:pt idx="2536">
                  <c:v>126.85</c:v>
                </c:pt>
                <c:pt idx="2537">
                  <c:v>126.9</c:v>
                </c:pt>
                <c:pt idx="2538">
                  <c:v>126.95</c:v>
                </c:pt>
                <c:pt idx="2539">
                  <c:v>127</c:v>
                </c:pt>
                <c:pt idx="2540">
                  <c:v>127.05</c:v>
                </c:pt>
                <c:pt idx="2541">
                  <c:v>127.1</c:v>
                </c:pt>
                <c:pt idx="2542">
                  <c:v>127.15</c:v>
                </c:pt>
                <c:pt idx="2543">
                  <c:v>127.2</c:v>
                </c:pt>
                <c:pt idx="2544">
                  <c:v>127.25</c:v>
                </c:pt>
                <c:pt idx="2545">
                  <c:v>127.3</c:v>
                </c:pt>
                <c:pt idx="2546">
                  <c:v>127.35</c:v>
                </c:pt>
                <c:pt idx="2547">
                  <c:v>127.4</c:v>
                </c:pt>
                <c:pt idx="2548">
                  <c:v>127.45</c:v>
                </c:pt>
                <c:pt idx="2549">
                  <c:v>127.5</c:v>
                </c:pt>
                <c:pt idx="2550">
                  <c:v>127.55</c:v>
                </c:pt>
                <c:pt idx="2551">
                  <c:v>127.6</c:v>
                </c:pt>
                <c:pt idx="2552">
                  <c:v>127.65</c:v>
                </c:pt>
                <c:pt idx="2553">
                  <c:v>127.7</c:v>
                </c:pt>
                <c:pt idx="2554">
                  <c:v>127.75</c:v>
                </c:pt>
                <c:pt idx="2555">
                  <c:v>127.8</c:v>
                </c:pt>
                <c:pt idx="2556">
                  <c:v>127.85</c:v>
                </c:pt>
                <c:pt idx="2557">
                  <c:v>127.9</c:v>
                </c:pt>
                <c:pt idx="2558">
                  <c:v>127.95</c:v>
                </c:pt>
                <c:pt idx="2559">
                  <c:v>128</c:v>
                </c:pt>
                <c:pt idx="2560">
                  <c:v>128.05000000000001</c:v>
                </c:pt>
                <c:pt idx="2561">
                  <c:v>128.1</c:v>
                </c:pt>
                <c:pt idx="2562">
                  <c:v>128.15</c:v>
                </c:pt>
                <c:pt idx="2563">
                  <c:v>128.19999999999999</c:v>
                </c:pt>
                <c:pt idx="2564">
                  <c:v>128.25</c:v>
                </c:pt>
                <c:pt idx="2565">
                  <c:v>128.30000000000001</c:v>
                </c:pt>
                <c:pt idx="2566">
                  <c:v>128.35</c:v>
                </c:pt>
                <c:pt idx="2567">
                  <c:v>128.4</c:v>
                </c:pt>
                <c:pt idx="2568">
                  <c:v>128.44999999999999</c:v>
                </c:pt>
                <c:pt idx="2569">
                  <c:v>128.5</c:v>
                </c:pt>
                <c:pt idx="2570">
                  <c:v>128.55000000000001</c:v>
                </c:pt>
                <c:pt idx="2571">
                  <c:v>128.6</c:v>
                </c:pt>
                <c:pt idx="2572">
                  <c:v>128.65</c:v>
                </c:pt>
                <c:pt idx="2573">
                  <c:v>128.69999999999999</c:v>
                </c:pt>
                <c:pt idx="2574">
                  <c:v>128.75</c:v>
                </c:pt>
                <c:pt idx="2575">
                  <c:v>128.80000000000001</c:v>
                </c:pt>
                <c:pt idx="2576">
                  <c:v>128.85</c:v>
                </c:pt>
                <c:pt idx="2577">
                  <c:v>128.9</c:v>
                </c:pt>
                <c:pt idx="2578">
                  <c:v>128.94999999999999</c:v>
                </c:pt>
                <c:pt idx="2579">
                  <c:v>129</c:v>
                </c:pt>
                <c:pt idx="2580">
                  <c:v>129.05000000000001</c:v>
                </c:pt>
                <c:pt idx="2581">
                  <c:v>129.1</c:v>
                </c:pt>
                <c:pt idx="2582">
                  <c:v>129.15</c:v>
                </c:pt>
                <c:pt idx="2583">
                  <c:v>129.19999999999999</c:v>
                </c:pt>
                <c:pt idx="2584">
                  <c:v>129.25</c:v>
                </c:pt>
                <c:pt idx="2585">
                  <c:v>129.30000000000001</c:v>
                </c:pt>
                <c:pt idx="2586">
                  <c:v>129.35</c:v>
                </c:pt>
                <c:pt idx="2587">
                  <c:v>129.4</c:v>
                </c:pt>
                <c:pt idx="2588">
                  <c:v>129.44999999999999</c:v>
                </c:pt>
                <c:pt idx="2589">
                  <c:v>129.5</c:v>
                </c:pt>
                <c:pt idx="2590">
                  <c:v>129.55000000000001</c:v>
                </c:pt>
                <c:pt idx="2591">
                  <c:v>129.6</c:v>
                </c:pt>
                <c:pt idx="2592">
                  <c:v>129.65</c:v>
                </c:pt>
                <c:pt idx="2593">
                  <c:v>129.69999999999999</c:v>
                </c:pt>
                <c:pt idx="2594">
                  <c:v>129.75</c:v>
                </c:pt>
                <c:pt idx="2595">
                  <c:v>129.80000000000001</c:v>
                </c:pt>
                <c:pt idx="2596">
                  <c:v>129.85</c:v>
                </c:pt>
                <c:pt idx="2597">
                  <c:v>129.9</c:v>
                </c:pt>
                <c:pt idx="2598">
                  <c:v>129.94999999999999</c:v>
                </c:pt>
                <c:pt idx="2599">
                  <c:v>130</c:v>
                </c:pt>
                <c:pt idx="2600">
                  <c:v>130.05000000000001</c:v>
                </c:pt>
                <c:pt idx="2601">
                  <c:v>130.1</c:v>
                </c:pt>
                <c:pt idx="2602">
                  <c:v>130.15</c:v>
                </c:pt>
                <c:pt idx="2603">
                  <c:v>130.19999999999999</c:v>
                </c:pt>
                <c:pt idx="2604">
                  <c:v>130.25</c:v>
                </c:pt>
                <c:pt idx="2605">
                  <c:v>130.30000000000001</c:v>
                </c:pt>
                <c:pt idx="2606">
                  <c:v>130.35</c:v>
                </c:pt>
                <c:pt idx="2607">
                  <c:v>130.4</c:v>
                </c:pt>
                <c:pt idx="2608">
                  <c:v>130.44999999999999</c:v>
                </c:pt>
                <c:pt idx="2609">
                  <c:v>130.5</c:v>
                </c:pt>
                <c:pt idx="2610">
                  <c:v>130.55000000000001</c:v>
                </c:pt>
                <c:pt idx="2611">
                  <c:v>130.6</c:v>
                </c:pt>
                <c:pt idx="2612">
                  <c:v>130.65</c:v>
                </c:pt>
                <c:pt idx="2613">
                  <c:v>130.69999999999999</c:v>
                </c:pt>
                <c:pt idx="2614">
                  <c:v>130.75</c:v>
                </c:pt>
                <c:pt idx="2615">
                  <c:v>130.80000000000001</c:v>
                </c:pt>
                <c:pt idx="2616">
                  <c:v>130.85</c:v>
                </c:pt>
                <c:pt idx="2617">
                  <c:v>130.9</c:v>
                </c:pt>
                <c:pt idx="2618">
                  <c:v>130.94999999999999</c:v>
                </c:pt>
                <c:pt idx="2619">
                  <c:v>131</c:v>
                </c:pt>
                <c:pt idx="2620">
                  <c:v>131.05000000000001</c:v>
                </c:pt>
                <c:pt idx="2621">
                  <c:v>131.1</c:v>
                </c:pt>
                <c:pt idx="2622">
                  <c:v>131.15</c:v>
                </c:pt>
                <c:pt idx="2623">
                  <c:v>131.19999999999999</c:v>
                </c:pt>
                <c:pt idx="2624">
                  <c:v>131.25</c:v>
                </c:pt>
                <c:pt idx="2625">
                  <c:v>131.30000000000001</c:v>
                </c:pt>
                <c:pt idx="2626">
                  <c:v>131.35</c:v>
                </c:pt>
                <c:pt idx="2627">
                  <c:v>131.4</c:v>
                </c:pt>
                <c:pt idx="2628">
                  <c:v>131.44999999999999</c:v>
                </c:pt>
                <c:pt idx="2629">
                  <c:v>131.5</c:v>
                </c:pt>
                <c:pt idx="2630">
                  <c:v>131.55000000000001</c:v>
                </c:pt>
                <c:pt idx="2631">
                  <c:v>131.6</c:v>
                </c:pt>
                <c:pt idx="2632">
                  <c:v>131.65</c:v>
                </c:pt>
                <c:pt idx="2633">
                  <c:v>131.69999999999999</c:v>
                </c:pt>
                <c:pt idx="2634">
                  <c:v>131.75</c:v>
                </c:pt>
                <c:pt idx="2635">
                  <c:v>131.80000000000001</c:v>
                </c:pt>
                <c:pt idx="2636">
                  <c:v>131.85</c:v>
                </c:pt>
                <c:pt idx="2637">
                  <c:v>131.9</c:v>
                </c:pt>
                <c:pt idx="2638">
                  <c:v>131.94999999999999</c:v>
                </c:pt>
                <c:pt idx="2639">
                  <c:v>132</c:v>
                </c:pt>
                <c:pt idx="2640">
                  <c:v>132.05000000000001</c:v>
                </c:pt>
                <c:pt idx="2641">
                  <c:v>132.1</c:v>
                </c:pt>
                <c:pt idx="2642">
                  <c:v>132.15</c:v>
                </c:pt>
                <c:pt idx="2643">
                  <c:v>132.19999999999999</c:v>
                </c:pt>
                <c:pt idx="2644">
                  <c:v>132.25</c:v>
                </c:pt>
                <c:pt idx="2645">
                  <c:v>132.30000000000001</c:v>
                </c:pt>
                <c:pt idx="2646">
                  <c:v>132.35</c:v>
                </c:pt>
                <c:pt idx="2647">
                  <c:v>132.4</c:v>
                </c:pt>
                <c:pt idx="2648">
                  <c:v>132.44999999999999</c:v>
                </c:pt>
                <c:pt idx="2649">
                  <c:v>132.5</c:v>
                </c:pt>
                <c:pt idx="2650">
                  <c:v>132.55000000000001</c:v>
                </c:pt>
                <c:pt idx="2651">
                  <c:v>132.6</c:v>
                </c:pt>
                <c:pt idx="2652">
                  <c:v>132.65</c:v>
                </c:pt>
                <c:pt idx="2653">
                  <c:v>132.69999999999999</c:v>
                </c:pt>
                <c:pt idx="2654">
                  <c:v>132.75</c:v>
                </c:pt>
                <c:pt idx="2655">
                  <c:v>132.80000000000001</c:v>
                </c:pt>
                <c:pt idx="2656">
                  <c:v>132.85</c:v>
                </c:pt>
                <c:pt idx="2657">
                  <c:v>132.9</c:v>
                </c:pt>
                <c:pt idx="2658">
                  <c:v>132.94999999999999</c:v>
                </c:pt>
                <c:pt idx="2659">
                  <c:v>133</c:v>
                </c:pt>
                <c:pt idx="2660">
                  <c:v>133.05000000000001</c:v>
                </c:pt>
                <c:pt idx="2661">
                  <c:v>133.1</c:v>
                </c:pt>
                <c:pt idx="2662">
                  <c:v>133.15</c:v>
                </c:pt>
                <c:pt idx="2663">
                  <c:v>133.19999999999999</c:v>
                </c:pt>
                <c:pt idx="2664">
                  <c:v>133.25</c:v>
                </c:pt>
                <c:pt idx="2665">
                  <c:v>133.30000000000001</c:v>
                </c:pt>
                <c:pt idx="2666">
                  <c:v>133.35</c:v>
                </c:pt>
                <c:pt idx="2667">
                  <c:v>133.4</c:v>
                </c:pt>
                <c:pt idx="2668">
                  <c:v>133.44999999999999</c:v>
                </c:pt>
                <c:pt idx="2669">
                  <c:v>133.5</c:v>
                </c:pt>
                <c:pt idx="2670">
                  <c:v>133.55000000000001</c:v>
                </c:pt>
                <c:pt idx="2671">
                  <c:v>133.6</c:v>
                </c:pt>
                <c:pt idx="2672">
                  <c:v>133.65</c:v>
                </c:pt>
                <c:pt idx="2673">
                  <c:v>133.69999999999999</c:v>
                </c:pt>
                <c:pt idx="2674">
                  <c:v>133.75</c:v>
                </c:pt>
                <c:pt idx="2675">
                  <c:v>133.80000000000001</c:v>
                </c:pt>
                <c:pt idx="2676">
                  <c:v>133.85</c:v>
                </c:pt>
                <c:pt idx="2677">
                  <c:v>133.9</c:v>
                </c:pt>
                <c:pt idx="2678">
                  <c:v>133.94999999999999</c:v>
                </c:pt>
                <c:pt idx="2679">
                  <c:v>134</c:v>
                </c:pt>
                <c:pt idx="2680">
                  <c:v>134.05000000000001</c:v>
                </c:pt>
                <c:pt idx="2681">
                  <c:v>134.1</c:v>
                </c:pt>
                <c:pt idx="2682">
                  <c:v>134.15</c:v>
                </c:pt>
                <c:pt idx="2683">
                  <c:v>134.19999999999999</c:v>
                </c:pt>
                <c:pt idx="2684">
                  <c:v>134.25</c:v>
                </c:pt>
                <c:pt idx="2685">
                  <c:v>134.30000000000001</c:v>
                </c:pt>
                <c:pt idx="2686">
                  <c:v>134.35</c:v>
                </c:pt>
                <c:pt idx="2687">
                  <c:v>134.4</c:v>
                </c:pt>
                <c:pt idx="2688">
                  <c:v>134.44999999999999</c:v>
                </c:pt>
                <c:pt idx="2689">
                  <c:v>134.5</c:v>
                </c:pt>
                <c:pt idx="2690">
                  <c:v>134.55000000000001</c:v>
                </c:pt>
                <c:pt idx="2691">
                  <c:v>134.6</c:v>
                </c:pt>
                <c:pt idx="2692">
                  <c:v>134.65</c:v>
                </c:pt>
                <c:pt idx="2693">
                  <c:v>134.69999999999999</c:v>
                </c:pt>
                <c:pt idx="2694">
                  <c:v>134.75</c:v>
                </c:pt>
                <c:pt idx="2695">
                  <c:v>134.80000000000001</c:v>
                </c:pt>
                <c:pt idx="2696">
                  <c:v>134.85</c:v>
                </c:pt>
                <c:pt idx="2697">
                  <c:v>134.9</c:v>
                </c:pt>
                <c:pt idx="2698">
                  <c:v>134.94999999999999</c:v>
                </c:pt>
                <c:pt idx="2699">
                  <c:v>135</c:v>
                </c:pt>
                <c:pt idx="2700">
                  <c:v>135.05000000000001</c:v>
                </c:pt>
                <c:pt idx="2701">
                  <c:v>135.1</c:v>
                </c:pt>
                <c:pt idx="2702">
                  <c:v>135.15</c:v>
                </c:pt>
                <c:pt idx="2703">
                  <c:v>135.19999999999999</c:v>
                </c:pt>
                <c:pt idx="2704">
                  <c:v>135.25</c:v>
                </c:pt>
                <c:pt idx="2705">
                  <c:v>135.30000000000001</c:v>
                </c:pt>
                <c:pt idx="2706">
                  <c:v>135.35</c:v>
                </c:pt>
                <c:pt idx="2707">
                  <c:v>135.4</c:v>
                </c:pt>
                <c:pt idx="2708">
                  <c:v>135.44999999999999</c:v>
                </c:pt>
                <c:pt idx="2709">
                  <c:v>135.5</c:v>
                </c:pt>
                <c:pt idx="2710">
                  <c:v>135.55000000000001</c:v>
                </c:pt>
                <c:pt idx="2711">
                  <c:v>135.6</c:v>
                </c:pt>
                <c:pt idx="2712">
                  <c:v>135.65</c:v>
                </c:pt>
                <c:pt idx="2713">
                  <c:v>135.69999999999999</c:v>
                </c:pt>
                <c:pt idx="2714">
                  <c:v>135.75</c:v>
                </c:pt>
                <c:pt idx="2715">
                  <c:v>135.80000000000001</c:v>
                </c:pt>
                <c:pt idx="2716">
                  <c:v>135.85</c:v>
                </c:pt>
                <c:pt idx="2717">
                  <c:v>135.9</c:v>
                </c:pt>
                <c:pt idx="2718">
                  <c:v>135.94999999999999</c:v>
                </c:pt>
                <c:pt idx="2719">
                  <c:v>136</c:v>
                </c:pt>
                <c:pt idx="2720">
                  <c:v>136.05000000000001</c:v>
                </c:pt>
                <c:pt idx="2721">
                  <c:v>136.1</c:v>
                </c:pt>
                <c:pt idx="2722">
                  <c:v>136.15</c:v>
                </c:pt>
                <c:pt idx="2723">
                  <c:v>136.19999999999999</c:v>
                </c:pt>
                <c:pt idx="2724">
                  <c:v>136.25</c:v>
                </c:pt>
                <c:pt idx="2725">
                  <c:v>136.30000000000001</c:v>
                </c:pt>
                <c:pt idx="2726">
                  <c:v>136.35</c:v>
                </c:pt>
                <c:pt idx="2727">
                  <c:v>136.4</c:v>
                </c:pt>
                <c:pt idx="2728">
                  <c:v>136.44999999999999</c:v>
                </c:pt>
                <c:pt idx="2729">
                  <c:v>136.5</c:v>
                </c:pt>
                <c:pt idx="2730">
                  <c:v>136.55000000000001</c:v>
                </c:pt>
                <c:pt idx="2731">
                  <c:v>136.6</c:v>
                </c:pt>
                <c:pt idx="2732">
                  <c:v>136.65</c:v>
                </c:pt>
                <c:pt idx="2733">
                  <c:v>136.69999999999999</c:v>
                </c:pt>
                <c:pt idx="2734">
                  <c:v>136.75</c:v>
                </c:pt>
                <c:pt idx="2735">
                  <c:v>136.80000000000001</c:v>
                </c:pt>
                <c:pt idx="2736">
                  <c:v>136.85</c:v>
                </c:pt>
                <c:pt idx="2737">
                  <c:v>136.9</c:v>
                </c:pt>
                <c:pt idx="2738">
                  <c:v>136.94999999999999</c:v>
                </c:pt>
                <c:pt idx="2739">
                  <c:v>137</c:v>
                </c:pt>
                <c:pt idx="2740">
                  <c:v>137.05000000000001</c:v>
                </c:pt>
                <c:pt idx="2741">
                  <c:v>137.1</c:v>
                </c:pt>
                <c:pt idx="2742">
                  <c:v>137.15</c:v>
                </c:pt>
                <c:pt idx="2743">
                  <c:v>137.19999999999999</c:v>
                </c:pt>
                <c:pt idx="2744">
                  <c:v>137.25</c:v>
                </c:pt>
                <c:pt idx="2745">
                  <c:v>137.30000000000001</c:v>
                </c:pt>
                <c:pt idx="2746">
                  <c:v>137.35</c:v>
                </c:pt>
                <c:pt idx="2747">
                  <c:v>137.4</c:v>
                </c:pt>
                <c:pt idx="2748">
                  <c:v>137.44999999999999</c:v>
                </c:pt>
                <c:pt idx="2749">
                  <c:v>137.5</c:v>
                </c:pt>
                <c:pt idx="2750">
                  <c:v>137.55000000000001</c:v>
                </c:pt>
                <c:pt idx="2751">
                  <c:v>137.6</c:v>
                </c:pt>
                <c:pt idx="2752">
                  <c:v>137.65</c:v>
                </c:pt>
                <c:pt idx="2753">
                  <c:v>137.69999999999999</c:v>
                </c:pt>
                <c:pt idx="2754">
                  <c:v>137.75</c:v>
                </c:pt>
                <c:pt idx="2755">
                  <c:v>137.80000000000001</c:v>
                </c:pt>
                <c:pt idx="2756">
                  <c:v>137.85</c:v>
                </c:pt>
                <c:pt idx="2757">
                  <c:v>137.9</c:v>
                </c:pt>
                <c:pt idx="2758">
                  <c:v>137.94999999999999</c:v>
                </c:pt>
                <c:pt idx="2759">
                  <c:v>138</c:v>
                </c:pt>
                <c:pt idx="2760">
                  <c:v>138.05000000000001</c:v>
                </c:pt>
                <c:pt idx="2761">
                  <c:v>138.1</c:v>
                </c:pt>
                <c:pt idx="2762">
                  <c:v>138.15</c:v>
                </c:pt>
                <c:pt idx="2763">
                  <c:v>138.19999999999999</c:v>
                </c:pt>
                <c:pt idx="2764">
                  <c:v>138.25</c:v>
                </c:pt>
                <c:pt idx="2765">
                  <c:v>138.30000000000001</c:v>
                </c:pt>
                <c:pt idx="2766">
                  <c:v>138.35</c:v>
                </c:pt>
                <c:pt idx="2767">
                  <c:v>138.4</c:v>
                </c:pt>
                <c:pt idx="2768">
                  <c:v>138.44999999999999</c:v>
                </c:pt>
                <c:pt idx="2769">
                  <c:v>138.5</c:v>
                </c:pt>
                <c:pt idx="2770">
                  <c:v>138.55000000000001</c:v>
                </c:pt>
                <c:pt idx="2771">
                  <c:v>138.6</c:v>
                </c:pt>
                <c:pt idx="2772">
                  <c:v>138.65</c:v>
                </c:pt>
                <c:pt idx="2773">
                  <c:v>138.69999999999999</c:v>
                </c:pt>
                <c:pt idx="2774">
                  <c:v>138.75</c:v>
                </c:pt>
                <c:pt idx="2775">
                  <c:v>138.80000000000001</c:v>
                </c:pt>
                <c:pt idx="2776">
                  <c:v>138.85</c:v>
                </c:pt>
                <c:pt idx="2777">
                  <c:v>138.9</c:v>
                </c:pt>
                <c:pt idx="2778">
                  <c:v>138.94999999999999</c:v>
                </c:pt>
                <c:pt idx="2779">
                  <c:v>139</c:v>
                </c:pt>
                <c:pt idx="2780">
                  <c:v>139.05000000000001</c:v>
                </c:pt>
                <c:pt idx="2781">
                  <c:v>139.1</c:v>
                </c:pt>
                <c:pt idx="2782">
                  <c:v>139.15</c:v>
                </c:pt>
                <c:pt idx="2783">
                  <c:v>139.19999999999999</c:v>
                </c:pt>
                <c:pt idx="2784">
                  <c:v>139.25</c:v>
                </c:pt>
                <c:pt idx="2785">
                  <c:v>139.30000000000001</c:v>
                </c:pt>
                <c:pt idx="2786">
                  <c:v>139.35</c:v>
                </c:pt>
                <c:pt idx="2787">
                  <c:v>139.4</c:v>
                </c:pt>
                <c:pt idx="2788">
                  <c:v>139.44999999999999</c:v>
                </c:pt>
                <c:pt idx="2789">
                  <c:v>139.5</c:v>
                </c:pt>
                <c:pt idx="2790">
                  <c:v>139.55000000000001</c:v>
                </c:pt>
                <c:pt idx="2791">
                  <c:v>139.6</c:v>
                </c:pt>
                <c:pt idx="2792">
                  <c:v>139.65</c:v>
                </c:pt>
                <c:pt idx="2793">
                  <c:v>139.69999999999999</c:v>
                </c:pt>
                <c:pt idx="2794">
                  <c:v>139.75</c:v>
                </c:pt>
                <c:pt idx="2795">
                  <c:v>139.80000000000001</c:v>
                </c:pt>
                <c:pt idx="2796">
                  <c:v>139.85</c:v>
                </c:pt>
                <c:pt idx="2797">
                  <c:v>139.9</c:v>
                </c:pt>
                <c:pt idx="2798">
                  <c:v>139.94999999999999</c:v>
                </c:pt>
                <c:pt idx="2799">
                  <c:v>140</c:v>
                </c:pt>
                <c:pt idx="2800">
                  <c:v>140.05000000000001</c:v>
                </c:pt>
                <c:pt idx="2801">
                  <c:v>140.1</c:v>
                </c:pt>
                <c:pt idx="2802">
                  <c:v>140.15</c:v>
                </c:pt>
                <c:pt idx="2803">
                  <c:v>140.19999999999999</c:v>
                </c:pt>
                <c:pt idx="2804">
                  <c:v>140.25</c:v>
                </c:pt>
                <c:pt idx="2805">
                  <c:v>140.30000000000001</c:v>
                </c:pt>
                <c:pt idx="2806">
                  <c:v>140.35</c:v>
                </c:pt>
                <c:pt idx="2807">
                  <c:v>140.4</c:v>
                </c:pt>
                <c:pt idx="2808">
                  <c:v>140.44999999999999</c:v>
                </c:pt>
                <c:pt idx="2809">
                  <c:v>140.5</c:v>
                </c:pt>
                <c:pt idx="2810">
                  <c:v>140.55000000000001</c:v>
                </c:pt>
                <c:pt idx="2811">
                  <c:v>140.6</c:v>
                </c:pt>
                <c:pt idx="2812">
                  <c:v>140.65</c:v>
                </c:pt>
                <c:pt idx="2813">
                  <c:v>140.69999999999999</c:v>
                </c:pt>
                <c:pt idx="2814">
                  <c:v>140.75</c:v>
                </c:pt>
                <c:pt idx="2815">
                  <c:v>140.80000000000001</c:v>
                </c:pt>
                <c:pt idx="2816">
                  <c:v>140.85</c:v>
                </c:pt>
                <c:pt idx="2817">
                  <c:v>140.9</c:v>
                </c:pt>
                <c:pt idx="2818">
                  <c:v>140.94999999999999</c:v>
                </c:pt>
                <c:pt idx="2819">
                  <c:v>141</c:v>
                </c:pt>
                <c:pt idx="2820">
                  <c:v>141.05000000000001</c:v>
                </c:pt>
                <c:pt idx="2821">
                  <c:v>141.1</c:v>
                </c:pt>
                <c:pt idx="2822">
                  <c:v>141.15</c:v>
                </c:pt>
                <c:pt idx="2823">
                  <c:v>141.19999999999999</c:v>
                </c:pt>
                <c:pt idx="2824">
                  <c:v>141.25</c:v>
                </c:pt>
                <c:pt idx="2825">
                  <c:v>141.30000000000001</c:v>
                </c:pt>
                <c:pt idx="2826">
                  <c:v>141.35</c:v>
                </c:pt>
                <c:pt idx="2827">
                  <c:v>141.4</c:v>
                </c:pt>
                <c:pt idx="2828">
                  <c:v>141.44999999999999</c:v>
                </c:pt>
                <c:pt idx="2829">
                  <c:v>141.5</c:v>
                </c:pt>
                <c:pt idx="2830">
                  <c:v>141.55000000000001</c:v>
                </c:pt>
                <c:pt idx="2831">
                  <c:v>141.6</c:v>
                </c:pt>
                <c:pt idx="2832">
                  <c:v>141.65</c:v>
                </c:pt>
                <c:pt idx="2833">
                  <c:v>141.69999999999999</c:v>
                </c:pt>
                <c:pt idx="2834">
                  <c:v>141.75</c:v>
                </c:pt>
                <c:pt idx="2835">
                  <c:v>141.80000000000001</c:v>
                </c:pt>
                <c:pt idx="2836">
                  <c:v>141.85</c:v>
                </c:pt>
                <c:pt idx="2837">
                  <c:v>141.9</c:v>
                </c:pt>
                <c:pt idx="2838">
                  <c:v>141.94999999999999</c:v>
                </c:pt>
                <c:pt idx="2839">
                  <c:v>142</c:v>
                </c:pt>
                <c:pt idx="2840">
                  <c:v>142.05000000000001</c:v>
                </c:pt>
                <c:pt idx="2841">
                  <c:v>142.1</c:v>
                </c:pt>
                <c:pt idx="2842">
                  <c:v>142.15</c:v>
                </c:pt>
                <c:pt idx="2843">
                  <c:v>142.19999999999999</c:v>
                </c:pt>
                <c:pt idx="2844">
                  <c:v>142.25</c:v>
                </c:pt>
                <c:pt idx="2845">
                  <c:v>142.30000000000001</c:v>
                </c:pt>
                <c:pt idx="2846">
                  <c:v>142.35</c:v>
                </c:pt>
                <c:pt idx="2847">
                  <c:v>142.4</c:v>
                </c:pt>
                <c:pt idx="2848">
                  <c:v>142.44999999999999</c:v>
                </c:pt>
                <c:pt idx="2849">
                  <c:v>142.5</c:v>
                </c:pt>
                <c:pt idx="2850">
                  <c:v>142.55000000000001</c:v>
                </c:pt>
                <c:pt idx="2851">
                  <c:v>142.6</c:v>
                </c:pt>
                <c:pt idx="2852">
                  <c:v>142.65</c:v>
                </c:pt>
                <c:pt idx="2853">
                  <c:v>142.69999999999999</c:v>
                </c:pt>
                <c:pt idx="2854">
                  <c:v>142.75</c:v>
                </c:pt>
                <c:pt idx="2855">
                  <c:v>142.80000000000001</c:v>
                </c:pt>
                <c:pt idx="2856">
                  <c:v>142.85</c:v>
                </c:pt>
                <c:pt idx="2857">
                  <c:v>142.9</c:v>
                </c:pt>
                <c:pt idx="2858">
                  <c:v>142.94999999999999</c:v>
                </c:pt>
                <c:pt idx="2859">
                  <c:v>143</c:v>
                </c:pt>
                <c:pt idx="2860">
                  <c:v>143.05000000000001</c:v>
                </c:pt>
                <c:pt idx="2861">
                  <c:v>143.1</c:v>
                </c:pt>
                <c:pt idx="2862">
                  <c:v>143.15</c:v>
                </c:pt>
                <c:pt idx="2863">
                  <c:v>143.19999999999999</c:v>
                </c:pt>
                <c:pt idx="2864">
                  <c:v>143.25</c:v>
                </c:pt>
                <c:pt idx="2865">
                  <c:v>143.30000000000001</c:v>
                </c:pt>
                <c:pt idx="2866">
                  <c:v>143.35</c:v>
                </c:pt>
                <c:pt idx="2867">
                  <c:v>143.4</c:v>
                </c:pt>
                <c:pt idx="2868">
                  <c:v>143.44999999999999</c:v>
                </c:pt>
                <c:pt idx="2869">
                  <c:v>143.5</c:v>
                </c:pt>
                <c:pt idx="2870">
                  <c:v>143.55000000000001</c:v>
                </c:pt>
                <c:pt idx="2871">
                  <c:v>143.6</c:v>
                </c:pt>
                <c:pt idx="2872">
                  <c:v>143.65</c:v>
                </c:pt>
                <c:pt idx="2873">
                  <c:v>143.69999999999999</c:v>
                </c:pt>
                <c:pt idx="2874">
                  <c:v>143.75</c:v>
                </c:pt>
                <c:pt idx="2875">
                  <c:v>143.80000000000001</c:v>
                </c:pt>
                <c:pt idx="2876">
                  <c:v>143.85</c:v>
                </c:pt>
                <c:pt idx="2877">
                  <c:v>143.9</c:v>
                </c:pt>
                <c:pt idx="2878">
                  <c:v>143.94999999999999</c:v>
                </c:pt>
                <c:pt idx="2879">
                  <c:v>144</c:v>
                </c:pt>
                <c:pt idx="2880">
                  <c:v>144.05000000000001</c:v>
                </c:pt>
                <c:pt idx="2881">
                  <c:v>144.1</c:v>
                </c:pt>
                <c:pt idx="2882">
                  <c:v>144.15</c:v>
                </c:pt>
                <c:pt idx="2883">
                  <c:v>144.19999999999999</c:v>
                </c:pt>
                <c:pt idx="2884">
                  <c:v>144.25</c:v>
                </c:pt>
                <c:pt idx="2885">
                  <c:v>144.30000000000001</c:v>
                </c:pt>
                <c:pt idx="2886">
                  <c:v>144.35</c:v>
                </c:pt>
                <c:pt idx="2887">
                  <c:v>144.4</c:v>
                </c:pt>
                <c:pt idx="2888">
                  <c:v>144.44999999999999</c:v>
                </c:pt>
                <c:pt idx="2889">
                  <c:v>144.5</c:v>
                </c:pt>
                <c:pt idx="2890">
                  <c:v>144.55000000000001</c:v>
                </c:pt>
                <c:pt idx="2891">
                  <c:v>144.6</c:v>
                </c:pt>
                <c:pt idx="2892">
                  <c:v>144.65</c:v>
                </c:pt>
                <c:pt idx="2893">
                  <c:v>144.69999999999999</c:v>
                </c:pt>
                <c:pt idx="2894">
                  <c:v>144.75</c:v>
                </c:pt>
                <c:pt idx="2895">
                  <c:v>144.80000000000001</c:v>
                </c:pt>
                <c:pt idx="2896">
                  <c:v>144.85</c:v>
                </c:pt>
                <c:pt idx="2897">
                  <c:v>144.9</c:v>
                </c:pt>
                <c:pt idx="2898">
                  <c:v>144.94999999999999</c:v>
                </c:pt>
                <c:pt idx="2899">
                  <c:v>145</c:v>
                </c:pt>
                <c:pt idx="2900">
                  <c:v>145.05000000000001</c:v>
                </c:pt>
                <c:pt idx="2901">
                  <c:v>145.1</c:v>
                </c:pt>
                <c:pt idx="2902">
                  <c:v>145.15</c:v>
                </c:pt>
                <c:pt idx="2903">
                  <c:v>145.19999999999999</c:v>
                </c:pt>
                <c:pt idx="2904">
                  <c:v>145.25</c:v>
                </c:pt>
                <c:pt idx="2905">
                  <c:v>145.30000000000001</c:v>
                </c:pt>
                <c:pt idx="2906">
                  <c:v>145.35</c:v>
                </c:pt>
                <c:pt idx="2907">
                  <c:v>145.4</c:v>
                </c:pt>
                <c:pt idx="2908">
                  <c:v>145.44999999999999</c:v>
                </c:pt>
                <c:pt idx="2909">
                  <c:v>145.5</c:v>
                </c:pt>
                <c:pt idx="2910">
                  <c:v>145.55000000000001</c:v>
                </c:pt>
                <c:pt idx="2911">
                  <c:v>145.6</c:v>
                </c:pt>
                <c:pt idx="2912">
                  <c:v>145.65</c:v>
                </c:pt>
                <c:pt idx="2913">
                  <c:v>145.69999999999999</c:v>
                </c:pt>
                <c:pt idx="2914">
                  <c:v>145.75</c:v>
                </c:pt>
                <c:pt idx="2915">
                  <c:v>145.80000000000001</c:v>
                </c:pt>
                <c:pt idx="2916">
                  <c:v>145.85</c:v>
                </c:pt>
                <c:pt idx="2917">
                  <c:v>145.9</c:v>
                </c:pt>
                <c:pt idx="2918">
                  <c:v>145.94999999999999</c:v>
                </c:pt>
                <c:pt idx="2919">
                  <c:v>146</c:v>
                </c:pt>
                <c:pt idx="2920">
                  <c:v>146.05000000000001</c:v>
                </c:pt>
                <c:pt idx="2921">
                  <c:v>146.1</c:v>
                </c:pt>
                <c:pt idx="2922">
                  <c:v>146.15</c:v>
                </c:pt>
                <c:pt idx="2923">
                  <c:v>146.19999999999999</c:v>
                </c:pt>
                <c:pt idx="2924">
                  <c:v>146.25</c:v>
                </c:pt>
                <c:pt idx="2925">
                  <c:v>146.30000000000001</c:v>
                </c:pt>
                <c:pt idx="2926">
                  <c:v>146.35</c:v>
                </c:pt>
                <c:pt idx="2927">
                  <c:v>146.4</c:v>
                </c:pt>
                <c:pt idx="2928">
                  <c:v>146.44999999999999</c:v>
                </c:pt>
                <c:pt idx="2929">
                  <c:v>146.5</c:v>
                </c:pt>
                <c:pt idx="2930">
                  <c:v>146.55000000000001</c:v>
                </c:pt>
                <c:pt idx="2931">
                  <c:v>146.6</c:v>
                </c:pt>
                <c:pt idx="2932">
                  <c:v>146.65</c:v>
                </c:pt>
                <c:pt idx="2933">
                  <c:v>146.69999999999999</c:v>
                </c:pt>
                <c:pt idx="2934">
                  <c:v>146.75</c:v>
                </c:pt>
                <c:pt idx="2935">
                  <c:v>146.80000000000001</c:v>
                </c:pt>
                <c:pt idx="2936">
                  <c:v>146.85</c:v>
                </c:pt>
                <c:pt idx="2937">
                  <c:v>146.9</c:v>
                </c:pt>
                <c:pt idx="2938">
                  <c:v>146.94999999999999</c:v>
                </c:pt>
                <c:pt idx="2939">
                  <c:v>147</c:v>
                </c:pt>
                <c:pt idx="2940">
                  <c:v>147.05000000000001</c:v>
                </c:pt>
                <c:pt idx="2941">
                  <c:v>147.1</c:v>
                </c:pt>
                <c:pt idx="2942">
                  <c:v>147.15</c:v>
                </c:pt>
                <c:pt idx="2943">
                  <c:v>147.19999999999999</c:v>
                </c:pt>
                <c:pt idx="2944">
                  <c:v>147.25</c:v>
                </c:pt>
                <c:pt idx="2945">
                  <c:v>147.30000000000001</c:v>
                </c:pt>
                <c:pt idx="2946">
                  <c:v>147.35</c:v>
                </c:pt>
                <c:pt idx="2947">
                  <c:v>147.4</c:v>
                </c:pt>
                <c:pt idx="2948">
                  <c:v>147.44999999999999</c:v>
                </c:pt>
                <c:pt idx="2949">
                  <c:v>147.5</c:v>
                </c:pt>
                <c:pt idx="2950">
                  <c:v>147.55000000000001</c:v>
                </c:pt>
                <c:pt idx="2951">
                  <c:v>147.6</c:v>
                </c:pt>
                <c:pt idx="2952">
                  <c:v>147.65</c:v>
                </c:pt>
                <c:pt idx="2953">
                  <c:v>147.69999999999999</c:v>
                </c:pt>
                <c:pt idx="2954">
                  <c:v>147.75</c:v>
                </c:pt>
                <c:pt idx="2955">
                  <c:v>147.80000000000001</c:v>
                </c:pt>
                <c:pt idx="2956">
                  <c:v>147.85</c:v>
                </c:pt>
                <c:pt idx="2957">
                  <c:v>147.9</c:v>
                </c:pt>
                <c:pt idx="2958">
                  <c:v>147.94999999999999</c:v>
                </c:pt>
                <c:pt idx="2959">
                  <c:v>148</c:v>
                </c:pt>
                <c:pt idx="2960">
                  <c:v>148.05000000000001</c:v>
                </c:pt>
                <c:pt idx="2961">
                  <c:v>148.1</c:v>
                </c:pt>
                <c:pt idx="2962">
                  <c:v>148.15</c:v>
                </c:pt>
                <c:pt idx="2963">
                  <c:v>148.19999999999999</c:v>
                </c:pt>
                <c:pt idx="2964">
                  <c:v>148.25</c:v>
                </c:pt>
                <c:pt idx="2965">
                  <c:v>148.30000000000001</c:v>
                </c:pt>
                <c:pt idx="2966">
                  <c:v>148.35</c:v>
                </c:pt>
                <c:pt idx="2967">
                  <c:v>148.4</c:v>
                </c:pt>
                <c:pt idx="2968">
                  <c:v>148.44999999999999</c:v>
                </c:pt>
                <c:pt idx="2969">
                  <c:v>148.5</c:v>
                </c:pt>
                <c:pt idx="2970">
                  <c:v>148.55000000000001</c:v>
                </c:pt>
                <c:pt idx="2971">
                  <c:v>148.6</c:v>
                </c:pt>
                <c:pt idx="2972">
                  <c:v>148.65</c:v>
                </c:pt>
                <c:pt idx="2973">
                  <c:v>148.69999999999999</c:v>
                </c:pt>
                <c:pt idx="2974">
                  <c:v>148.75</c:v>
                </c:pt>
                <c:pt idx="2975">
                  <c:v>148.80000000000001</c:v>
                </c:pt>
                <c:pt idx="2976">
                  <c:v>148.85</c:v>
                </c:pt>
                <c:pt idx="2977">
                  <c:v>148.9</c:v>
                </c:pt>
                <c:pt idx="2978">
                  <c:v>148.94999999999999</c:v>
                </c:pt>
                <c:pt idx="2979">
                  <c:v>149</c:v>
                </c:pt>
                <c:pt idx="2980">
                  <c:v>149.05000000000001</c:v>
                </c:pt>
                <c:pt idx="2981">
                  <c:v>149.1</c:v>
                </c:pt>
                <c:pt idx="2982">
                  <c:v>149.15</c:v>
                </c:pt>
                <c:pt idx="2983">
                  <c:v>149.19999999999999</c:v>
                </c:pt>
                <c:pt idx="2984">
                  <c:v>149.25</c:v>
                </c:pt>
                <c:pt idx="2985">
                  <c:v>149.30000000000001</c:v>
                </c:pt>
                <c:pt idx="2986">
                  <c:v>149.35</c:v>
                </c:pt>
                <c:pt idx="2987">
                  <c:v>149.4</c:v>
                </c:pt>
                <c:pt idx="2988">
                  <c:v>149.44999999999999</c:v>
                </c:pt>
                <c:pt idx="2989">
                  <c:v>149.5</c:v>
                </c:pt>
                <c:pt idx="2990">
                  <c:v>149.55000000000001</c:v>
                </c:pt>
                <c:pt idx="2991">
                  <c:v>149.6</c:v>
                </c:pt>
                <c:pt idx="2992">
                  <c:v>149.65</c:v>
                </c:pt>
                <c:pt idx="2993">
                  <c:v>149.69999999999999</c:v>
                </c:pt>
                <c:pt idx="2994">
                  <c:v>149.75</c:v>
                </c:pt>
                <c:pt idx="2995">
                  <c:v>149.80000000000001</c:v>
                </c:pt>
                <c:pt idx="2996">
                  <c:v>149.85</c:v>
                </c:pt>
                <c:pt idx="2997">
                  <c:v>149.9</c:v>
                </c:pt>
                <c:pt idx="2998">
                  <c:v>149.94999999999999</c:v>
                </c:pt>
                <c:pt idx="2999">
                  <c:v>150</c:v>
                </c:pt>
                <c:pt idx="3000">
                  <c:v>150.05000000000001</c:v>
                </c:pt>
                <c:pt idx="3001">
                  <c:v>150.1</c:v>
                </c:pt>
                <c:pt idx="3002">
                  <c:v>150.15</c:v>
                </c:pt>
                <c:pt idx="3003">
                  <c:v>150.19999999999999</c:v>
                </c:pt>
                <c:pt idx="3004">
                  <c:v>150.25</c:v>
                </c:pt>
                <c:pt idx="3005">
                  <c:v>150.30000000000001</c:v>
                </c:pt>
                <c:pt idx="3006">
                  <c:v>150.35</c:v>
                </c:pt>
                <c:pt idx="3007">
                  <c:v>150.4</c:v>
                </c:pt>
                <c:pt idx="3008">
                  <c:v>150.44999999999999</c:v>
                </c:pt>
                <c:pt idx="3009">
                  <c:v>150.5</c:v>
                </c:pt>
                <c:pt idx="3010">
                  <c:v>150.55000000000001</c:v>
                </c:pt>
                <c:pt idx="3011">
                  <c:v>150.6</c:v>
                </c:pt>
                <c:pt idx="3012">
                  <c:v>150.65</c:v>
                </c:pt>
                <c:pt idx="3013">
                  <c:v>150.69999999999999</c:v>
                </c:pt>
                <c:pt idx="3014">
                  <c:v>150.75</c:v>
                </c:pt>
                <c:pt idx="3015">
                  <c:v>150.80000000000001</c:v>
                </c:pt>
                <c:pt idx="3016">
                  <c:v>150.85</c:v>
                </c:pt>
                <c:pt idx="3017">
                  <c:v>150.9</c:v>
                </c:pt>
                <c:pt idx="3018">
                  <c:v>150.94999999999999</c:v>
                </c:pt>
                <c:pt idx="3019">
                  <c:v>151</c:v>
                </c:pt>
                <c:pt idx="3020">
                  <c:v>151.05000000000001</c:v>
                </c:pt>
                <c:pt idx="3021">
                  <c:v>151.1</c:v>
                </c:pt>
                <c:pt idx="3022">
                  <c:v>151.15</c:v>
                </c:pt>
                <c:pt idx="3023">
                  <c:v>151.19999999999999</c:v>
                </c:pt>
                <c:pt idx="3024">
                  <c:v>151.25</c:v>
                </c:pt>
                <c:pt idx="3025">
                  <c:v>151.30000000000001</c:v>
                </c:pt>
                <c:pt idx="3026">
                  <c:v>151.35</c:v>
                </c:pt>
                <c:pt idx="3027">
                  <c:v>151.4</c:v>
                </c:pt>
                <c:pt idx="3028">
                  <c:v>151.44999999999999</c:v>
                </c:pt>
                <c:pt idx="3029">
                  <c:v>151.5</c:v>
                </c:pt>
                <c:pt idx="3030">
                  <c:v>151.55000000000001</c:v>
                </c:pt>
                <c:pt idx="3031">
                  <c:v>151.6</c:v>
                </c:pt>
                <c:pt idx="3032">
                  <c:v>151.65</c:v>
                </c:pt>
                <c:pt idx="3033">
                  <c:v>151.69999999999999</c:v>
                </c:pt>
                <c:pt idx="3034">
                  <c:v>151.75</c:v>
                </c:pt>
                <c:pt idx="3035">
                  <c:v>151.80000000000001</c:v>
                </c:pt>
                <c:pt idx="3036">
                  <c:v>151.85</c:v>
                </c:pt>
                <c:pt idx="3037">
                  <c:v>151.9</c:v>
                </c:pt>
                <c:pt idx="3038">
                  <c:v>151.94999999999999</c:v>
                </c:pt>
                <c:pt idx="3039">
                  <c:v>152</c:v>
                </c:pt>
                <c:pt idx="3040">
                  <c:v>152.05000000000001</c:v>
                </c:pt>
                <c:pt idx="3041">
                  <c:v>152.1</c:v>
                </c:pt>
                <c:pt idx="3042">
                  <c:v>152.15</c:v>
                </c:pt>
                <c:pt idx="3043">
                  <c:v>152.19999999999999</c:v>
                </c:pt>
                <c:pt idx="3044">
                  <c:v>152.25</c:v>
                </c:pt>
                <c:pt idx="3045">
                  <c:v>152.30000000000001</c:v>
                </c:pt>
                <c:pt idx="3046">
                  <c:v>152.35</c:v>
                </c:pt>
                <c:pt idx="3047">
                  <c:v>152.4</c:v>
                </c:pt>
                <c:pt idx="3048">
                  <c:v>152.44999999999999</c:v>
                </c:pt>
                <c:pt idx="3049">
                  <c:v>152.5</c:v>
                </c:pt>
                <c:pt idx="3050">
                  <c:v>152.55000000000001</c:v>
                </c:pt>
                <c:pt idx="3051">
                  <c:v>152.6</c:v>
                </c:pt>
                <c:pt idx="3052">
                  <c:v>152.65</c:v>
                </c:pt>
                <c:pt idx="3053">
                  <c:v>152.69999999999999</c:v>
                </c:pt>
                <c:pt idx="3054">
                  <c:v>152.75</c:v>
                </c:pt>
                <c:pt idx="3055">
                  <c:v>152.80000000000001</c:v>
                </c:pt>
                <c:pt idx="3056">
                  <c:v>152.85</c:v>
                </c:pt>
                <c:pt idx="3057">
                  <c:v>152.9</c:v>
                </c:pt>
                <c:pt idx="3058">
                  <c:v>152.94999999999999</c:v>
                </c:pt>
                <c:pt idx="3059">
                  <c:v>153</c:v>
                </c:pt>
                <c:pt idx="3060">
                  <c:v>153.05000000000001</c:v>
                </c:pt>
                <c:pt idx="3061">
                  <c:v>153.1</c:v>
                </c:pt>
                <c:pt idx="3062">
                  <c:v>153.15</c:v>
                </c:pt>
                <c:pt idx="3063">
                  <c:v>153.19999999999999</c:v>
                </c:pt>
                <c:pt idx="3064">
                  <c:v>153.25</c:v>
                </c:pt>
                <c:pt idx="3065">
                  <c:v>153.30000000000001</c:v>
                </c:pt>
                <c:pt idx="3066">
                  <c:v>153.35</c:v>
                </c:pt>
                <c:pt idx="3067">
                  <c:v>153.4</c:v>
                </c:pt>
                <c:pt idx="3068">
                  <c:v>153.44999999999999</c:v>
                </c:pt>
                <c:pt idx="3069">
                  <c:v>153.5</c:v>
                </c:pt>
                <c:pt idx="3070">
                  <c:v>153.55000000000001</c:v>
                </c:pt>
                <c:pt idx="3071">
                  <c:v>153.6</c:v>
                </c:pt>
                <c:pt idx="3072">
                  <c:v>153.65</c:v>
                </c:pt>
                <c:pt idx="3073">
                  <c:v>153.69999999999999</c:v>
                </c:pt>
                <c:pt idx="3074">
                  <c:v>153.75</c:v>
                </c:pt>
                <c:pt idx="3075">
                  <c:v>153.80000000000001</c:v>
                </c:pt>
                <c:pt idx="3076">
                  <c:v>153.85</c:v>
                </c:pt>
                <c:pt idx="3077">
                  <c:v>153.9</c:v>
                </c:pt>
                <c:pt idx="3078">
                  <c:v>153.94999999999999</c:v>
                </c:pt>
                <c:pt idx="3079">
                  <c:v>154</c:v>
                </c:pt>
                <c:pt idx="3080">
                  <c:v>154.05000000000001</c:v>
                </c:pt>
                <c:pt idx="3081">
                  <c:v>154.1</c:v>
                </c:pt>
                <c:pt idx="3082">
                  <c:v>154.15</c:v>
                </c:pt>
                <c:pt idx="3083">
                  <c:v>154.19999999999999</c:v>
                </c:pt>
                <c:pt idx="3084">
                  <c:v>154.25</c:v>
                </c:pt>
                <c:pt idx="3085">
                  <c:v>154.30000000000001</c:v>
                </c:pt>
                <c:pt idx="3086">
                  <c:v>154.35</c:v>
                </c:pt>
                <c:pt idx="3087">
                  <c:v>154.4</c:v>
                </c:pt>
                <c:pt idx="3088">
                  <c:v>154.44999999999999</c:v>
                </c:pt>
                <c:pt idx="3089">
                  <c:v>154.5</c:v>
                </c:pt>
                <c:pt idx="3090">
                  <c:v>154.55000000000001</c:v>
                </c:pt>
                <c:pt idx="3091">
                  <c:v>154.6</c:v>
                </c:pt>
                <c:pt idx="3092">
                  <c:v>154.65</c:v>
                </c:pt>
                <c:pt idx="3093">
                  <c:v>154.69999999999999</c:v>
                </c:pt>
                <c:pt idx="3094">
                  <c:v>154.75</c:v>
                </c:pt>
                <c:pt idx="3095">
                  <c:v>154.80000000000001</c:v>
                </c:pt>
                <c:pt idx="3096">
                  <c:v>154.85</c:v>
                </c:pt>
                <c:pt idx="3097">
                  <c:v>154.9</c:v>
                </c:pt>
                <c:pt idx="3098">
                  <c:v>154.94999999999999</c:v>
                </c:pt>
                <c:pt idx="3099">
                  <c:v>155</c:v>
                </c:pt>
                <c:pt idx="3100">
                  <c:v>155.05000000000001</c:v>
                </c:pt>
                <c:pt idx="3101">
                  <c:v>155.1</c:v>
                </c:pt>
                <c:pt idx="3102">
                  <c:v>155.15</c:v>
                </c:pt>
                <c:pt idx="3103">
                  <c:v>155.19999999999999</c:v>
                </c:pt>
                <c:pt idx="3104">
                  <c:v>155.25</c:v>
                </c:pt>
                <c:pt idx="3105">
                  <c:v>155.30000000000001</c:v>
                </c:pt>
                <c:pt idx="3106">
                  <c:v>155.35</c:v>
                </c:pt>
                <c:pt idx="3107">
                  <c:v>155.4</c:v>
                </c:pt>
                <c:pt idx="3108">
                  <c:v>155.44999999999999</c:v>
                </c:pt>
                <c:pt idx="3109">
                  <c:v>155.5</c:v>
                </c:pt>
                <c:pt idx="3110">
                  <c:v>155.55000000000001</c:v>
                </c:pt>
                <c:pt idx="3111">
                  <c:v>155.6</c:v>
                </c:pt>
                <c:pt idx="3112">
                  <c:v>155.65</c:v>
                </c:pt>
                <c:pt idx="3113">
                  <c:v>155.69999999999999</c:v>
                </c:pt>
                <c:pt idx="3114">
                  <c:v>155.75</c:v>
                </c:pt>
                <c:pt idx="3115">
                  <c:v>155.80000000000001</c:v>
                </c:pt>
                <c:pt idx="3116">
                  <c:v>155.85</c:v>
                </c:pt>
                <c:pt idx="3117">
                  <c:v>155.9</c:v>
                </c:pt>
                <c:pt idx="3118">
                  <c:v>155.94999999999999</c:v>
                </c:pt>
                <c:pt idx="3119">
                  <c:v>156</c:v>
                </c:pt>
                <c:pt idx="3120">
                  <c:v>156.05000000000001</c:v>
                </c:pt>
                <c:pt idx="3121">
                  <c:v>156.1</c:v>
                </c:pt>
                <c:pt idx="3122">
                  <c:v>156.15</c:v>
                </c:pt>
                <c:pt idx="3123">
                  <c:v>156.19999999999999</c:v>
                </c:pt>
                <c:pt idx="3124">
                  <c:v>156.25</c:v>
                </c:pt>
                <c:pt idx="3125">
                  <c:v>156.30000000000001</c:v>
                </c:pt>
                <c:pt idx="3126">
                  <c:v>156.35</c:v>
                </c:pt>
                <c:pt idx="3127">
                  <c:v>156.4</c:v>
                </c:pt>
                <c:pt idx="3128">
                  <c:v>156.44999999999999</c:v>
                </c:pt>
                <c:pt idx="3129">
                  <c:v>156.5</c:v>
                </c:pt>
                <c:pt idx="3130">
                  <c:v>156.55000000000001</c:v>
                </c:pt>
                <c:pt idx="3131">
                  <c:v>156.6</c:v>
                </c:pt>
                <c:pt idx="3132">
                  <c:v>156.65</c:v>
                </c:pt>
                <c:pt idx="3133">
                  <c:v>156.69999999999999</c:v>
                </c:pt>
                <c:pt idx="3134">
                  <c:v>156.75</c:v>
                </c:pt>
                <c:pt idx="3135">
                  <c:v>156.80000000000001</c:v>
                </c:pt>
                <c:pt idx="3136">
                  <c:v>156.85</c:v>
                </c:pt>
                <c:pt idx="3137">
                  <c:v>156.9</c:v>
                </c:pt>
                <c:pt idx="3138">
                  <c:v>156.94999999999999</c:v>
                </c:pt>
                <c:pt idx="3139">
                  <c:v>157</c:v>
                </c:pt>
                <c:pt idx="3140">
                  <c:v>157.05000000000001</c:v>
                </c:pt>
                <c:pt idx="3141">
                  <c:v>157.1</c:v>
                </c:pt>
                <c:pt idx="3142">
                  <c:v>157.15</c:v>
                </c:pt>
                <c:pt idx="3143">
                  <c:v>157.19999999999999</c:v>
                </c:pt>
                <c:pt idx="3144">
                  <c:v>157.25</c:v>
                </c:pt>
                <c:pt idx="3145">
                  <c:v>157.30000000000001</c:v>
                </c:pt>
                <c:pt idx="3146">
                  <c:v>157.35</c:v>
                </c:pt>
                <c:pt idx="3147">
                  <c:v>157.4</c:v>
                </c:pt>
                <c:pt idx="3148">
                  <c:v>157.44999999999999</c:v>
                </c:pt>
                <c:pt idx="3149">
                  <c:v>157.5</c:v>
                </c:pt>
                <c:pt idx="3150">
                  <c:v>157.55000000000001</c:v>
                </c:pt>
                <c:pt idx="3151">
                  <c:v>157.6</c:v>
                </c:pt>
                <c:pt idx="3152">
                  <c:v>157.65</c:v>
                </c:pt>
                <c:pt idx="3153">
                  <c:v>157.69999999999999</c:v>
                </c:pt>
                <c:pt idx="3154">
                  <c:v>157.75</c:v>
                </c:pt>
                <c:pt idx="3155">
                  <c:v>157.80000000000001</c:v>
                </c:pt>
                <c:pt idx="3156">
                  <c:v>157.85</c:v>
                </c:pt>
                <c:pt idx="3157">
                  <c:v>157.9</c:v>
                </c:pt>
                <c:pt idx="3158">
                  <c:v>157.94999999999999</c:v>
                </c:pt>
                <c:pt idx="3159">
                  <c:v>158</c:v>
                </c:pt>
                <c:pt idx="3160">
                  <c:v>158.05000000000001</c:v>
                </c:pt>
                <c:pt idx="3161">
                  <c:v>158.1</c:v>
                </c:pt>
                <c:pt idx="3162">
                  <c:v>158.15</c:v>
                </c:pt>
                <c:pt idx="3163">
                  <c:v>158.19999999999999</c:v>
                </c:pt>
                <c:pt idx="3164">
                  <c:v>158.25</c:v>
                </c:pt>
                <c:pt idx="3165">
                  <c:v>158.30000000000001</c:v>
                </c:pt>
                <c:pt idx="3166">
                  <c:v>158.35</c:v>
                </c:pt>
                <c:pt idx="3167">
                  <c:v>158.4</c:v>
                </c:pt>
                <c:pt idx="3168">
                  <c:v>158.44999999999999</c:v>
                </c:pt>
                <c:pt idx="3169">
                  <c:v>158.5</c:v>
                </c:pt>
                <c:pt idx="3170">
                  <c:v>158.55000000000001</c:v>
                </c:pt>
                <c:pt idx="3171">
                  <c:v>158.6</c:v>
                </c:pt>
                <c:pt idx="3172">
                  <c:v>158.65</c:v>
                </c:pt>
                <c:pt idx="3173">
                  <c:v>158.69999999999999</c:v>
                </c:pt>
                <c:pt idx="3174">
                  <c:v>158.75</c:v>
                </c:pt>
                <c:pt idx="3175">
                  <c:v>158.80000000000001</c:v>
                </c:pt>
                <c:pt idx="3176">
                  <c:v>158.85</c:v>
                </c:pt>
                <c:pt idx="3177">
                  <c:v>158.9</c:v>
                </c:pt>
                <c:pt idx="3178">
                  <c:v>158.94999999999999</c:v>
                </c:pt>
                <c:pt idx="3179">
                  <c:v>159</c:v>
                </c:pt>
                <c:pt idx="3180">
                  <c:v>159.05000000000001</c:v>
                </c:pt>
                <c:pt idx="3181">
                  <c:v>159.1</c:v>
                </c:pt>
                <c:pt idx="3182">
                  <c:v>159.15</c:v>
                </c:pt>
                <c:pt idx="3183">
                  <c:v>159.19999999999999</c:v>
                </c:pt>
                <c:pt idx="3184">
                  <c:v>159.25</c:v>
                </c:pt>
                <c:pt idx="3185">
                  <c:v>159.30000000000001</c:v>
                </c:pt>
                <c:pt idx="3186">
                  <c:v>159.35</c:v>
                </c:pt>
                <c:pt idx="3187">
                  <c:v>159.4</c:v>
                </c:pt>
                <c:pt idx="3188">
                  <c:v>159.44999999999999</c:v>
                </c:pt>
                <c:pt idx="3189">
                  <c:v>159.5</c:v>
                </c:pt>
                <c:pt idx="3190">
                  <c:v>159.55000000000001</c:v>
                </c:pt>
                <c:pt idx="3191">
                  <c:v>159.6</c:v>
                </c:pt>
                <c:pt idx="3192">
                  <c:v>159.65</c:v>
                </c:pt>
                <c:pt idx="3193">
                  <c:v>159.69999999999999</c:v>
                </c:pt>
                <c:pt idx="3194">
                  <c:v>159.75</c:v>
                </c:pt>
                <c:pt idx="3195">
                  <c:v>159.80000000000001</c:v>
                </c:pt>
                <c:pt idx="3196">
                  <c:v>159.85</c:v>
                </c:pt>
                <c:pt idx="3197">
                  <c:v>159.9</c:v>
                </c:pt>
                <c:pt idx="3198">
                  <c:v>159.94999999999999</c:v>
                </c:pt>
                <c:pt idx="3199">
                  <c:v>160</c:v>
                </c:pt>
                <c:pt idx="3200">
                  <c:v>160.05000000000001</c:v>
                </c:pt>
                <c:pt idx="3201">
                  <c:v>160.1</c:v>
                </c:pt>
                <c:pt idx="3202">
                  <c:v>160.15</c:v>
                </c:pt>
                <c:pt idx="3203">
                  <c:v>160.19999999999999</c:v>
                </c:pt>
                <c:pt idx="3204">
                  <c:v>160.25</c:v>
                </c:pt>
                <c:pt idx="3205">
                  <c:v>160.30000000000001</c:v>
                </c:pt>
                <c:pt idx="3206">
                  <c:v>160.35</c:v>
                </c:pt>
                <c:pt idx="3207">
                  <c:v>160.4</c:v>
                </c:pt>
                <c:pt idx="3208">
                  <c:v>160.44999999999999</c:v>
                </c:pt>
                <c:pt idx="3209">
                  <c:v>160.5</c:v>
                </c:pt>
                <c:pt idx="3210">
                  <c:v>160.55000000000001</c:v>
                </c:pt>
                <c:pt idx="3211">
                  <c:v>160.6</c:v>
                </c:pt>
                <c:pt idx="3212">
                  <c:v>160.65</c:v>
                </c:pt>
                <c:pt idx="3213">
                  <c:v>160.69999999999999</c:v>
                </c:pt>
                <c:pt idx="3214">
                  <c:v>160.75</c:v>
                </c:pt>
                <c:pt idx="3215">
                  <c:v>160.80000000000001</c:v>
                </c:pt>
                <c:pt idx="3216">
                  <c:v>160.85</c:v>
                </c:pt>
                <c:pt idx="3217">
                  <c:v>160.9</c:v>
                </c:pt>
                <c:pt idx="3218">
                  <c:v>160.94999999999999</c:v>
                </c:pt>
                <c:pt idx="3219">
                  <c:v>161</c:v>
                </c:pt>
                <c:pt idx="3220">
                  <c:v>161.05000000000001</c:v>
                </c:pt>
                <c:pt idx="3221">
                  <c:v>161.1</c:v>
                </c:pt>
                <c:pt idx="3222">
                  <c:v>161.15</c:v>
                </c:pt>
                <c:pt idx="3223">
                  <c:v>161.19999999999999</c:v>
                </c:pt>
                <c:pt idx="3224">
                  <c:v>161.25</c:v>
                </c:pt>
                <c:pt idx="3225">
                  <c:v>161.30000000000001</c:v>
                </c:pt>
                <c:pt idx="3226">
                  <c:v>161.35</c:v>
                </c:pt>
                <c:pt idx="3227">
                  <c:v>161.4</c:v>
                </c:pt>
                <c:pt idx="3228">
                  <c:v>161.44999999999999</c:v>
                </c:pt>
                <c:pt idx="3229">
                  <c:v>161.5</c:v>
                </c:pt>
                <c:pt idx="3230">
                  <c:v>161.55000000000001</c:v>
                </c:pt>
                <c:pt idx="3231">
                  <c:v>161.6</c:v>
                </c:pt>
                <c:pt idx="3232">
                  <c:v>161.65</c:v>
                </c:pt>
                <c:pt idx="3233">
                  <c:v>161.69999999999999</c:v>
                </c:pt>
                <c:pt idx="3234">
                  <c:v>161.75</c:v>
                </c:pt>
                <c:pt idx="3235">
                  <c:v>161.80000000000001</c:v>
                </c:pt>
                <c:pt idx="3236">
                  <c:v>161.85</c:v>
                </c:pt>
                <c:pt idx="3237">
                  <c:v>161.9</c:v>
                </c:pt>
                <c:pt idx="3238">
                  <c:v>161.94999999999999</c:v>
                </c:pt>
                <c:pt idx="3239">
                  <c:v>162</c:v>
                </c:pt>
                <c:pt idx="3240">
                  <c:v>162.05000000000001</c:v>
                </c:pt>
                <c:pt idx="3241">
                  <c:v>162.1</c:v>
                </c:pt>
                <c:pt idx="3242">
                  <c:v>162.15</c:v>
                </c:pt>
                <c:pt idx="3243">
                  <c:v>162.19999999999999</c:v>
                </c:pt>
                <c:pt idx="3244">
                  <c:v>162.25</c:v>
                </c:pt>
                <c:pt idx="3245">
                  <c:v>162.30000000000001</c:v>
                </c:pt>
                <c:pt idx="3246">
                  <c:v>162.35</c:v>
                </c:pt>
                <c:pt idx="3247">
                  <c:v>162.4</c:v>
                </c:pt>
                <c:pt idx="3248">
                  <c:v>162.44999999999999</c:v>
                </c:pt>
                <c:pt idx="3249">
                  <c:v>162.5</c:v>
                </c:pt>
                <c:pt idx="3250">
                  <c:v>162.55000000000001</c:v>
                </c:pt>
                <c:pt idx="3251">
                  <c:v>162.6</c:v>
                </c:pt>
                <c:pt idx="3252">
                  <c:v>162.65</c:v>
                </c:pt>
                <c:pt idx="3253">
                  <c:v>162.69999999999999</c:v>
                </c:pt>
                <c:pt idx="3254">
                  <c:v>162.75</c:v>
                </c:pt>
                <c:pt idx="3255">
                  <c:v>162.80000000000001</c:v>
                </c:pt>
                <c:pt idx="3256">
                  <c:v>162.85</c:v>
                </c:pt>
                <c:pt idx="3257">
                  <c:v>162.9</c:v>
                </c:pt>
                <c:pt idx="3258">
                  <c:v>162.94999999999999</c:v>
                </c:pt>
                <c:pt idx="3259">
                  <c:v>163</c:v>
                </c:pt>
                <c:pt idx="3260">
                  <c:v>163.05000000000001</c:v>
                </c:pt>
                <c:pt idx="3261">
                  <c:v>163.1</c:v>
                </c:pt>
                <c:pt idx="3262">
                  <c:v>163.15</c:v>
                </c:pt>
                <c:pt idx="3263">
                  <c:v>163.19999999999999</c:v>
                </c:pt>
                <c:pt idx="3264">
                  <c:v>163.25</c:v>
                </c:pt>
                <c:pt idx="3265">
                  <c:v>163.30000000000001</c:v>
                </c:pt>
                <c:pt idx="3266">
                  <c:v>163.35</c:v>
                </c:pt>
                <c:pt idx="3267">
                  <c:v>163.4</c:v>
                </c:pt>
                <c:pt idx="3268">
                  <c:v>163.44999999999999</c:v>
                </c:pt>
                <c:pt idx="3269">
                  <c:v>163.5</c:v>
                </c:pt>
                <c:pt idx="3270">
                  <c:v>163.55000000000001</c:v>
                </c:pt>
                <c:pt idx="3271">
                  <c:v>163.6</c:v>
                </c:pt>
                <c:pt idx="3272">
                  <c:v>163.65</c:v>
                </c:pt>
                <c:pt idx="3273">
                  <c:v>163.69999999999999</c:v>
                </c:pt>
                <c:pt idx="3274">
                  <c:v>163.75</c:v>
                </c:pt>
                <c:pt idx="3275">
                  <c:v>163.80000000000001</c:v>
                </c:pt>
                <c:pt idx="3276">
                  <c:v>163.85</c:v>
                </c:pt>
                <c:pt idx="3277">
                  <c:v>163.9</c:v>
                </c:pt>
                <c:pt idx="3278">
                  <c:v>163.95</c:v>
                </c:pt>
                <c:pt idx="3279">
                  <c:v>164</c:v>
                </c:pt>
                <c:pt idx="3280">
                  <c:v>164.05</c:v>
                </c:pt>
                <c:pt idx="3281">
                  <c:v>164.1</c:v>
                </c:pt>
                <c:pt idx="3282">
                  <c:v>164.15</c:v>
                </c:pt>
                <c:pt idx="3283">
                  <c:v>164.2</c:v>
                </c:pt>
                <c:pt idx="3284">
                  <c:v>164.25</c:v>
                </c:pt>
                <c:pt idx="3285">
                  <c:v>164.3</c:v>
                </c:pt>
                <c:pt idx="3286">
                  <c:v>164.35</c:v>
                </c:pt>
                <c:pt idx="3287">
                  <c:v>164.4</c:v>
                </c:pt>
                <c:pt idx="3288">
                  <c:v>164.45</c:v>
                </c:pt>
                <c:pt idx="3289">
                  <c:v>164.5</c:v>
                </c:pt>
                <c:pt idx="3290">
                  <c:v>164.55</c:v>
                </c:pt>
                <c:pt idx="3291">
                  <c:v>164.6</c:v>
                </c:pt>
                <c:pt idx="3292">
                  <c:v>164.65</c:v>
                </c:pt>
                <c:pt idx="3293">
                  <c:v>164.7</c:v>
                </c:pt>
                <c:pt idx="3294">
                  <c:v>164.75</c:v>
                </c:pt>
                <c:pt idx="3295">
                  <c:v>164.8</c:v>
                </c:pt>
                <c:pt idx="3296">
                  <c:v>164.85</c:v>
                </c:pt>
                <c:pt idx="3297">
                  <c:v>164.9</c:v>
                </c:pt>
                <c:pt idx="3298">
                  <c:v>164.95</c:v>
                </c:pt>
                <c:pt idx="3299">
                  <c:v>165</c:v>
                </c:pt>
                <c:pt idx="3300">
                  <c:v>165.05</c:v>
                </c:pt>
                <c:pt idx="3301">
                  <c:v>165.1</c:v>
                </c:pt>
                <c:pt idx="3302">
                  <c:v>165.15</c:v>
                </c:pt>
                <c:pt idx="3303">
                  <c:v>165.2</c:v>
                </c:pt>
                <c:pt idx="3304">
                  <c:v>165.25</c:v>
                </c:pt>
                <c:pt idx="3305">
                  <c:v>165.3</c:v>
                </c:pt>
                <c:pt idx="3306">
                  <c:v>165.35</c:v>
                </c:pt>
                <c:pt idx="3307">
                  <c:v>165.4</c:v>
                </c:pt>
                <c:pt idx="3308">
                  <c:v>165.45</c:v>
                </c:pt>
                <c:pt idx="3309">
                  <c:v>165.5</c:v>
                </c:pt>
                <c:pt idx="3310">
                  <c:v>165.55</c:v>
                </c:pt>
                <c:pt idx="3311">
                  <c:v>165.6</c:v>
                </c:pt>
                <c:pt idx="3312">
                  <c:v>165.65</c:v>
                </c:pt>
                <c:pt idx="3313">
                  <c:v>165.7</c:v>
                </c:pt>
                <c:pt idx="3314">
                  <c:v>165.75</c:v>
                </c:pt>
                <c:pt idx="3315">
                  <c:v>165.8</c:v>
                </c:pt>
                <c:pt idx="3316">
                  <c:v>165.85</c:v>
                </c:pt>
                <c:pt idx="3317">
                  <c:v>165.9</c:v>
                </c:pt>
                <c:pt idx="3318">
                  <c:v>165.95</c:v>
                </c:pt>
                <c:pt idx="3319">
                  <c:v>166</c:v>
                </c:pt>
                <c:pt idx="3320">
                  <c:v>166.05</c:v>
                </c:pt>
                <c:pt idx="3321">
                  <c:v>166.1</c:v>
                </c:pt>
                <c:pt idx="3322">
                  <c:v>166.15</c:v>
                </c:pt>
                <c:pt idx="3323">
                  <c:v>166.2</c:v>
                </c:pt>
                <c:pt idx="3324">
                  <c:v>166.25</c:v>
                </c:pt>
                <c:pt idx="3325">
                  <c:v>166.3</c:v>
                </c:pt>
                <c:pt idx="3326">
                  <c:v>166.35</c:v>
                </c:pt>
                <c:pt idx="3327">
                  <c:v>166.4</c:v>
                </c:pt>
                <c:pt idx="3328">
                  <c:v>166.45</c:v>
                </c:pt>
                <c:pt idx="3329">
                  <c:v>166.5</c:v>
                </c:pt>
                <c:pt idx="3330">
                  <c:v>166.55</c:v>
                </c:pt>
                <c:pt idx="3331">
                  <c:v>166.6</c:v>
                </c:pt>
                <c:pt idx="3332">
                  <c:v>166.65</c:v>
                </c:pt>
                <c:pt idx="3333">
                  <c:v>166.7</c:v>
                </c:pt>
                <c:pt idx="3334">
                  <c:v>166.75</c:v>
                </c:pt>
                <c:pt idx="3335">
                  <c:v>166.8</c:v>
                </c:pt>
                <c:pt idx="3336">
                  <c:v>166.85</c:v>
                </c:pt>
                <c:pt idx="3337">
                  <c:v>166.9</c:v>
                </c:pt>
                <c:pt idx="3338">
                  <c:v>166.95</c:v>
                </c:pt>
                <c:pt idx="3339">
                  <c:v>167</c:v>
                </c:pt>
                <c:pt idx="3340">
                  <c:v>167.05</c:v>
                </c:pt>
                <c:pt idx="3341">
                  <c:v>167.1</c:v>
                </c:pt>
                <c:pt idx="3342">
                  <c:v>167.15</c:v>
                </c:pt>
                <c:pt idx="3343">
                  <c:v>167.2</c:v>
                </c:pt>
                <c:pt idx="3344">
                  <c:v>167.25</c:v>
                </c:pt>
                <c:pt idx="3345">
                  <c:v>167.3</c:v>
                </c:pt>
                <c:pt idx="3346">
                  <c:v>167.35</c:v>
                </c:pt>
                <c:pt idx="3347">
                  <c:v>167.4</c:v>
                </c:pt>
                <c:pt idx="3348">
                  <c:v>167.45</c:v>
                </c:pt>
                <c:pt idx="3349">
                  <c:v>167.5</c:v>
                </c:pt>
                <c:pt idx="3350">
                  <c:v>167.55</c:v>
                </c:pt>
                <c:pt idx="3351">
                  <c:v>167.6</c:v>
                </c:pt>
                <c:pt idx="3352">
                  <c:v>167.65</c:v>
                </c:pt>
                <c:pt idx="3353">
                  <c:v>167.7</c:v>
                </c:pt>
                <c:pt idx="3354">
                  <c:v>167.75</c:v>
                </c:pt>
                <c:pt idx="3355">
                  <c:v>167.8</c:v>
                </c:pt>
                <c:pt idx="3356">
                  <c:v>167.85</c:v>
                </c:pt>
                <c:pt idx="3357">
                  <c:v>167.9</c:v>
                </c:pt>
                <c:pt idx="3358">
                  <c:v>167.95</c:v>
                </c:pt>
                <c:pt idx="3359">
                  <c:v>168</c:v>
                </c:pt>
                <c:pt idx="3360">
                  <c:v>168.05</c:v>
                </c:pt>
                <c:pt idx="3361">
                  <c:v>168.1</c:v>
                </c:pt>
                <c:pt idx="3362">
                  <c:v>168.15</c:v>
                </c:pt>
                <c:pt idx="3363">
                  <c:v>168.2</c:v>
                </c:pt>
                <c:pt idx="3364">
                  <c:v>168.25</c:v>
                </c:pt>
                <c:pt idx="3365">
                  <c:v>168.3</c:v>
                </c:pt>
                <c:pt idx="3366">
                  <c:v>168.35</c:v>
                </c:pt>
                <c:pt idx="3367">
                  <c:v>168.4</c:v>
                </c:pt>
                <c:pt idx="3368">
                  <c:v>168.45</c:v>
                </c:pt>
                <c:pt idx="3369">
                  <c:v>168.5</c:v>
                </c:pt>
                <c:pt idx="3370">
                  <c:v>168.55</c:v>
                </c:pt>
                <c:pt idx="3371">
                  <c:v>168.6</c:v>
                </c:pt>
                <c:pt idx="3372">
                  <c:v>168.65</c:v>
                </c:pt>
                <c:pt idx="3373">
                  <c:v>168.7</c:v>
                </c:pt>
                <c:pt idx="3374">
                  <c:v>168.75</c:v>
                </c:pt>
                <c:pt idx="3375">
                  <c:v>168.8</c:v>
                </c:pt>
                <c:pt idx="3376">
                  <c:v>168.85</c:v>
                </c:pt>
                <c:pt idx="3377">
                  <c:v>168.9</c:v>
                </c:pt>
                <c:pt idx="3378">
                  <c:v>168.95</c:v>
                </c:pt>
                <c:pt idx="3379">
                  <c:v>169</c:v>
                </c:pt>
                <c:pt idx="3380">
                  <c:v>169.05</c:v>
                </c:pt>
                <c:pt idx="3381">
                  <c:v>169.1</c:v>
                </c:pt>
                <c:pt idx="3382">
                  <c:v>169.15</c:v>
                </c:pt>
                <c:pt idx="3383">
                  <c:v>169.2</c:v>
                </c:pt>
                <c:pt idx="3384">
                  <c:v>169.25</c:v>
                </c:pt>
                <c:pt idx="3385">
                  <c:v>169.3</c:v>
                </c:pt>
                <c:pt idx="3386">
                  <c:v>169.35</c:v>
                </c:pt>
                <c:pt idx="3387">
                  <c:v>169.4</c:v>
                </c:pt>
                <c:pt idx="3388">
                  <c:v>169.45</c:v>
                </c:pt>
                <c:pt idx="3389">
                  <c:v>169.5</c:v>
                </c:pt>
                <c:pt idx="3390">
                  <c:v>169.55</c:v>
                </c:pt>
                <c:pt idx="3391">
                  <c:v>169.6</c:v>
                </c:pt>
                <c:pt idx="3392">
                  <c:v>169.65</c:v>
                </c:pt>
                <c:pt idx="3393">
                  <c:v>169.7</c:v>
                </c:pt>
                <c:pt idx="3394">
                  <c:v>169.75</c:v>
                </c:pt>
                <c:pt idx="3395">
                  <c:v>169.8</c:v>
                </c:pt>
                <c:pt idx="3396">
                  <c:v>169.85</c:v>
                </c:pt>
                <c:pt idx="3397">
                  <c:v>169.9</c:v>
                </c:pt>
                <c:pt idx="3398">
                  <c:v>169.95</c:v>
                </c:pt>
                <c:pt idx="3399">
                  <c:v>170</c:v>
                </c:pt>
                <c:pt idx="3400">
                  <c:v>170.05</c:v>
                </c:pt>
                <c:pt idx="3401">
                  <c:v>170.1</c:v>
                </c:pt>
                <c:pt idx="3402">
                  <c:v>170.15</c:v>
                </c:pt>
                <c:pt idx="3403">
                  <c:v>170.2</c:v>
                </c:pt>
                <c:pt idx="3404">
                  <c:v>170.25</c:v>
                </c:pt>
                <c:pt idx="3405">
                  <c:v>170.3</c:v>
                </c:pt>
                <c:pt idx="3406">
                  <c:v>170.35</c:v>
                </c:pt>
                <c:pt idx="3407">
                  <c:v>170.4</c:v>
                </c:pt>
                <c:pt idx="3408">
                  <c:v>170.45</c:v>
                </c:pt>
                <c:pt idx="3409">
                  <c:v>170.5</c:v>
                </c:pt>
                <c:pt idx="3410">
                  <c:v>170.55</c:v>
                </c:pt>
                <c:pt idx="3411">
                  <c:v>170.6</c:v>
                </c:pt>
                <c:pt idx="3412">
                  <c:v>170.65</c:v>
                </c:pt>
                <c:pt idx="3413">
                  <c:v>170.7</c:v>
                </c:pt>
                <c:pt idx="3414">
                  <c:v>170.75</c:v>
                </c:pt>
                <c:pt idx="3415">
                  <c:v>170.8</c:v>
                </c:pt>
                <c:pt idx="3416">
                  <c:v>170.85</c:v>
                </c:pt>
                <c:pt idx="3417">
                  <c:v>170.9</c:v>
                </c:pt>
                <c:pt idx="3418">
                  <c:v>170.95</c:v>
                </c:pt>
                <c:pt idx="3419">
                  <c:v>171</c:v>
                </c:pt>
                <c:pt idx="3420">
                  <c:v>171.05</c:v>
                </c:pt>
                <c:pt idx="3421">
                  <c:v>171.1</c:v>
                </c:pt>
                <c:pt idx="3422">
                  <c:v>171.15</c:v>
                </c:pt>
                <c:pt idx="3423">
                  <c:v>171.2</c:v>
                </c:pt>
                <c:pt idx="3424">
                  <c:v>171.25</c:v>
                </c:pt>
                <c:pt idx="3425">
                  <c:v>171.3</c:v>
                </c:pt>
                <c:pt idx="3426">
                  <c:v>171.35</c:v>
                </c:pt>
                <c:pt idx="3427">
                  <c:v>171.4</c:v>
                </c:pt>
                <c:pt idx="3428">
                  <c:v>171.45</c:v>
                </c:pt>
                <c:pt idx="3429">
                  <c:v>171.5</c:v>
                </c:pt>
                <c:pt idx="3430">
                  <c:v>171.55</c:v>
                </c:pt>
                <c:pt idx="3431">
                  <c:v>171.6</c:v>
                </c:pt>
                <c:pt idx="3432">
                  <c:v>171.65</c:v>
                </c:pt>
                <c:pt idx="3433">
                  <c:v>171.7</c:v>
                </c:pt>
                <c:pt idx="3434">
                  <c:v>171.75</c:v>
                </c:pt>
                <c:pt idx="3435">
                  <c:v>171.8</c:v>
                </c:pt>
                <c:pt idx="3436">
                  <c:v>171.85</c:v>
                </c:pt>
                <c:pt idx="3437">
                  <c:v>171.9</c:v>
                </c:pt>
                <c:pt idx="3438">
                  <c:v>171.95</c:v>
                </c:pt>
                <c:pt idx="3439">
                  <c:v>172</c:v>
                </c:pt>
                <c:pt idx="3440">
                  <c:v>172.05</c:v>
                </c:pt>
                <c:pt idx="3441">
                  <c:v>172.1</c:v>
                </c:pt>
                <c:pt idx="3442">
                  <c:v>172.15</c:v>
                </c:pt>
                <c:pt idx="3443">
                  <c:v>172.2</c:v>
                </c:pt>
                <c:pt idx="3444">
                  <c:v>172.25</c:v>
                </c:pt>
                <c:pt idx="3445">
                  <c:v>172.3</c:v>
                </c:pt>
                <c:pt idx="3446">
                  <c:v>172.35</c:v>
                </c:pt>
                <c:pt idx="3447">
                  <c:v>172.4</c:v>
                </c:pt>
                <c:pt idx="3448">
                  <c:v>172.45</c:v>
                </c:pt>
                <c:pt idx="3449">
                  <c:v>172.5</c:v>
                </c:pt>
                <c:pt idx="3450">
                  <c:v>172.55</c:v>
                </c:pt>
                <c:pt idx="3451">
                  <c:v>172.6</c:v>
                </c:pt>
                <c:pt idx="3452">
                  <c:v>172.65</c:v>
                </c:pt>
                <c:pt idx="3453">
                  <c:v>172.7</c:v>
                </c:pt>
                <c:pt idx="3454">
                  <c:v>172.75</c:v>
                </c:pt>
                <c:pt idx="3455">
                  <c:v>172.8</c:v>
                </c:pt>
                <c:pt idx="3456">
                  <c:v>172.85</c:v>
                </c:pt>
                <c:pt idx="3457">
                  <c:v>172.9</c:v>
                </c:pt>
                <c:pt idx="3458">
                  <c:v>172.95</c:v>
                </c:pt>
                <c:pt idx="3459">
                  <c:v>173</c:v>
                </c:pt>
                <c:pt idx="3460">
                  <c:v>173.05</c:v>
                </c:pt>
                <c:pt idx="3461">
                  <c:v>173.1</c:v>
                </c:pt>
                <c:pt idx="3462">
                  <c:v>173.15</c:v>
                </c:pt>
                <c:pt idx="3463">
                  <c:v>173.2</c:v>
                </c:pt>
                <c:pt idx="3464">
                  <c:v>173.25</c:v>
                </c:pt>
                <c:pt idx="3465">
                  <c:v>173.3</c:v>
                </c:pt>
                <c:pt idx="3466">
                  <c:v>173.35</c:v>
                </c:pt>
                <c:pt idx="3467">
                  <c:v>173.4</c:v>
                </c:pt>
                <c:pt idx="3468">
                  <c:v>173.45</c:v>
                </c:pt>
                <c:pt idx="3469">
                  <c:v>173.5</c:v>
                </c:pt>
                <c:pt idx="3470">
                  <c:v>173.55</c:v>
                </c:pt>
                <c:pt idx="3471">
                  <c:v>173.6</c:v>
                </c:pt>
                <c:pt idx="3472">
                  <c:v>173.65</c:v>
                </c:pt>
                <c:pt idx="3473">
                  <c:v>173.7</c:v>
                </c:pt>
                <c:pt idx="3474">
                  <c:v>173.75</c:v>
                </c:pt>
                <c:pt idx="3475">
                  <c:v>173.8</c:v>
                </c:pt>
                <c:pt idx="3476">
                  <c:v>173.85</c:v>
                </c:pt>
                <c:pt idx="3477">
                  <c:v>173.9</c:v>
                </c:pt>
                <c:pt idx="3478">
                  <c:v>173.95</c:v>
                </c:pt>
                <c:pt idx="3479">
                  <c:v>174</c:v>
                </c:pt>
                <c:pt idx="3480">
                  <c:v>174.05</c:v>
                </c:pt>
                <c:pt idx="3481">
                  <c:v>174.1</c:v>
                </c:pt>
                <c:pt idx="3482">
                  <c:v>174.15</c:v>
                </c:pt>
                <c:pt idx="3483">
                  <c:v>174.2</c:v>
                </c:pt>
                <c:pt idx="3484">
                  <c:v>174.25</c:v>
                </c:pt>
                <c:pt idx="3485">
                  <c:v>174.3</c:v>
                </c:pt>
                <c:pt idx="3486">
                  <c:v>174.35</c:v>
                </c:pt>
                <c:pt idx="3487">
                  <c:v>174.4</c:v>
                </c:pt>
                <c:pt idx="3488">
                  <c:v>174.45</c:v>
                </c:pt>
                <c:pt idx="3489">
                  <c:v>174.5</c:v>
                </c:pt>
                <c:pt idx="3490">
                  <c:v>174.55</c:v>
                </c:pt>
                <c:pt idx="3491">
                  <c:v>174.6</c:v>
                </c:pt>
                <c:pt idx="3492">
                  <c:v>174.65</c:v>
                </c:pt>
                <c:pt idx="3493">
                  <c:v>174.7</c:v>
                </c:pt>
                <c:pt idx="3494">
                  <c:v>174.75</c:v>
                </c:pt>
                <c:pt idx="3495">
                  <c:v>174.8</c:v>
                </c:pt>
                <c:pt idx="3496">
                  <c:v>174.85</c:v>
                </c:pt>
                <c:pt idx="3497">
                  <c:v>174.9</c:v>
                </c:pt>
                <c:pt idx="3498">
                  <c:v>174.95</c:v>
                </c:pt>
                <c:pt idx="3499">
                  <c:v>175</c:v>
                </c:pt>
                <c:pt idx="3500">
                  <c:v>175.05</c:v>
                </c:pt>
                <c:pt idx="3501">
                  <c:v>175.1</c:v>
                </c:pt>
                <c:pt idx="3502">
                  <c:v>175.15</c:v>
                </c:pt>
                <c:pt idx="3503">
                  <c:v>175.2</c:v>
                </c:pt>
                <c:pt idx="3504">
                  <c:v>175.25</c:v>
                </c:pt>
                <c:pt idx="3505">
                  <c:v>175.3</c:v>
                </c:pt>
                <c:pt idx="3506">
                  <c:v>175.35</c:v>
                </c:pt>
                <c:pt idx="3507">
                  <c:v>175.4</c:v>
                </c:pt>
                <c:pt idx="3508">
                  <c:v>175.45</c:v>
                </c:pt>
                <c:pt idx="3509">
                  <c:v>175.5</c:v>
                </c:pt>
                <c:pt idx="3510">
                  <c:v>175.55</c:v>
                </c:pt>
                <c:pt idx="3511">
                  <c:v>175.6</c:v>
                </c:pt>
                <c:pt idx="3512">
                  <c:v>175.65</c:v>
                </c:pt>
                <c:pt idx="3513">
                  <c:v>175.7</c:v>
                </c:pt>
                <c:pt idx="3514">
                  <c:v>175.75</c:v>
                </c:pt>
                <c:pt idx="3515">
                  <c:v>175.8</c:v>
                </c:pt>
                <c:pt idx="3516">
                  <c:v>175.85</c:v>
                </c:pt>
                <c:pt idx="3517">
                  <c:v>175.9</c:v>
                </c:pt>
                <c:pt idx="3518">
                  <c:v>175.95</c:v>
                </c:pt>
                <c:pt idx="3519">
                  <c:v>176</c:v>
                </c:pt>
                <c:pt idx="3520">
                  <c:v>176.05</c:v>
                </c:pt>
                <c:pt idx="3521">
                  <c:v>176.1</c:v>
                </c:pt>
                <c:pt idx="3522">
                  <c:v>176.15</c:v>
                </c:pt>
                <c:pt idx="3523">
                  <c:v>176.2</c:v>
                </c:pt>
                <c:pt idx="3524">
                  <c:v>176.25</c:v>
                </c:pt>
                <c:pt idx="3525">
                  <c:v>176.3</c:v>
                </c:pt>
                <c:pt idx="3526">
                  <c:v>176.35</c:v>
                </c:pt>
                <c:pt idx="3527">
                  <c:v>176.4</c:v>
                </c:pt>
                <c:pt idx="3528">
                  <c:v>176.45</c:v>
                </c:pt>
                <c:pt idx="3529">
                  <c:v>176.5</c:v>
                </c:pt>
                <c:pt idx="3530">
                  <c:v>176.55</c:v>
                </c:pt>
                <c:pt idx="3531">
                  <c:v>176.6</c:v>
                </c:pt>
                <c:pt idx="3532">
                  <c:v>176.65</c:v>
                </c:pt>
                <c:pt idx="3533">
                  <c:v>176.7</c:v>
                </c:pt>
                <c:pt idx="3534">
                  <c:v>176.75</c:v>
                </c:pt>
                <c:pt idx="3535">
                  <c:v>176.8</c:v>
                </c:pt>
                <c:pt idx="3536">
                  <c:v>176.85</c:v>
                </c:pt>
                <c:pt idx="3537">
                  <c:v>176.9</c:v>
                </c:pt>
                <c:pt idx="3538">
                  <c:v>176.95</c:v>
                </c:pt>
                <c:pt idx="3539">
                  <c:v>177</c:v>
                </c:pt>
                <c:pt idx="3540">
                  <c:v>177.05</c:v>
                </c:pt>
                <c:pt idx="3541">
                  <c:v>177.1</c:v>
                </c:pt>
                <c:pt idx="3542">
                  <c:v>177.15</c:v>
                </c:pt>
                <c:pt idx="3543">
                  <c:v>177.2</c:v>
                </c:pt>
                <c:pt idx="3544">
                  <c:v>177.25</c:v>
                </c:pt>
                <c:pt idx="3545">
                  <c:v>177.3</c:v>
                </c:pt>
                <c:pt idx="3546">
                  <c:v>177.35</c:v>
                </c:pt>
                <c:pt idx="3547">
                  <c:v>177.4</c:v>
                </c:pt>
                <c:pt idx="3548">
                  <c:v>177.45</c:v>
                </c:pt>
                <c:pt idx="3549">
                  <c:v>177.5</c:v>
                </c:pt>
                <c:pt idx="3550">
                  <c:v>177.55</c:v>
                </c:pt>
                <c:pt idx="3551">
                  <c:v>177.6</c:v>
                </c:pt>
                <c:pt idx="3552">
                  <c:v>177.65</c:v>
                </c:pt>
                <c:pt idx="3553">
                  <c:v>177.7</c:v>
                </c:pt>
                <c:pt idx="3554">
                  <c:v>177.75</c:v>
                </c:pt>
                <c:pt idx="3555">
                  <c:v>177.8</c:v>
                </c:pt>
                <c:pt idx="3556">
                  <c:v>177.85</c:v>
                </c:pt>
                <c:pt idx="3557">
                  <c:v>177.9</c:v>
                </c:pt>
                <c:pt idx="3558">
                  <c:v>177.95</c:v>
                </c:pt>
                <c:pt idx="3559">
                  <c:v>178</c:v>
                </c:pt>
                <c:pt idx="3560">
                  <c:v>178.05</c:v>
                </c:pt>
                <c:pt idx="3561">
                  <c:v>178.1</c:v>
                </c:pt>
                <c:pt idx="3562">
                  <c:v>178.15</c:v>
                </c:pt>
                <c:pt idx="3563">
                  <c:v>178.2</c:v>
                </c:pt>
                <c:pt idx="3564">
                  <c:v>178.25</c:v>
                </c:pt>
                <c:pt idx="3565">
                  <c:v>178.3</c:v>
                </c:pt>
                <c:pt idx="3566">
                  <c:v>178.35</c:v>
                </c:pt>
                <c:pt idx="3567">
                  <c:v>178.4</c:v>
                </c:pt>
                <c:pt idx="3568">
                  <c:v>178.45</c:v>
                </c:pt>
                <c:pt idx="3569">
                  <c:v>178.5</c:v>
                </c:pt>
                <c:pt idx="3570">
                  <c:v>178.55</c:v>
                </c:pt>
                <c:pt idx="3571">
                  <c:v>178.6</c:v>
                </c:pt>
                <c:pt idx="3572">
                  <c:v>178.65</c:v>
                </c:pt>
                <c:pt idx="3573">
                  <c:v>178.7</c:v>
                </c:pt>
                <c:pt idx="3574">
                  <c:v>178.75</c:v>
                </c:pt>
                <c:pt idx="3575">
                  <c:v>178.8</c:v>
                </c:pt>
                <c:pt idx="3576">
                  <c:v>178.85</c:v>
                </c:pt>
                <c:pt idx="3577">
                  <c:v>178.9</c:v>
                </c:pt>
                <c:pt idx="3578">
                  <c:v>178.95</c:v>
                </c:pt>
                <c:pt idx="3579">
                  <c:v>179</c:v>
                </c:pt>
                <c:pt idx="3580">
                  <c:v>179.05</c:v>
                </c:pt>
                <c:pt idx="3581">
                  <c:v>179.1</c:v>
                </c:pt>
                <c:pt idx="3582">
                  <c:v>179.15</c:v>
                </c:pt>
                <c:pt idx="3583">
                  <c:v>179.2</c:v>
                </c:pt>
                <c:pt idx="3584">
                  <c:v>179.25</c:v>
                </c:pt>
                <c:pt idx="3585">
                  <c:v>179.3</c:v>
                </c:pt>
                <c:pt idx="3586">
                  <c:v>179.35</c:v>
                </c:pt>
                <c:pt idx="3587">
                  <c:v>179.4</c:v>
                </c:pt>
                <c:pt idx="3588">
                  <c:v>179.45</c:v>
                </c:pt>
                <c:pt idx="3589">
                  <c:v>179.5</c:v>
                </c:pt>
                <c:pt idx="3590">
                  <c:v>179.55</c:v>
                </c:pt>
                <c:pt idx="3591">
                  <c:v>179.6</c:v>
                </c:pt>
                <c:pt idx="3592">
                  <c:v>179.65</c:v>
                </c:pt>
                <c:pt idx="3593">
                  <c:v>179.7</c:v>
                </c:pt>
                <c:pt idx="3594">
                  <c:v>179.75</c:v>
                </c:pt>
                <c:pt idx="3595">
                  <c:v>179.8</c:v>
                </c:pt>
                <c:pt idx="3596">
                  <c:v>179.85</c:v>
                </c:pt>
                <c:pt idx="3597">
                  <c:v>179.9</c:v>
                </c:pt>
                <c:pt idx="3598">
                  <c:v>179.95</c:v>
                </c:pt>
                <c:pt idx="3599">
                  <c:v>180</c:v>
                </c:pt>
                <c:pt idx="3600">
                  <c:v>180.05</c:v>
                </c:pt>
                <c:pt idx="3601">
                  <c:v>180.1</c:v>
                </c:pt>
                <c:pt idx="3602">
                  <c:v>180.15</c:v>
                </c:pt>
                <c:pt idx="3603">
                  <c:v>180.2</c:v>
                </c:pt>
                <c:pt idx="3604">
                  <c:v>180.25</c:v>
                </c:pt>
                <c:pt idx="3605">
                  <c:v>180.3</c:v>
                </c:pt>
                <c:pt idx="3606">
                  <c:v>180.35</c:v>
                </c:pt>
                <c:pt idx="3607">
                  <c:v>180.4</c:v>
                </c:pt>
                <c:pt idx="3608">
                  <c:v>180.45</c:v>
                </c:pt>
                <c:pt idx="3609">
                  <c:v>180.5</c:v>
                </c:pt>
                <c:pt idx="3610">
                  <c:v>180.55</c:v>
                </c:pt>
                <c:pt idx="3611">
                  <c:v>180.6</c:v>
                </c:pt>
                <c:pt idx="3612">
                  <c:v>180.65</c:v>
                </c:pt>
                <c:pt idx="3613">
                  <c:v>180.7</c:v>
                </c:pt>
                <c:pt idx="3614">
                  <c:v>180.75</c:v>
                </c:pt>
                <c:pt idx="3615">
                  <c:v>180.8</c:v>
                </c:pt>
                <c:pt idx="3616">
                  <c:v>180.85</c:v>
                </c:pt>
                <c:pt idx="3617">
                  <c:v>180.9</c:v>
                </c:pt>
                <c:pt idx="3618">
                  <c:v>180.95</c:v>
                </c:pt>
                <c:pt idx="3619">
                  <c:v>181</c:v>
                </c:pt>
                <c:pt idx="3620">
                  <c:v>181.05</c:v>
                </c:pt>
                <c:pt idx="3621">
                  <c:v>181.1</c:v>
                </c:pt>
                <c:pt idx="3622">
                  <c:v>181.15</c:v>
                </c:pt>
                <c:pt idx="3623">
                  <c:v>181.2</c:v>
                </c:pt>
                <c:pt idx="3624">
                  <c:v>181.25</c:v>
                </c:pt>
                <c:pt idx="3625">
                  <c:v>181.3</c:v>
                </c:pt>
                <c:pt idx="3626">
                  <c:v>181.35</c:v>
                </c:pt>
                <c:pt idx="3627">
                  <c:v>181.4</c:v>
                </c:pt>
                <c:pt idx="3628">
                  <c:v>181.45</c:v>
                </c:pt>
                <c:pt idx="3629">
                  <c:v>181.5</c:v>
                </c:pt>
                <c:pt idx="3630">
                  <c:v>181.55</c:v>
                </c:pt>
                <c:pt idx="3631">
                  <c:v>181.6</c:v>
                </c:pt>
                <c:pt idx="3632">
                  <c:v>181.65</c:v>
                </c:pt>
                <c:pt idx="3633">
                  <c:v>181.7</c:v>
                </c:pt>
                <c:pt idx="3634">
                  <c:v>181.75</c:v>
                </c:pt>
                <c:pt idx="3635">
                  <c:v>181.8</c:v>
                </c:pt>
                <c:pt idx="3636">
                  <c:v>181.85</c:v>
                </c:pt>
                <c:pt idx="3637">
                  <c:v>181.9</c:v>
                </c:pt>
                <c:pt idx="3638">
                  <c:v>181.95</c:v>
                </c:pt>
                <c:pt idx="3639">
                  <c:v>182</c:v>
                </c:pt>
                <c:pt idx="3640">
                  <c:v>182.05</c:v>
                </c:pt>
                <c:pt idx="3641">
                  <c:v>182.1</c:v>
                </c:pt>
                <c:pt idx="3642">
                  <c:v>182.15</c:v>
                </c:pt>
                <c:pt idx="3643">
                  <c:v>182.2</c:v>
                </c:pt>
                <c:pt idx="3644">
                  <c:v>182.25</c:v>
                </c:pt>
                <c:pt idx="3645">
                  <c:v>182.3</c:v>
                </c:pt>
                <c:pt idx="3646">
                  <c:v>182.35</c:v>
                </c:pt>
                <c:pt idx="3647">
                  <c:v>182.4</c:v>
                </c:pt>
                <c:pt idx="3648">
                  <c:v>182.45</c:v>
                </c:pt>
                <c:pt idx="3649">
                  <c:v>182.5</c:v>
                </c:pt>
                <c:pt idx="3650">
                  <c:v>182.55</c:v>
                </c:pt>
                <c:pt idx="3651">
                  <c:v>182.6</c:v>
                </c:pt>
                <c:pt idx="3652">
                  <c:v>182.65</c:v>
                </c:pt>
                <c:pt idx="3653">
                  <c:v>182.7</c:v>
                </c:pt>
                <c:pt idx="3654">
                  <c:v>182.75</c:v>
                </c:pt>
                <c:pt idx="3655">
                  <c:v>182.8</c:v>
                </c:pt>
                <c:pt idx="3656">
                  <c:v>182.85</c:v>
                </c:pt>
                <c:pt idx="3657">
                  <c:v>182.9</c:v>
                </c:pt>
                <c:pt idx="3658">
                  <c:v>182.95</c:v>
                </c:pt>
                <c:pt idx="3659">
                  <c:v>183</c:v>
                </c:pt>
                <c:pt idx="3660">
                  <c:v>183.05</c:v>
                </c:pt>
                <c:pt idx="3661">
                  <c:v>183.1</c:v>
                </c:pt>
                <c:pt idx="3662">
                  <c:v>183.15</c:v>
                </c:pt>
                <c:pt idx="3663">
                  <c:v>183.2</c:v>
                </c:pt>
                <c:pt idx="3664">
                  <c:v>183.25</c:v>
                </c:pt>
                <c:pt idx="3665">
                  <c:v>183.3</c:v>
                </c:pt>
                <c:pt idx="3666">
                  <c:v>183.35</c:v>
                </c:pt>
                <c:pt idx="3667">
                  <c:v>183.4</c:v>
                </c:pt>
                <c:pt idx="3668">
                  <c:v>183.45</c:v>
                </c:pt>
                <c:pt idx="3669">
                  <c:v>183.5</c:v>
                </c:pt>
                <c:pt idx="3670">
                  <c:v>183.55</c:v>
                </c:pt>
                <c:pt idx="3671">
                  <c:v>183.6</c:v>
                </c:pt>
                <c:pt idx="3672">
                  <c:v>183.65</c:v>
                </c:pt>
                <c:pt idx="3673">
                  <c:v>183.7</c:v>
                </c:pt>
                <c:pt idx="3674">
                  <c:v>183.75</c:v>
                </c:pt>
                <c:pt idx="3675">
                  <c:v>183.8</c:v>
                </c:pt>
                <c:pt idx="3676">
                  <c:v>183.85</c:v>
                </c:pt>
                <c:pt idx="3677">
                  <c:v>183.9</c:v>
                </c:pt>
                <c:pt idx="3678">
                  <c:v>183.95</c:v>
                </c:pt>
                <c:pt idx="3679">
                  <c:v>184</c:v>
                </c:pt>
                <c:pt idx="3680">
                  <c:v>184.05</c:v>
                </c:pt>
                <c:pt idx="3681">
                  <c:v>184.1</c:v>
                </c:pt>
                <c:pt idx="3682">
                  <c:v>184.15</c:v>
                </c:pt>
                <c:pt idx="3683">
                  <c:v>184.2</c:v>
                </c:pt>
                <c:pt idx="3684">
                  <c:v>184.25</c:v>
                </c:pt>
                <c:pt idx="3685">
                  <c:v>184.3</c:v>
                </c:pt>
                <c:pt idx="3686">
                  <c:v>184.35</c:v>
                </c:pt>
                <c:pt idx="3687">
                  <c:v>184.4</c:v>
                </c:pt>
                <c:pt idx="3688">
                  <c:v>184.45</c:v>
                </c:pt>
                <c:pt idx="3689">
                  <c:v>184.5</c:v>
                </c:pt>
                <c:pt idx="3690">
                  <c:v>184.55</c:v>
                </c:pt>
                <c:pt idx="3691">
                  <c:v>184.6</c:v>
                </c:pt>
                <c:pt idx="3692">
                  <c:v>184.65</c:v>
                </c:pt>
                <c:pt idx="3693">
                  <c:v>184.7</c:v>
                </c:pt>
                <c:pt idx="3694">
                  <c:v>184.75</c:v>
                </c:pt>
                <c:pt idx="3695">
                  <c:v>184.8</c:v>
                </c:pt>
                <c:pt idx="3696">
                  <c:v>184.85</c:v>
                </c:pt>
                <c:pt idx="3697">
                  <c:v>184.9</c:v>
                </c:pt>
                <c:pt idx="3698">
                  <c:v>184.95</c:v>
                </c:pt>
                <c:pt idx="3699">
                  <c:v>185</c:v>
                </c:pt>
                <c:pt idx="3700">
                  <c:v>185.05</c:v>
                </c:pt>
                <c:pt idx="3701">
                  <c:v>185.1</c:v>
                </c:pt>
                <c:pt idx="3702">
                  <c:v>185.15</c:v>
                </c:pt>
                <c:pt idx="3703">
                  <c:v>185.2</c:v>
                </c:pt>
                <c:pt idx="3704">
                  <c:v>185.25</c:v>
                </c:pt>
                <c:pt idx="3705">
                  <c:v>185.3</c:v>
                </c:pt>
                <c:pt idx="3706">
                  <c:v>185.35</c:v>
                </c:pt>
                <c:pt idx="3707">
                  <c:v>185.4</c:v>
                </c:pt>
                <c:pt idx="3708">
                  <c:v>185.45</c:v>
                </c:pt>
                <c:pt idx="3709">
                  <c:v>185.5</c:v>
                </c:pt>
                <c:pt idx="3710">
                  <c:v>185.55</c:v>
                </c:pt>
                <c:pt idx="3711">
                  <c:v>185.6</c:v>
                </c:pt>
                <c:pt idx="3712">
                  <c:v>185.65</c:v>
                </c:pt>
                <c:pt idx="3713">
                  <c:v>185.7</c:v>
                </c:pt>
                <c:pt idx="3714">
                  <c:v>185.75</c:v>
                </c:pt>
                <c:pt idx="3715">
                  <c:v>185.8</c:v>
                </c:pt>
                <c:pt idx="3716">
                  <c:v>185.85</c:v>
                </c:pt>
                <c:pt idx="3717">
                  <c:v>185.9</c:v>
                </c:pt>
                <c:pt idx="3718">
                  <c:v>185.95</c:v>
                </c:pt>
                <c:pt idx="3719">
                  <c:v>186</c:v>
                </c:pt>
                <c:pt idx="3720">
                  <c:v>186.05</c:v>
                </c:pt>
                <c:pt idx="3721">
                  <c:v>186.1</c:v>
                </c:pt>
                <c:pt idx="3722">
                  <c:v>186.15</c:v>
                </c:pt>
                <c:pt idx="3723">
                  <c:v>186.2</c:v>
                </c:pt>
                <c:pt idx="3724">
                  <c:v>186.25</c:v>
                </c:pt>
                <c:pt idx="3725">
                  <c:v>186.3</c:v>
                </c:pt>
                <c:pt idx="3726">
                  <c:v>186.35</c:v>
                </c:pt>
                <c:pt idx="3727">
                  <c:v>186.4</c:v>
                </c:pt>
                <c:pt idx="3728">
                  <c:v>186.45</c:v>
                </c:pt>
                <c:pt idx="3729">
                  <c:v>186.5</c:v>
                </c:pt>
                <c:pt idx="3730">
                  <c:v>186.55</c:v>
                </c:pt>
                <c:pt idx="3731">
                  <c:v>186.6</c:v>
                </c:pt>
                <c:pt idx="3732">
                  <c:v>186.65</c:v>
                </c:pt>
                <c:pt idx="3733">
                  <c:v>186.7</c:v>
                </c:pt>
                <c:pt idx="3734">
                  <c:v>186.75</c:v>
                </c:pt>
                <c:pt idx="3735">
                  <c:v>186.8</c:v>
                </c:pt>
                <c:pt idx="3736">
                  <c:v>186.85</c:v>
                </c:pt>
                <c:pt idx="3737">
                  <c:v>186.9</c:v>
                </c:pt>
                <c:pt idx="3738">
                  <c:v>186.95</c:v>
                </c:pt>
                <c:pt idx="3739">
                  <c:v>187</c:v>
                </c:pt>
                <c:pt idx="3740">
                  <c:v>187.05</c:v>
                </c:pt>
                <c:pt idx="3741">
                  <c:v>187.1</c:v>
                </c:pt>
                <c:pt idx="3742">
                  <c:v>187.15</c:v>
                </c:pt>
                <c:pt idx="3743">
                  <c:v>187.2</c:v>
                </c:pt>
                <c:pt idx="3744">
                  <c:v>187.25</c:v>
                </c:pt>
                <c:pt idx="3745">
                  <c:v>187.3</c:v>
                </c:pt>
                <c:pt idx="3746">
                  <c:v>187.35</c:v>
                </c:pt>
                <c:pt idx="3747">
                  <c:v>187.4</c:v>
                </c:pt>
                <c:pt idx="3748">
                  <c:v>187.45</c:v>
                </c:pt>
                <c:pt idx="3749">
                  <c:v>187.5</c:v>
                </c:pt>
                <c:pt idx="3750">
                  <c:v>187.55</c:v>
                </c:pt>
                <c:pt idx="3751">
                  <c:v>187.6</c:v>
                </c:pt>
                <c:pt idx="3752">
                  <c:v>187.65</c:v>
                </c:pt>
                <c:pt idx="3753">
                  <c:v>187.7</c:v>
                </c:pt>
                <c:pt idx="3754">
                  <c:v>187.75</c:v>
                </c:pt>
                <c:pt idx="3755">
                  <c:v>187.8</c:v>
                </c:pt>
                <c:pt idx="3756">
                  <c:v>187.85</c:v>
                </c:pt>
                <c:pt idx="3757">
                  <c:v>187.9</c:v>
                </c:pt>
                <c:pt idx="3758">
                  <c:v>187.95</c:v>
                </c:pt>
                <c:pt idx="3759">
                  <c:v>188</c:v>
                </c:pt>
                <c:pt idx="3760">
                  <c:v>188.05</c:v>
                </c:pt>
                <c:pt idx="3761">
                  <c:v>188.1</c:v>
                </c:pt>
                <c:pt idx="3762">
                  <c:v>188.15</c:v>
                </c:pt>
                <c:pt idx="3763">
                  <c:v>188.2</c:v>
                </c:pt>
                <c:pt idx="3764">
                  <c:v>188.25</c:v>
                </c:pt>
                <c:pt idx="3765">
                  <c:v>188.3</c:v>
                </c:pt>
                <c:pt idx="3766">
                  <c:v>188.35</c:v>
                </c:pt>
                <c:pt idx="3767">
                  <c:v>188.4</c:v>
                </c:pt>
                <c:pt idx="3768">
                  <c:v>188.45</c:v>
                </c:pt>
                <c:pt idx="3769">
                  <c:v>188.5</c:v>
                </c:pt>
                <c:pt idx="3770">
                  <c:v>188.55</c:v>
                </c:pt>
                <c:pt idx="3771">
                  <c:v>188.6</c:v>
                </c:pt>
                <c:pt idx="3772">
                  <c:v>188.65</c:v>
                </c:pt>
                <c:pt idx="3773">
                  <c:v>188.7</c:v>
                </c:pt>
                <c:pt idx="3774">
                  <c:v>188.75</c:v>
                </c:pt>
                <c:pt idx="3775">
                  <c:v>188.8</c:v>
                </c:pt>
                <c:pt idx="3776">
                  <c:v>188.85</c:v>
                </c:pt>
                <c:pt idx="3777">
                  <c:v>188.9</c:v>
                </c:pt>
                <c:pt idx="3778">
                  <c:v>188.95</c:v>
                </c:pt>
                <c:pt idx="3779">
                  <c:v>189</c:v>
                </c:pt>
                <c:pt idx="3780">
                  <c:v>189.05</c:v>
                </c:pt>
                <c:pt idx="3781">
                  <c:v>189.1</c:v>
                </c:pt>
                <c:pt idx="3782">
                  <c:v>189.15</c:v>
                </c:pt>
                <c:pt idx="3783">
                  <c:v>189.2</c:v>
                </c:pt>
                <c:pt idx="3784">
                  <c:v>189.25</c:v>
                </c:pt>
                <c:pt idx="3785">
                  <c:v>189.3</c:v>
                </c:pt>
                <c:pt idx="3786">
                  <c:v>189.35</c:v>
                </c:pt>
                <c:pt idx="3787">
                  <c:v>189.4</c:v>
                </c:pt>
                <c:pt idx="3788">
                  <c:v>189.45</c:v>
                </c:pt>
                <c:pt idx="3789">
                  <c:v>189.5</c:v>
                </c:pt>
                <c:pt idx="3790">
                  <c:v>189.55</c:v>
                </c:pt>
                <c:pt idx="3791">
                  <c:v>189.6</c:v>
                </c:pt>
                <c:pt idx="3792">
                  <c:v>189.65</c:v>
                </c:pt>
                <c:pt idx="3793">
                  <c:v>189.7</c:v>
                </c:pt>
                <c:pt idx="3794">
                  <c:v>189.75</c:v>
                </c:pt>
                <c:pt idx="3795">
                  <c:v>189.8</c:v>
                </c:pt>
                <c:pt idx="3796">
                  <c:v>189.85</c:v>
                </c:pt>
                <c:pt idx="3797">
                  <c:v>189.9</c:v>
                </c:pt>
                <c:pt idx="3798">
                  <c:v>189.95</c:v>
                </c:pt>
                <c:pt idx="3799">
                  <c:v>190</c:v>
                </c:pt>
                <c:pt idx="3800">
                  <c:v>190.05</c:v>
                </c:pt>
                <c:pt idx="3801">
                  <c:v>190.1</c:v>
                </c:pt>
                <c:pt idx="3802">
                  <c:v>190.15</c:v>
                </c:pt>
                <c:pt idx="3803">
                  <c:v>190.2</c:v>
                </c:pt>
                <c:pt idx="3804">
                  <c:v>190.25</c:v>
                </c:pt>
                <c:pt idx="3805">
                  <c:v>190.3</c:v>
                </c:pt>
                <c:pt idx="3806">
                  <c:v>190.35</c:v>
                </c:pt>
                <c:pt idx="3807">
                  <c:v>190.4</c:v>
                </c:pt>
                <c:pt idx="3808">
                  <c:v>190.45</c:v>
                </c:pt>
                <c:pt idx="3809">
                  <c:v>190.5</c:v>
                </c:pt>
                <c:pt idx="3810">
                  <c:v>190.55</c:v>
                </c:pt>
                <c:pt idx="3811">
                  <c:v>190.6</c:v>
                </c:pt>
                <c:pt idx="3812">
                  <c:v>190.65</c:v>
                </c:pt>
                <c:pt idx="3813">
                  <c:v>190.7</c:v>
                </c:pt>
                <c:pt idx="3814">
                  <c:v>190.75</c:v>
                </c:pt>
                <c:pt idx="3815">
                  <c:v>190.8</c:v>
                </c:pt>
                <c:pt idx="3816">
                  <c:v>190.85</c:v>
                </c:pt>
                <c:pt idx="3817">
                  <c:v>190.9</c:v>
                </c:pt>
                <c:pt idx="3818">
                  <c:v>190.95</c:v>
                </c:pt>
                <c:pt idx="3819">
                  <c:v>191</c:v>
                </c:pt>
                <c:pt idx="3820">
                  <c:v>191.05</c:v>
                </c:pt>
                <c:pt idx="3821">
                  <c:v>191.1</c:v>
                </c:pt>
                <c:pt idx="3822">
                  <c:v>191.15</c:v>
                </c:pt>
                <c:pt idx="3823">
                  <c:v>191.2</c:v>
                </c:pt>
                <c:pt idx="3824">
                  <c:v>191.25</c:v>
                </c:pt>
                <c:pt idx="3825">
                  <c:v>191.3</c:v>
                </c:pt>
                <c:pt idx="3826">
                  <c:v>191.35</c:v>
                </c:pt>
                <c:pt idx="3827">
                  <c:v>191.4</c:v>
                </c:pt>
                <c:pt idx="3828">
                  <c:v>191.45</c:v>
                </c:pt>
                <c:pt idx="3829">
                  <c:v>191.5</c:v>
                </c:pt>
                <c:pt idx="3830">
                  <c:v>191.55</c:v>
                </c:pt>
                <c:pt idx="3831">
                  <c:v>191.6</c:v>
                </c:pt>
                <c:pt idx="3832">
                  <c:v>191.65</c:v>
                </c:pt>
                <c:pt idx="3833">
                  <c:v>191.7</c:v>
                </c:pt>
                <c:pt idx="3834">
                  <c:v>191.75</c:v>
                </c:pt>
                <c:pt idx="3835">
                  <c:v>191.8</c:v>
                </c:pt>
                <c:pt idx="3836">
                  <c:v>191.85</c:v>
                </c:pt>
                <c:pt idx="3837">
                  <c:v>191.9</c:v>
                </c:pt>
                <c:pt idx="3838">
                  <c:v>191.95</c:v>
                </c:pt>
                <c:pt idx="3839">
                  <c:v>192</c:v>
                </c:pt>
                <c:pt idx="3840">
                  <c:v>192.05</c:v>
                </c:pt>
                <c:pt idx="3841">
                  <c:v>192.1</c:v>
                </c:pt>
                <c:pt idx="3842">
                  <c:v>192.15</c:v>
                </c:pt>
                <c:pt idx="3843">
                  <c:v>192.2</c:v>
                </c:pt>
                <c:pt idx="3844">
                  <c:v>192.25</c:v>
                </c:pt>
                <c:pt idx="3845">
                  <c:v>192.3</c:v>
                </c:pt>
                <c:pt idx="3846">
                  <c:v>192.35</c:v>
                </c:pt>
                <c:pt idx="3847">
                  <c:v>192.4</c:v>
                </c:pt>
                <c:pt idx="3848">
                  <c:v>192.45</c:v>
                </c:pt>
                <c:pt idx="3849">
                  <c:v>192.5</c:v>
                </c:pt>
                <c:pt idx="3850">
                  <c:v>192.55</c:v>
                </c:pt>
                <c:pt idx="3851">
                  <c:v>192.6</c:v>
                </c:pt>
                <c:pt idx="3852">
                  <c:v>192.65</c:v>
                </c:pt>
                <c:pt idx="3853">
                  <c:v>192.7</c:v>
                </c:pt>
                <c:pt idx="3854">
                  <c:v>192.75</c:v>
                </c:pt>
                <c:pt idx="3855">
                  <c:v>192.8</c:v>
                </c:pt>
                <c:pt idx="3856">
                  <c:v>192.85</c:v>
                </c:pt>
                <c:pt idx="3857">
                  <c:v>192.9</c:v>
                </c:pt>
                <c:pt idx="3858">
                  <c:v>192.95</c:v>
                </c:pt>
                <c:pt idx="3859">
                  <c:v>193</c:v>
                </c:pt>
                <c:pt idx="3860">
                  <c:v>193.05</c:v>
                </c:pt>
                <c:pt idx="3861">
                  <c:v>193.1</c:v>
                </c:pt>
                <c:pt idx="3862">
                  <c:v>193.15</c:v>
                </c:pt>
                <c:pt idx="3863">
                  <c:v>193.2</c:v>
                </c:pt>
                <c:pt idx="3864">
                  <c:v>193.25</c:v>
                </c:pt>
                <c:pt idx="3865">
                  <c:v>193.3</c:v>
                </c:pt>
                <c:pt idx="3866">
                  <c:v>193.35</c:v>
                </c:pt>
                <c:pt idx="3867">
                  <c:v>193.4</c:v>
                </c:pt>
                <c:pt idx="3868">
                  <c:v>193.45</c:v>
                </c:pt>
                <c:pt idx="3869">
                  <c:v>193.5</c:v>
                </c:pt>
                <c:pt idx="3870">
                  <c:v>193.55</c:v>
                </c:pt>
                <c:pt idx="3871">
                  <c:v>193.6</c:v>
                </c:pt>
                <c:pt idx="3872">
                  <c:v>193.65</c:v>
                </c:pt>
                <c:pt idx="3873">
                  <c:v>193.7</c:v>
                </c:pt>
                <c:pt idx="3874">
                  <c:v>193.75</c:v>
                </c:pt>
                <c:pt idx="3875">
                  <c:v>193.8</c:v>
                </c:pt>
                <c:pt idx="3876">
                  <c:v>193.85</c:v>
                </c:pt>
                <c:pt idx="3877">
                  <c:v>193.9</c:v>
                </c:pt>
                <c:pt idx="3878">
                  <c:v>193.95</c:v>
                </c:pt>
                <c:pt idx="3879">
                  <c:v>194</c:v>
                </c:pt>
                <c:pt idx="3880">
                  <c:v>194.05</c:v>
                </c:pt>
                <c:pt idx="3881">
                  <c:v>194.1</c:v>
                </c:pt>
                <c:pt idx="3882">
                  <c:v>194.15</c:v>
                </c:pt>
                <c:pt idx="3883">
                  <c:v>194.2</c:v>
                </c:pt>
                <c:pt idx="3884">
                  <c:v>194.25</c:v>
                </c:pt>
                <c:pt idx="3885">
                  <c:v>194.3</c:v>
                </c:pt>
                <c:pt idx="3886">
                  <c:v>194.35</c:v>
                </c:pt>
                <c:pt idx="3887">
                  <c:v>194.4</c:v>
                </c:pt>
                <c:pt idx="3888">
                  <c:v>194.45</c:v>
                </c:pt>
                <c:pt idx="3889">
                  <c:v>194.5</c:v>
                </c:pt>
                <c:pt idx="3890">
                  <c:v>194.55</c:v>
                </c:pt>
                <c:pt idx="3891">
                  <c:v>194.6</c:v>
                </c:pt>
                <c:pt idx="3892">
                  <c:v>194.65</c:v>
                </c:pt>
                <c:pt idx="3893">
                  <c:v>194.7</c:v>
                </c:pt>
                <c:pt idx="3894">
                  <c:v>194.75</c:v>
                </c:pt>
                <c:pt idx="3895">
                  <c:v>194.8</c:v>
                </c:pt>
                <c:pt idx="3896">
                  <c:v>194.85</c:v>
                </c:pt>
                <c:pt idx="3897">
                  <c:v>194.9</c:v>
                </c:pt>
                <c:pt idx="3898">
                  <c:v>194.95</c:v>
                </c:pt>
                <c:pt idx="3899">
                  <c:v>195</c:v>
                </c:pt>
                <c:pt idx="3900">
                  <c:v>195.05</c:v>
                </c:pt>
                <c:pt idx="3901">
                  <c:v>195.1</c:v>
                </c:pt>
                <c:pt idx="3902">
                  <c:v>195.15</c:v>
                </c:pt>
                <c:pt idx="3903">
                  <c:v>195.2</c:v>
                </c:pt>
                <c:pt idx="3904">
                  <c:v>195.25</c:v>
                </c:pt>
                <c:pt idx="3905">
                  <c:v>195.3</c:v>
                </c:pt>
                <c:pt idx="3906">
                  <c:v>195.35</c:v>
                </c:pt>
                <c:pt idx="3907">
                  <c:v>195.4</c:v>
                </c:pt>
                <c:pt idx="3908">
                  <c:v>195.45</c:v>
                </c:pt>
                <c:pt idx="3909">
                  <c:v>195.5</c:v>
                </c:pt>
                <c:pt idx="3910">
                  <c:v>195.55</c:v>
                </c:pt>
                <c:pt idx="3911">
                  <c:v>195.6</c:v>
                </c:pt>
                <c:pt idx="3912">
                  <c:v>195.65</c:v>
                </c:pt>
                <c:pt idx="3913">
                  <c:v>195.7</c:v>
                </c:pt>
                <c:pt idx="3914">
                  <c:v>195.75</c:v>
                </c:pt>
                <c:pt idx="3915">
                  <c:v>195.8</c:v>
                </c:pt>
                <c:pt idx="3916">
                  <c:v>195.85</c:v>
                </c:pt>
                <c:pt idx="3917">
                  <c:v>195.9</c:v>
                </c:pt>
                <c:pt idx="3918">
                  <c:v>195.95</c:v>
                </c:pt>
                <c:pt idx="3919">
                  <c:v>196</c:v>
                </c:pt>
                <c:pt idx="3920">
                  <c:v>196.05</c:v>
                </c:pt>
                <c:pt idx="3921">
                  <c:v>196.1</c:v>
                </c:pt>
                <c:pt idx="3922">
                  <c:v>196.15</c:v>
                </c:pt>
                <c:pt idx="3923">
                  <c:v>196.2</c:v>
                </c:pt>
                <c:pt idx="3924">
                  <c:v>196.25</c:v>
                </c:pt>
                <c:pt idx="3925">
                  <c:v>196.3</c:v>
                </c:pt>
                <c:pt idx="3926">
                  <c:v>196.35</c:v>
                </c:pt>
                <c:pt idx="3927">
                  <c:v>196.4</c:v>
                </c:pt>
                <c:pt idx="3928">
                  <c:v>196.45</c:v>
                </c:pt>
                <c:pt idx="3929">
                  <c:v>196.5</c:v>
                </c:pt>
                <c:pt idx="3930">
                  <c:v>196.55</c:v>
                </c:pt>
                <c:pt idx="3931">
                  <c:v>196.6</c:v>
                </c:pt>
                <c:pt idx="3932">
                  <c:v>196.65</c:v>
                </c:pt>
                <c:pt idx="3933">
                  <c:v>196.7</c:v>
                </c:pt>
                <c:pt idx="3934">
                  <c:v>196.75</c:v>
                </c:pt>
                <c:pt idx="3935">
                  <c:v>196.8</c:v>
                </c:pt>
                <c:pt idx="3936">
                  <c:v>196.85</c:v>
                </c:pt>
                <c:pt idx="3937">
                  <c:v>196.9</c:v>
                </c:pt>
                <c:pt idx="3938">
                  <c:v>196.95</c:v>
                </c:pt>
                <c:pt idx="3939">
                  <c:v>197</c:v>
                </c:pt>
                <c:pt idx="3940">
                  <c:v>197.05</c:v>
                </c:pt>
                <c:pt idx="3941">
                  <c:v>197.1</c:v>
                </c:pt>
                <c:pt idx="3942">
                  <c:v>197.15</c:v>
                </c:pt>
                <c:pt idx="3943">
                  <c:v>197.2</c:v>
                </c:pt>
                <c:pt idx="3944">
                  <c:v>197.25</c:v>
                </c:pt>
                <c:pt idx="3945">
                  <c:v>197.3</c:v>
                </c:pt>
                <c:pt idx="3946">
                  <c:v>197.35</c:v>
                </c:pt>
                <c:pt idx="3947">
                  <c:v>197.4</c:v>
                </c:pt>
                <c:pt idx="3948">
                  <c:v>197.45</c:v>
                </c:pt>
                <c:pt idx="3949">
                  <c:v>197.5</c:v>
                </c:pt>
                <c:pt idx="3950">
                  <c:v>197.55</c:v>
                </c:pt>
                <c:pt idx="3951">
                  <c:v>197.6</c:v>
                </c:pt>
                <c:pt idx="3952">
                  <c:v>197.65</c:v>
                </c:pt>
                <c:pt idx="3953">
                  <c:v>197.7</c:v>
                </c:pt>
                <c:pt idx="3954">
                  <c:v>197.75</c:v>
                </c:pt>
                <c:pt idx="3955">
                  <c:v>197.8</c:v>
                </c:pt>
                <c:pt idx="3956">
                  <c:v>197.85</c:v>
                </c:pt>
                <c:pt idx="3957">
                  <c:v>197.9</c:v>
                </c:pt>
                <c:pt idx="3958">
                  <c:v>197.95</c:v>
                </c:pt>
                <c:pt idx="3959">
                  <c:v>198</c:v>
                </c:pt>
                <c:pt idx="3960">
                  <c:v>198.05</c:v>
                </c:pt>
                <c:pt idx="3961">
                  <c:v>198.1</c:v>
                </c:pt>
                <c:pt idx="3962">
                  <c:v>198.15</c:v>
                </c:pt>
                <c:pt idx="3963">
                  <c:v>198.2</c:v>
                </c:pt>
                <c:pt idx="3964">
                  <c:v>198.25</c:v>
                </c:pt>
                <c:pt idx="3965">
                  <c:v>198.3</c:v>
                </c:pt>
                <c:pt idx="3966">
                  <c:v>198.35</c:v>
                </c:pt>
                <c:pt idx="3967">
                  <c:v>198.4</c:v>
                </c:pt>
                <c:pt idx="3968">
                  <c:v>198.45</c:v>
                </c:pt>
                <c:pt idx="3969">
                  <c:v>198.5</c:v>
                </c:pt>
                <c:pt idx="3970">
                  <c:v>198.55</c:v>
                </c:pt>
                <c:pt idx="3971">
                  <c:v>198.6</c:v>
                </c:pt>
                <c:pt idx="3972">
                  <c:v>198.65</c:v>
                </c:pt>
                <c:pt idx="3973">
                  <c:v>198.7</c:v>
                </c:pt>
                <c:pt idx="3974">
                  <c:v>198.75</c:v>
                </c:pt>
                <c:pt idx="3975">
                  <c:v>198.8</c:v>
                </c:pt>
                <c:pt idx="3976">
                  <c:v>198.85</c:v>
                </c:pt>
                <c:pt idx="3977">
                  <c:v>198.9</c:v>
                </c:pt>
                <c:pt idx="3978">
                  <c:v>198.95</c:v>
                </c:pt>
                <c:pt idx="3979">
                  <c:v>199</c:v>
                </c:pt>
                <c:pt idx="3980">
                  <c:v>199.05</c:v>
                </c:pt>
                <c:pt idx="3981">
                  <c:v>199.1</c:v>
                </c:pt>
                <c:pt idx="3982">
                  <c:v>199.15</c:v>
                </c:pt>
                <c:pt idx="3983">
                  <c:v>199.2</c:v>
                </c:pt>
                <c:pt idx="3984">
                  <c:v>199.25</c:v>
                </c:pt>
                <c:pt idx="3985">
                  <c:v>199.3</c:v>
                </c:pt>
                <c:pt idx="3986">
                  <c:v>199.35</c:v>
                </c:pt>
                <c:pt idx="3987">
                  <c:v>199.4</c:v>
                </c:pt>
                <c:pt idx="3988">
                  <c:v>199.45</c:v>
                </c:pt>
                <c:pt idx="3989">
                  <c:v>199.5</c:v>
                </c:pt>
                <c:pt idx="3990">
                  <c:v>199.55</c:v>
                </c:pt>
                <c:pt idx="3991">
                  <c:v>199.6</c:v>
                </c:pt>
                <c:pt idx="3992">
                  <c:v>199.65</c:v>
                </c:pt>
                <c:pt idx="3993">
                  <c:v>199.7</c:v>
                </c:pt>
                <c:pt idx="3994">
                  <c:v>199.75</c:v>
                </c:pt>
                <c:pt idx="3995">
                  <c:v>199.8</c:v>
                </c:pt>
                <c:pt idx="3996">
                  <c:v>199.85</c:v>
                </c:pt>
                <c:pt idx="3997">
                  <c:v>199.9</c:v>
                </c:pt>
                <c:pt idx="3998">
                  <c:v>199.95</c:v>
                </c:pt>
                <c:pt idx="3999">
                  <c:v>200</c:v>
                </c:pt>
                <c:pt idx="4000">
                  <c:v>200.05</c:v>
                </c:pt>
                <c:pt idx="4001">
                  <c:v>200.1</c:v>
                </c:pt>
                <c:pt idx="4002">
                  <c:v>200.15</c:v>
                </c:pt>
                <c:pt idx="4003">
                  <c:v>200.2</c:v>
                </c:pt>
                <c:pt idx="4004">
                  <c:v>200.25</c:v>
                </c:pt>
                <c:pt idx="4005">
                  <c:v>200.3</c:v>
                </c:pt>
                <c:pt idx="4006">
                  <c:v>200.35</c:v>
                </c:pt>
                <c:pt idx="4007">
                  <c:v>200.4</c:v>
                </c:pt>
                <c:pt idx="4008">
                  <c:v>200.45</c:v>
                </c:pt>
                <c:pt idx="4009">
                  <c:v>200.5</c:v>
                </c:pt>
                <c:pt idx="4010">
                  <c:v>200.55</c:v>
                </c:pt>
                <c:pt idx="4011">
                  <c:v>200.6</c:v>
                </c:pt>
                <c:pt idx="4012">
                  <c:v>200.65</c:v>
                </c:pt>
                <c:pt idx="4013">
                  <c:v>200.7</c:v>
                </c:pt>
                <c:pt idx="4014">
                  <c:v>200.75</c:v>
                </c:pt>
                <c:pt idx="4015">
                  <c:v>200.8</c:v>
                </c:pt>
                <c:pt idx="4016">
                  <c:v>200.85</c:v>
                </c:pt>
                <c:pt idx="4017">
                  <c:v>200.9</c:v>
                </c:pt>
                <c:pt idx="4018">
                  <c:v>200.95</c:v>
                </c:pt>
                <c:pt idx="4019">
                  <c:v>201</c:v>
                </c:pt>
                <c:pt idx="4020">
                  <c:v>201.05</c:v>
                </c:pt>
                <c:pt idx="4021">
                  <c:v>201.1</c:v>
                </c:pt>
                <c:pt idx="4022">
                  <c:v>201.15</c:v>
                </c:pt>
                <c:pt idx="4023">
                  <c:v>201.2</c:v>
                </c:pt>
                <c:pt idx="4024">
                  <c:v>201.25</c:v>
                </c:pt>
                <c:pt idx="4025">
                  <c:v>201.3</c:v>
                </c:pt>
                <c:pt idx="4026">
                  <c:v>201.35</c:v>
                </c:pt>
                <c:pt idx="4027">
                  <c:v>201.4</c:v>
                </c:pt>
                <c:pt idx="4028">
                  <c:v>201.45</c:v>
                </c:pt>
                <c:pt idx="4029">
                  <c:v>201.5</c:v>
                </c:pt>
                <c:pt idx="4030">
                  <c:v>201.55</c:v>
                </c:pt>
                <c:pt idx="4031">
                  <c:v>201.6</c:v>
                </c:pt>
                <c:pt idx="4032">
                  <c:v>201.65</c:v>
                </c:pt>
                <c:pt idx="4033">
                  <c:v>201.7</c:v>
                </c:pt>
                <c:pt idx="4034">
                  <c:v>201.75</c:v>
                </c:pt>
                <c:pt idx="4035">
                  <c:v>201.8</c:v>
                </c:pt>
                <c:pt idx="4036">
                  <c:v>201.85</c:v>
                </c:pt>
                <c:pt idx="4037">
                  <c:v>201.9</c:v>
                </c:pt>
                <c:pt idx="4038">
                  <c:v>201.95</c:v>
                </c:pt>
                <c:pt idx="4039">
                  <c:v>202</c:v>
                </c:pt>
                <c:pt idx="4040">
                  <c:v>202.05</c:v>
                </c:pt>
                <c:pt idx="4041">
                  <c:v>202.1</c:v>
                </c:pt>
                <c:pt idx="4042">
                  <c:v>202.15</c:v>
                </c:pt>
                <c:pt idx="4043">
                  <c:v>202.2</c:v>
                </c:pt>
                <c:pt idx="4044">
                  <c:v>202.25</c:v>
                </c:pt>
                <c:pt idx="4045">
                  <c:v>202.3</c:v>
                </c:pt>
                <c:pt idx="4046">
                  <c:v>202.35</c:v>
                </c:pt>
                <c:pt idx="4047">
                  <c:v>202.4</c:v>
                </c:pt>
                <c:pt idx="4048">
                  <c:v>202.45</c:v>
                </c:pt>
                <c:pt idx="4049">
                  <c:v>202.5</c:v>
                </c:pt>
                <c:pt idx="4050">
                  <c:v>202.55</c:v>
                </c:pt>
                <c:pt idx="4051">
                  <c:v>202.6</c:v>
                </c:pt>
                <c:pt idx="4052">
                  <c:v>202.65</c:v>
                </c:pt>
                <c:pt idx="4053">
                  <c:v>202.7</c:v>
                </c:pt>
                <c:pt idx="4054">
                  <c:v>202.75</c:v>
                </c:pt>
                <c:pt idx="4055">
                  <c:v>202.8</c:v>
                </c:pt>
                <c:pt idx="4056">
                  <c:v>202.85</c:v>
                </c:pt>
                <c:pt idx="4057">
                  <c:v>202.9</c:v>
                </c:pt>
                <c:pt idx="4058">
                  <c:v>202.95</c:v>
                </c:pt>
                <c:pt idx="4059">
                  <c:v>203</c:v>
                </c:pt>
                <c:pt idx="4060">
                  <c:v>203.05</c:v>
                </c:pt>
                <c:pt idx="4061">
                  <c:v>203.1</c:v>
                </c:pt>
                <c:pt idx="4062">
                  <c:v>203.15</c:v>
                </c:pt>
                <c:pt idx="4063">
                  <c:v>203.2</c:v>
                </c:pt>
                <c:pt idx="4064">
                  <c:v>203.25</c:v>
                </c:pt>
                <c:pt idx="4065">
                  <c:v>203.3</c:v>
                </c:pt>
                <c:pt idx="4066">
                  <c:v>203.35</c:v>
                </c:pt>
                <c:pt idx="4067">
                  <c:v>203.4</c:v>
                </c:pt>
                <c:pt idx="4068">
                  <c:v>203.45</c:v>
                </c:pt>
                <c:pt idx="4069">
                  <c:v>203.5</c:v>
                </c:pt>
                <c:pt idx="4070">
                  <c:v>203.55</c:v>
                </c:pt>
                <c:pt idx="4071">
                  <c:v>203.6</c:v>
                </c:pt>
                <c:pt idx="4072">
                  <c:v>203.65</c:v>
                </c:pt>
                <c:pt idx="4073">
                  <c:v>203.7</c:v>
                </c:pt>
                <c:pt idx="4074">
                  <c:v>203.75</c:v>
                </c:pt>
                <c:pt idx="4075">
                  <c:v>203.8</c:v>
                </c:pt>
                <c:pt idx="4076">
                  <c:v>203.85</c:v>
                </c:pt>
                <c:pt idx="4077">
                  <c:v>203.9</c:v>
                </c:pt>
                <c:pt idx="4078">
                  <c:v>203.95</c:v>
                </c:pt>
                <c:pt idx="4079">
                  <c:v>204</c:v>
                </c:pt>
                <c:pt idx="4080">
                  <c:v>204.05</c:v>
                </c:pt>
                <c:pt idx="4081">
                  <c:v>204.1</c:v>
                </c:pt>
                <c:pt idx="4082">
                  <c:v>204.15</c:v>
                </c:pt>
                <c:pt idx="4083">
                  <c:v>204.2</c:v>
                </c:pt>
                <c:pt idx="4084">
                  <c:v>204.25</c:v>
                </c:pt>
                <c:pt idx="4085">
                  <c:v>204.3</c:v>
                </c:pt>
                <c:pt idx="4086">
                  <c:v>204.35</c:v>
                </c:pt>
                <c:pt idx="4087">
                  <c:v>204.4</c:v>
                </c:pt>
                <c:pt idx="4088">
                  <c:v>204.45</c:v>
                </c:pt>
                <c:pt idx="4089">
                  <c:v>204.5</c:v>
                </c:pt>
                <c:pt idx="4090">
                  <c:v>204.55</c:v>
                </c:pt>
                <c:pt idx="4091">
                  <c:v>204.6</c:v>
                </c:pt>
                <c:pt idx="4092">
                  <c:v>204.65</c:v>
                </c:pt>
                <c:pt idx="4093">
                  <c:v>204.7</c:v>
                </c:pt>
                <c:pt idx="4094">
                  <c:v>204.75</c:v>
                </c:pt>
                <c:pt idx="4095">
                  <c:v>204.8</c:v>
                </c:pt>
                <c:pt idx="4096">
                  <c:v>204.85</c:v>
                </c:pt>
                <c:pt idx="4097">
                  <c:v>204.9</c:v>
                </c:pt>
                <c:pt idx="4098">
                  <c:v>204.95</c:v>
                </c:pt>
                <c:pt idx="4099">
                  <c:v>205</c:v>
                </c:pt>
                <c:pt idx="4100">
                  <c:v>205.05</c:v>
                </c:pt>
                <c:pt idx="4101">
                  <c:v>205.1</c:v>
                </c:pt>
                <c:pt idx="4102">
                  <c:v>205.15</c:v>
                </c:pt>
                <c:pt idx="4103">
                  <c:v>205.2</c:v>
                </c:pt>
                <c:pt idx="4104">
                  <c:v>205.25</c:v>
                </c:pt>
                <c:pt idx="4105">
                  <c:v>205.3</c:v>
                </c:pt>
                <c:pt idx="4106">
                  <c:v>205.35</c:v>
                </c:pt>
                <c:pt idx="4107">
                  <c:v>205.4</c:v>
                </c:pt>
                <c:pt idx="4108">
                  <c:v>205.45</c:v>
                </c:pt>
                <c:pt idx="4109">
                  <c:v>205.5</c:v>
                </c:pt>
                <c:pt idx="4110">
                  <c:v>205.55</c:v>
                </c:pt>
                <c:pt idx="4111">
                  <c:v>205.6</c:v>
                </c:pt>
                <c:pt idx="4112">
                  <c:v>205.65</c:v>
                </c:pt>
                <c:pt idx="4113">
                  <c:v>205.7</c:v>
                </c:pt>
                <c:pt idx="4114">
                  <c:v>205.75</c:v>
                </c:pt>
                <c:pt idx="4115">
                  <c:v>205.8</c:v>
                </c:pt>
                <c:pt idx="4116">
                  <c:v>205.85</c:v>
                </c:pt>
                <c:pt idx="4117">
                  <c:v>205.9</c:v>
                </c:pt>
                <c:pt idx="4118">
                  <c:v>205.95</c:v>
                </c:pt>
                <c:pt idx="4119">
                  <c:v>206</c:v>
                </c:pt>
                <c:pt idx="4120">
                  <c:v>206.05</c:v>
                </c:pt>
                <c:pt idx="4121">
                  <c:v>206.1</c:v>
                </c:pt>
                <c:pt idx="4122">
                  <c:v>206.15</c:v>
                </c:pt>
                <c:pt idx="4123">
                  <c:v>206.2</c:v>
                </c:pt>
                <c:pt idx="4124">
                  <c:v>206.25</c:v>
                </c:pt>
                <c:pt idx="4125">
                  <c:v>206.3</c:v>
                </c:pt>
                <c:pt idx="4126">
                  <c:v>206.35</c:v>
                </c:pt>
                <c:pt idx="4127">
                  <c:v>206.4</c:v>
                </c:pt>
                <c:pt idx="4128">
                  <c:v>206.45</c:v>
                </c:pt>
                <c:pt idx="4129">
                  <c:v>206.5</c:v>
                </c:pt>
                <c:pt idx="4130">
                  <c:v>206.55</c:v>
                </c:pt>
                <c:pt idx="4131">
                  <c:v>206.6</c:v>
                </c:pt>
                <c:pt idx="4132">
                  <c:v>206.65</c:v>
                </c:pt>
                <c:pt idx="4133">
                  <c:v>206.7</c:v>
                </c:pt>
                <c:pt idx="4134">
                  <c:v>206.75</c:v>
                </c:pt>
                <c:pt idx="4135">
                  <c:v>206.8</c:v>
                </c:pt>
                <c:pt idx="4136">
                  <c:v>206.85</c:v>
                </c:pt>
                <c:pt idx="4137">
                  <c:v>206.9</c:v>
                </c:pt>
                <c:pt idx="4138">
                  <c:v>206.95</c:v>
                </c:pt>
                <c:pt idx="4139">
                  <c:v>207</c:v>
                </c:pt>
                <c:pt idx="4140">
                  <c:v>207.05</c:v>
                </c:pt>
                <c:pt idx="4141">
                  <c:v>207.1</c:v>
                </c:pt>
                <c:pt idx="4142">
                  <c:v>207.15</c:v>
                </c:pt>
                <c:pt idx="4143">
                  <c:v>207.2</c:v>
                </c:pt>
                <c:pt idx="4144">
                  <c:v>207.25</c:v>
                </c:pt>
                <c:pt idx="4145">
                  <c:v>207.3</c:v>
                </c:pt>
                <c:pt idx="4146">
                  <c:v>207.35</c:v>
                </c:pt>
                <c:pt idx="4147">
                  <c:v>207.4</c:v>
                </c:pt>
                <c:pt idx="4148">
                  <c:v>207.45</c:v>
                </c:pt>
                <c:pt idx="4149">
                  <c:v>207.5</c:v>
                </c:pt>
                <c:pt idx="4150">
                  <c:v>207.55</c:v>
                </c:pt>
                <c:pt idx="4151">
                  <c:v>207.6</c:v>
                </c:pt>
                <c:pt idx="4152">
                  <c:v>207.65</c:v>
                </c:pt>
                <c:pt idx="4153">
                  <c:v>207.7</c:v>
                </c:pt>
                <c:pt idx="4154">
                  <c:v>207.75</c:v>
                </c:pt>
                <c:pt idx="4155">
                  <c:v>207.8</c:v>
                </c:pt>
                <c:pt idx="4156">
                  <c:v>207.85</c:v>
                </c:pt>
                <c:pt idx="4157">
                  <c:v>207.9</c:v>
                </c:pt>
                <c:pt idx="4158">
                  <c:v>207.95</c:v>
                </c:pt>
                <c:pt idx="4159">
                  <c:v>208</c:v>
                </c:pt>
                <c:pt idx="4160">
                  <c:v>208.05</c:v>
                </c:pt>
                <c:pt idx="4161">
                  <c:v>208.1</c:v>
                </c:pt>
                <c:pt idx="4162">
                  <c:v>208.15</c:v>
                </c:pt>
                <c:pt idx="4163">
                  <c:v>208.2</c:v>
                </c:pt>
                <c:pt idx="4164">
                  <c:v>208.25</c:v>
                </c:pt>
                <c:pt idx="4165">
                  <c:v>208.3</c:v>
                </c:pt>
                <c:pt idx="4166">
                  <c:v>208.35</c:v>
                </c:pt>
                <c:pt idx="4167">
                  <c:v>208.4</c:v>
                </c:pt>
                <c:pt idx="4168">
                  <c:v>208.45</c:v>
                </c:pt>
                <c:pt idx="4169">
                  <c:v>208.5</c:v>
                </c:pt>
                <c:pt idx="4170">
                  <c:v>208.55</c:v>
                </c:pt>
                <c:pt idx="4171">
                  <c:v>208.6</c:v>
                </c:pt>
                <c:pt idx="4172">
                  <c:v>208.65</c:v>
                </c:pt>
                <c:pt idx="4173">
                  <c:v>208.7</c:v>
                </c:pt>
                <c:pt idx="4174">
                  <c:v>208.75</c:v>
                </c:pt>
                <c:pt idx="4175">
                  <c:v>208.8</c:v>
                </c:pt>
                <c:pt idx="4176">
                  <c:v>208.85</c:v>
                </c:pt>
                <c:pt idx="4177">
                  <c:v>208.9</c:v>
                </c:pt>
                <c:pt idx="4178">
                  <c:v>208.95</c:v>
                </c:pt>
                <c:pt idx="4179">
                  <c:v>209</c:v>
                </c:pt>
                <c:pt idx="4180">
                  <c:v>209.05</c:v>
                </c:pt>
                <c:pt idx="4181">
                  <c:v>209.1</c:v>
                </c:pt>
                <c:pt idx="4182">
                  <c:v>209.15</c:v>
                </c:pt>
                <c:pt idx="4183">
                  <c:v>209.2</c:v>
                </c:pt>
                <c:pt idx="4184">
                  <c:v>209.25</c:v>
                </c:pt>
                <c:pt idx="4185">
                  <c:v>209.3</c:v>
                </c:pt>
                <c:pt idx="4186">
                  <c:v>209.35</c:v>
                </c:pt>
                <c:pt idx="4187">
                  <c:v>209.4</c:v>
                </c:pt>
                <c:pt idx="4188">
                  <c:v>209.45</c:v>
                </c:pt>
                <c:pt idx="4189">
                  <c:v>209.5</c:v>
                </c:pt>
                <c:pt idx="4190">
                  <c:v>209.55</c:v>
                </c:pt>
                <c:pt idx="4191">
                  <c:v>209.6</c:v>
                </c:pt>
                <c:pt idx="4192">
                  <c:v>209.65</c:v>
                </c:pt>
                <c:pt idx="4193">
                  <c:v>209.7</c:v>
                </c:pt>
                <c:pt idx="4194">
                  <c:v>209.75</c:v>
                </c:pt>
                <c:pt idx="4195">
                  <c:v>209.8</c:v>
                </c:pt>
                <c:pt idx="4196">
                  <c:v>209.85</c:v>
                </c:pt>
                <c:pt idx="4197">
                  <c:v>209.9</c:v>
                </c:pt>
                <c:pt idx="4198">
                  <c:v>209.95</c:v>
                </c:pt>
                <c:pt idx="4199">
                  <c:v>210</c:v>
                </c:pt>
                <c:pt idx="4200">
                  <c:v>210.05</c:v>
                </c:pt>
                <c:pt idx="4201">
                  <c:v>210.1</c:v>
                </c:pt>
                <c:pt idx="4202">
                  <c:v>210.15</c:v>
                </c:pt>
                <c:pt idx="4203">
                  <c:v>210.2</c:v>
                </c:pt>
                <c:pt idx="4204">
                  <c:v>210.25</c:v>
                </c:pt>
                <c:pt idx="4205">
                  <c:v>210.3</c:v>
                </c:pt>
                <c:pt idx="4206">
                  <c:v>210.35</c:v>
                </c:pt>
                <c:pt idx="4207">
                  <c:v>210.4</c:v>
                </c:pt>
                <c:pt idx="4208">
                  <c:v>210.45</c:v>
                </c:pt>
                <c:pt idx="4209">
                  <c:v>210.5</c:v>
                </c:pt>
                <c:pt idx="4210">
                  <c:v>210.55</c:v>
                </c:pt>
                <c:pt idx="4211">
                  <c:v>210.6</c:v>
                </c:pt>
                <c:pt idx="4212">
                  <c:v>210.65</c:v>
                </c:pt>
                <c:pt idx="4213">
                  <c:v>210.7</c:v>
                </c:pt>
                <c:pt idx="4214">
                  <c:v>210.75</c:v>
                </c:pt>
                <c:pt idx="4215">
                  <c:v>210.8</c:v>
                </c:pt>
                <c:pt idx="4216">
                  <c:v>210.85</c:v>
                </c:pt>
                <c:pt idx="4217">
                  <c:v>210.9</c:v>
                </c:pt>
                <c:pt idx="4218">
                  <c:v>210.95</c:v>
                </c:pt>
                <c:pt idx="4219">
                  <c:v>211</c:v>
                </c:pt>
                <c:pt idx="4220">
                  <c:v>211.05</c:v>
                </c:pt>
                <c:pt idx="4221">
                  <c:v>211.1</c:v>
                </c:pt>
                <c:pt idx="4222">
                  <c:v>211.15</c:v>
                </c:pt>
                <c:pt idx="4223">
                  <c:v>211.2</c:v>
                </c:pt>
                <c:pt idx="4224">
                  <c:v>211.25</c:v>
                </c:pt>
                <c:pt idx="4225">
                  <c:v>211.3</c:v>
                </c:pt>
                <c:pt idx="4226">
                  <c:v>211.35</c:v>
                </c:pt>
                <c:pt idx="4227">
                  <c:v>211.4</c:v>
                </c:pt>
                <c:pt idx="4228">
                  <c:v>211.45</c:v>
                </c:pt>
                <c:pt idx="4229">
                  <c:v>211.5</c:v>
                </c:pt>
                <c:pt idx="4230">
                  <c:v>211.55</c:v>
                </c:pt>
                <c:pt idx="4231">
                  <c:v>211.6</c:v>
                </c:pt>
                <c:pt idx="4232">
                  <c:v>211.65</c:v>
                </c:pt>
                <c:pt idx="4233">
                  <c:v>211.7</c:v>
                </c:pt>
                <c:pt idx="4234">
                  <c:v>211.75</c:v>
                </c:pt>
                <c:pt idx="4235">
                  <c:v>211.8</c:v>
                </c:pt>
                <c:pt idx="4236">
                  <c:v>211.85</c:v>
                </c:pt>
                <c:pt idx="4237">
                  <c:v>211.9</c:v>
                </c:pt>
                <c:pt idx="4238">
                  <c:v>211.95</c:v>
                </c:pt>
                <c:pt idx="4239">
                  <c:v>212</c:v>
                </c:pt>
                <c:pt idx="4240">
                  <c:v>212.05</c:v>
                </c:pt>
                <c:pt idx="4241">
                  <c:v>212.1</c:v>
                </c:pt>
                <c:pt idx="4242">
                  <c:v>212.15</c:v>
                </c:pt>
                <c:pt idx="4243">
                  <c:v>212.2</c:v>
                </c:pt>
                <c:pt idx="4244">
                  <c:v>212.25</c:v>
                </c:pt>
                <c:pt idx="4245">
                  <c:v>212.3</c:v>
                </c:pt>
                <c:pt idx="4246">
                  <c:v>212.35</c:v>
                </c:pt>
                <c:pt idx="4247">
                  <c:v>212.4</c:v>
                </c:pt>
                <c:pt idx="4248">
                  <c:v>212.45</c:v>
                </c:pt>
                <c:pt idx="4249">
                  <c:v>212.5</c:v>
                </c:pt>
                <c:pt idx="4250">
                  <c:v>212.55</c:v>
                </c:pt>
                <c:pt idx="4251">
                  <c:v>212.6</c:v>
                </c:pt>
                <c:pt idx="4252">
                  <c:v>212.65</c:v>
                </c:pt>
                <c:pt idx="4253">
                  <c:v>212.7</c:v>
                </c:pt>
                <c:pt idx="4254">
                  <c:v>212.75</c:v>
                </c:pt>
                <c:pt idx="4255">
                  <c:v>212.8</c:v>
                </c:pt>
                <c:pt idx="4256">
                  <c:v>212.85</c:v>
                </c:pt>
                <c:pt idx="4257">
                  <c:v>212.9</c:v>
                </c:pt>
                <c:pt idx="4258">
                  <c:v>212.95</c:v>
                </c:pt>
                <c:pt idx="4259">
                  <c:v>213</c:v>
                </c:pt>
                <c:pt idx="4260">
                  <c:v>213.05</c:v>
                </c:pt>
                <c:pt idx="4261">
                  <c:v>213.1</c:v>
                </c:pt>
                <c:pt idx="4262">
                  <c:v>213.15</c:v>
                </c:pt>
                <c:pt idx="4263">
                  <c:v>213.2</c:v>
                </c:pt>
                <c:pt idx="4264">
                  <c:v>213.25</c:v>
                </c:pt>
                <c:pt idx="4265">
                  <c:v>213.3</c:v>
                </c:pt>
                <c:pt idx="4266">
                  <c:v>213.35</c:v>
                </c:pt>
                <c:pt idx="4267">
                  <c:v>213.4</c:v>
                </c:pt>
                <c:pt idx="4268">
                  <c:v>213.45</c:v>
                </c:pt>
                <c:pt idx="4269">
                  <c:v>213.5</c:v>
                </c:pt>
                <c:pt idx="4270">
                  <c:v>213.55</c:v>
                </c:pt>
                <c:pt idx="4271">
                  <c:v>213.6</c:v>
                </c:pt>
                <c:pt idx="4272">
                  <c:v>213.65</c:v>
                </c:pt>
                <c:pt idx="4273">
                  <c:v>213.7</c:v>
                </c:pt>
                <c:pt idx="4274">
                  <c:v>213.75</c:v>
                </c:pt>
                <c:pt idx="4275">
                  <c:v>213.8</c:v>
                </c:pt>
                <c:pt idx="4276">
                  <c:v>213.85</c:v>
                </c:pt>
                <c:pt idx="4277">
                  <c:v>213.9</c:v>
                </c:pt>
                <c:pt idx="4278">
                  <c:v>213.95</c:v>
                </c:pt>
                <c:pt idx="4279">
                  <c:v>214</c:v>
                </c:pt>
                <c:pt idx="4280">
                  <c:v>214.05</c:v>
                </c:pt>
                <c:pt idx="4281">
                  <c:v>214.1</c:v>
                </c:pt>
                <c:pt idx="4282">
                  <c:v>214.15</c:v>
                </c:pt>
                <c:pt idx="4283">
                  <c:v>214.2</c:v>
                </c:pt>
                <c:pt idx="4284">
                  <c:v>214.25</c:v>
                </c:pt>
                <c:pt idx="4285">
                  <c:v>214.3</c:v>
                </c:pt>
                <c:pt idx="4286">
                  <c:v>214.35</c:v>
                </c:pt>
                <c:pt idx="4287">
                  <c:v>214.4</c:v>
                </c:pt>
                <c:pt idx="4288">
                  <c:v>214.45</c:v>
                </c:pt>
                <c:pt idx="4289">
                  <c:v>214.5</c:v>
                </c:pt>
                <c:pt idx="4290">
                  <c:v>214.55</c:v>
                </c:pt>
                <c:pt idx="4291">
                  <c:v>214.6</c:v>
                </c:pt>
                <c:pt idx="4292">
                  <c:v>214.65</c:v>
                </c:pt>
                <c:pt idx="4293">
                  <c:v>214.7</c:v>
                </c:pt>
                <c:pt idx="4294">
                  <c:v>214.75</c:v>
                </c:pt>
                <c:pt idx="4295">
                  <c:v>214.8</c:v>
                </c:pt>
                <c:pt idx="4296">
                  <c:v>214.85</c:v>
                </c:pt>
                <c:pt idx="4297">
                  <c:v>214.9</c:v>
                </c:pt>
                <c:pt idx="4298">
                  <c:v>214.95</c:v>
                </c:pt>
                <c:pt idx="4299">
                  <c:v>215</c:v>
                </c:pt>
                <c:pt idx="4300">
                  <c:v>215.05</c:v>
                </c:pt>
                <c:pt idx="4301">
                  <c:v>215.1</c:v>
                </c:pt>
                <c:pt idx="4302">
                  <c:v>215.15</c:v>
                </c:pt>
                <c:pt idx="4303">
                  <c:v>215.2</c:v>
                </c:pt>
                <c:pt idx="4304">
                  <c:v>215.25</c:v>
                </c:pt>
                <c:pt idx="4305">
                  <c:v>215.3</c:v>
                </c:pt>
                <c:pt idx="4306">
                  <c:v>215.35</c:v>
                </c:pt>
                <c:pt idx="4307">
                  <c:v>215.4</c:v>
                </c:pt>
                <c:pt idx="4308">
                  <c:v>215.45</c:v>
                </c:pt>
                <c:pt idx="4309">
                  <c:v>215.5</c:v>
                </c:pt>
                <c:pt idx="4310">
                  <c:v>215.55</c:v>
                </c:pt>
                <c:pt idx="4311">
                  <c:v>215.6</c:v>
                </c:pt>
                <c:pt idx="4312">
                  <c:v>215.65</c:v>
                </c:pt>
                <c:pt idx="4313">
                  <c:v>215.7</c:v>
                </c:pt>
                <c:pt idx="4314">
                  <c:v>215.75</c:v>
                </c:pt>
                <c:pt idx="4315">
                  <c:v>215.8</c:v>
                </c:pt>
                <c:pt idx="4316">
                  <c:v>215.85</c:v>
                </c:pt>
                <c:pt idx="4317">
                  <c:v>215.9</c:v>
                </c:pt>
                <c:pt idx="4318">
                  <c:v>215.95</c:v>
                </c:pt>
                <c:pt idx="4319">
                  <c:v>216</c:v>
                </c:pt>
                <c:pt idx="4320">
                  <c:v>216.05</c:v>
                </c:pt>
                <c:pt idx="4321">
                  <c:v>216.1</c:v>
                </c:pt>
                <c:pt idx="4322">
                  <c:v>216.15</c:v>
                </c:pt>
                <c:pt idx="4323">
                  <c:v>216.2</c:v>
                </c:pt>
                <c:pt idx="4324">
                  <c:v>216.25</c:v>
                </c:pt>
                <c:pt idx="4325">
                  <c:v>216.3</c:v>
                </c:pt>
                <c:pt idx="4326">
                  <c:v>216.35</c:v>
                </c:pt>
                <c:pt idx="4327">
                  <c:v>216.4</c:v>
                </c:pt>
                <c:pt idx="4328">
                  <c:v>216.45</c:v>
                </c:pt>
                <c:pt idx="4329">
                  <c:v>216.5</c:v>
                </c:pt>
                <c:pt idx="4330">
                  <c:v>216.55</c:v>
                </c:pt>
                <c:pt idx="4331">
                  <c:v>216.6</c:v>
                </c:pt>
                <c:pt idx="4332">
                  <c:v>216.65</c:v>
                </c:pt>
                <c:pt idx="4333">
                  <c:v>216.7</c:v>
                </c:pt>
                <c:pt idx="4334">
                  <c:v>216.75</c:v>
                </c:pt>
                <c:pt idx="4335">
                  <c:v>216.8</c:v>
                </c:pt>
                <c:pt idx="4336">
                  <c:v>216.85</c:v>
                </c:pt>
                <c:pt idx="4337">
                  <c:v>216.9</c:v>
                </c:pt>
                <c:pt idx="4338">
                  <c:v>216.95</c:v>
                </c:pt>
                <c:pt idx="4339">
                  <c:v>217</c:v>
                </c:pt>
                <c:pt idx="4340">
                  <c:v>217.05</c:v>
                </c:pt>
                <c:pt idx="4341">
                  <c:v>217.1</c:v>
                </c:pt>
                <c:pt idx="4342">
                  <c:v>217.15</c:v>
                </c:pt>
                <c:pt idx="4343">
                  <c:v>217.2</c:v>
                </c:pt>
                <c:pt idx="4344">
                  <c:v>217.25</c:v>
                </c:pt>
                <c:pt idx="4345">
                  <c:v>217.3</c:v>
                </c:pt>
                <c:pt idx="4346">
                  <c:v>217.35</c:v>
                </c:pt>
                <c:pt idx="4347">
                  <c:v>217.4</c:v>
                </c:pt>
                <c:pt idx="4348">
                  <c:v>217.45</c:v>
                </c:pt>
                <c:pt idx="4349">
                  <c:v>217.5</c:v>
                </c:pt>
                <c:pt idx="4350">
                  <c:v>217.55</c:v>
                </c:pt>
                <c:pt idx="4351">
                  <c:v>217.6</c:v>
                </c:pt>
                <c:pt idx="4352">
                  <c:v>217.65</c:v>
                </c:pt>
                <c:pt idx="4353">
                  <c:v>217.7</c:v>
                </c:pt>
                <c:pt idx="4354">
                  <c:v>217.75</c:v>
                </c:pt>
                <c:pt idx="4355">
                  <c:v>217.8</c:v>
                </c:pt>
                <c:pt idx="4356">
                  <c:v>217.85</c:v>
                </c:pt>
                <c:pt idx="4357">
                  <c:v>217.9</c:v>
                </c:pt>
                <c:pt idx="4358">
                  <c:v>217.95</c:v>
                </c:pt>
                <c:pt idx="4359">
                  <c:v>218</c:v>
                </c:pt>
                <c:pt idx="4360">
                  <c:v>218.05</c:v>
                </c:pt>
                <c:pt idx="4361">
                  <c:v>218.1</c:v>
                </c:pt>
                <c:pt idx="4362">
                  <c:v>218.15</c:v>
                </c:pt>
                <c:pt idx="4363">
                  <c:v>218.2</c:v>
                </c:pt>
                <c:pt idx="4364">
                  <c:v>218.25</c:v>
                </c:pt>
                <c:pt idx="4365">
                  <c:v>218.3</c:v>
                </c:pt>
                <c:pt idx="4366">
                  <c:v>218.35</c:v>
                </c:pt>
                <c:pt idx="4367">
                  <c:v>218.4</c:v>
                </c:pt>
                <c:pt idx="4368">
                  <c:v>218.45</c:v>
                </c:pt>
                <c:pt idx="4369">
                  <c:v>218.5</c:v>
                </c:pt>
                <c:pt idx="4370">
                  <c:v>218.55</c:v>
                </c:pt>
                <c:pt idx="4371">
                  <c:v>218.6</c:v>
                </c:pt>
                <c:pt idx="4372">
                  <c:v>218.65</c:v>
                </c:pt>
                <c:pt idx="4373">
                  <c:v>218.7</c:v>
                </c:pt>
                <c:pt idx="4374">
                  <c:v>218.75</c:v>
                </c:pt>
                <c:pt idx="4375">
                  <c:v>218.8</c:v>
                </c:pt>
                <c:pt idx="4376">
                  <c:v>218.85</c:v>
                </c:pt>
                <c:pt idx="4377">
                  <c:v>218.9</c:v>
                </c:pt>
                <c:pt idx="4378">
                  <c:v>218.95</c:v>
                </c:pt>
                <c:pt idx="4379">
                  <c:v>219</c:v>
                </c:pt>
                <c:pt idx="4380">
                  <c:v>219.05</c:v>
                </c:pt>
                <c:pt idx="4381">
                  <c:v>219.1</c:v>
                </c:pt>
                <c:pt idx="4382">
                  <c:v>219.15</c:v>
                </c:pt>
                <c:pt idx="4383">
                  <c:v>219.2</c:v>
                </c:pt>
                <c:pt idx="4384">
                  <c:v>219.25</c:v>
                </c:pt>
                <c:pt idx="4385">
                  <c:v>219.3</c:v>
                </c:pt>
                <c:pt idx="4386">
                  <c:v>219.35</c:v>
                </c:pt>
                <c:pt idx="4387">
                  <c:v>219.4</c:v>
                </c:pt>
                <c:pt idx="4388">
                  <c:v>219.45</c:v>
                </c:pt>
                <c:pt idx="4389">
                  <c:v>219.5</c:v>
                </c:pt>
                <c:pt idx="4390">
                  <c:v>219.55</c:v>
                </c:pt>
                <c:pt idx="4391">
                  <c:v>219.6</c:v>
                </c:pt>
                <c:pt idx="4392">
                  <c:v>219.65</c:v>
                </c:pt>
                <c:pt idx="4393">
                  <c:v>219.7</c:v>
                </c:pt>
                <c:pt idx="4394">
                  <c:v>219.75</c:v>
                </c:pt>
                <c:pt idx="4395">
                  <c:v>219.8</c:v>
                </c:pt>
                <c:pt idx="4396">
                  <c:v>219.85</c:v>
                </c:pt>
                <c:pt idx="4397">
                  <c:v>219.9</c:v>
                </c:pt>
                <c:pt idx="4398">
                  <c:v>219.95</c:v>
                </c:pt>
                <c:pt idx="4399">
                  <c:v>220</c:v>
                </c:pt>
                <c:pt idx="4400">
                  <c:v>220.05</c:v>
                </c:pt>
                <c:pt idx="4401">
                  <c:v>220.1</c:v>
                </c:pt>
                <c:pt idx="4402">
                  <c:v>220.15</c:v>
                </c:pt>
                <c:pt idx="4403">
                  <c:v>220.2</c:v>
                </c:pt>
                <c:pt idx="4404">
                  <c:v>220.25</c:v>
                </c:pt>
                <c:pt idx="4405">
                  <c:v>220.3</c:v>
                </c:pt>
                <c:pt idx="4406">
                  <c:v>220.35</c:v>
                </c:pt>
                <c:pt idx="4407">
                  <c:v>220.4</c:v>
                </c:pt>
                <c:pt idx="4408">
                  <c:v>220.45</c:v>
                </c:pt>
                <c:pt idx="4409">
                  <c:v>220.5</c:v>
                </c:pt>
                <c:pt idx="4410">
                  <c:v>220.55</c:v>
                </c:pt>
                <c:pt idx="4411">
                  <c:v>220.6</c:v>
                </c:pt>
                <c:pt idx="4412">
                  <c:v>220.65</c:v>
                </c:pt>
                <c:pt idx="4413">
                  <c:v>220.7</c:v>
                </c:pt>
                <c:pt idx="4414">
                  <c:v>220.75</c:v>
                </c:pt>
                <c:pt idx="4415">
                  <c:v>220.8</c:v>
                </c:pt>
                <c:pt idx="4416">
                  <c:v>220.85</c:v>
                </c:pt>
                <c:pt idx="4417">
                  <c:v>220.9</c:v>
                </c:pt>
                <c:pt idx="4418">
                  <c:v>220.95</c:v>
                </c:pt>
                <c:pt idx="4419">
                  <c:v>221</c:v>
                </c:pt>
                <c:pt idx="4420">
                  <c:v>221.05</c:v>
                </c:pt>
                <c:pt idx="4421">
                  <c:v>221.1</c:v>
                </c:pt>
                <c:pt idx="4422">
                  <c:v>221.15</c:v>
                </c:pt>
                <c:pt idx="4423">
                  <c:v>221.2</c:v>
                </c:pt>
                <c:pt idx="4424">
                  <c:v>221.25</c:v>
                </c:pt>
                <c:pt idx="4425">
                  <c:v>221.3</c:v>
                </c:pt>
                <c:pt idx="4426">
                  <c:v>221.35</c:v>
                </c:pt>
                <c:pt idx="4427">
                  <c:v>221.4</c:v>
                </c:pt>
                <c:pt idx="4428">
                  <c:v>221.45</c:v>
                </c:pt>
                <c:pt idx="4429">
                  <c:v>221.5</c:v>
                </c:pt>
                <c:pt idx="4430">
                  <c:v>221.55</c:v>
                </c:pt>
                <c:pt idx="4431">
                  <c:v>221.6</c:v>
                </c:pt>
                <c:pt idx="4432">
                  <c:v>221.65</c:v>
                </c:pt>
                <c:pt idx="4433">
                  <c:v>221.7</c:v>
                </c:pt>
                <c:pt idx="4434">
                  <c:v>221.75</c:v>
                </c:pt>
                <c:pt idx="4435">
                  <c:v>221.8</c:v>
                </c:pt>
                <c:pt idx="4436">
                  <c:v>221.85</c:v>
                </c:pt>
                <c:pt idx="4437">
                  <c:v>221.9</c:v>
                </c:pt>
                <c:pt idx="4438">
                  <c:v>221.95</c:v>
                </c:pt>
                <c:pt idx="4439">
                  <c:v>222</c:v>
                </c:pt>
                <c:pt idx="4440">
                  <c:v>222.05</c:v>
                </c:pt>
                <c:pt idx="4441">
                  <c:v>222.1</c:v>
                </c:pt>
                <c:pt idx="4442">
                  <c:v>222.15</c:v>
                </c:pt>
                <c:pt idx="4443">
                  <c:v>222.2</c:v>
                </c:pt>
                <c:pt idx="4444">
                  <c:v>222.25</c:v>
                </c:pt>
                <c:pt idx="4445">
                  <c:v>222.3</c:v>
                </c:pt>
                <c:pt idx="4446">
                  <c:v>222.35</c:v>
                </c:pt>
                <c:pt idx="4447">
                  <c:v>222.4</c:v>
                </c:pt>
                <c:pt idx="4448">
                  <c:v>222.45</c:v>
                </c:pt>
                <c:pt idx="4449">
                  <c:v>222.5</c:v>
                </c:pt>
                <c:pt idx="4450">
                  <c:v>222.55</c:v>
                </c:pt>
                <c:pt idx="4451">
                  <c:v>222.6</c:v>
                </c:pt>
                <c:pt idx="4452">
                  <c:v>222.65</c:v>
                </c:pt>
                <c:pt idx="4453">
                  <c:v>222.7</c:v>
                </c:pt>
                <c:pt idx="4454">
                  <c:v>222.75</c:v>
                </c:pt>
                <c:pt idx="4455">
                  <c:v>222.8</c:v>
                </c:pt>
                <c:pt idx="4456">
                  <c:v>222.85</c:v>
                </c:pt>
                <c:pt idx="4457">
                  <c:v>222.9</c:v>
                </c:pt>
                <c:pt idx="4458">
                  <c:v>222.95</c:v>
                </c:pt>
                <c:pt idx="4459">
                  <c:v>223</c:v>
                </c:pt>
                <c:pt idx="4460">
                  <c:v>223.05</c:v>
                </c:pt>
                <c:pt idx="4461">
                  <c:v>223.1</c:v>
                </c:pt>
                <c:pt idx="4462">
                  <c:v>223.15</c:v>
                </c:pt>
                <c:pt idx="4463">
                  <c:v>223.2</c:v>
                </c:pt>
                <c:pt idx="4464">
                  <c:v>223.25</c:v>
                </c:pt>
                <c:pt idx="4465">
                  <c:v>223.3</c:v>
                </c:pt>
                <c:pt idx="4466">
                  <c:v>223.35</c:v>
                </c:pt>
                <c:pt idx="4467">
                  <c:v>223.4</c:v>
                </c:pt>
                <c:pt idx="4468">
                  <c:v>223.45</c:v>
                </c:pt>
                <c:pt idx="4469">
                  <c:v>223.5</c:v>
                </c:pt>
                <c:pt idx="4470">
                  <c:v>223.55</c:v>
                </c:pt>
                <c:pt idx="4471">
                  <c:v>223.6</c:v>
                </c:pt>
                <c:pt idx="4472">
                  <c:v>223.65</c:v>
                </c:pt>
                <c:pt idx="4473">
                  <c:v>223.7</c:v>
                </c:pt>
                <c:pt idx="4474">
                  <c:v>223.75</c:v>
                </c:pt>
                <c:pt idx="4475">
                  <c:v>223.8</c:v>
                </c:pt>
                <c:pt idx="4476">
                  <c:v>223.85</c:v>
                </c:pt>
                <c:pt idx="4477">
                  <c:v>223.9</c:v>
                </c:pt>
                <c:pt idx="4478">
                  <c:v>223.95</c:v>
                </c:pt>
                <c:pt idx="4479">
                  <c:v>224</c:v>
                </c:pt>
                <c:pt idx="4480">
                  <c:v>224.05</c:v>
                </c:pt>
                <c:pt idx="4481">
                  <c:v>224.1</c:v>
                </c:pt>
                <c:pt idx="4482">
                  <c:v>224.15</c:v>
                </c:pt>
                <c:pt idx="4483">
                  <c:v>224.2</c:v>
                </c:pt>
                <c:pt idx="4484">
                  <c:v>224.25</c:v>
                </c:pt>
                <c:pt idx="4485">
                  <c:v>224.3</c:v>
                </c:pt>
                <c:pt idx="4486">
                  <c:v>224.35</c:v>
                </c:pt>
                <c:pt idx="4487">
                  <c:v>224.4</c:v>
                </c:pt>
                <c:pt idx="4488">
                  <c:v>224.45</c:v>
                </c:pt>
                <c:pt idx="4489">
                  <c:v>224.5</c:v>
                </c:pt>
                <c:pt idx="4490">
                  <c:v>224.55</c:v>
                </c:pt>
                <c:pt idx="4491">
                  <c:v>224.6</c:v>
                </c:pt>
                <c:pt idx="4492">
                  <c:v>224.65</c:v>
                </c:pt>
                <c:pt idx="4493">
                  <c:v>224.7</c:v>
                </c:pt>
                <c:pt idx="4494">
                  <c:v>224.75</c:v>
                </c:pt>
                <c:pt idx="4495">
                  <c:v>224.8</c:v>
                </c:pt>
                <c:pt idx="4496">
                  <c:v>224.85</c:v>
                </c:pt>
                <c:pt idx="4497">
                  <c:v>224.9</c:v>
                </c:pt>
                <c:pt idx="4498">
                  <c:v>224.95</c:v>
                </c:pt>
                <c:pt idx="4499">
                  <c:v>225</c:v>
                </c:pt>
                <c:pt idx="4500">
                  <c:v>225.05</c:v>
                </c:pt>
                <c:pt idx="4501">
                  <c:v>225.1</c:v>
                </c:pt>
                <c:pt idx="4502">
                  <c:v>225.15</c:v>
                </c:pt>
                <c:pt idx="4503">
                  <c:v>225.2</c:v>
                </c:pt>
                <c:pt idx="4504">
                  <c:v>225.25</c:v>
                </c:pt>
                <c:pt idx="4505">
                  <c:v>225.3</c:v>
                </c:pt>
                <c:pt idx="4506">
                  <c:v>225.35</c:v>
                </c:pt>
                <c:pt idx="4507">
                  <c:v>225.4</c:v>
                </c:pt>
                <c:pt idx="4508">
                  <c:v>225.45</c:v>
                </c:pt>
                <c:pt idx="4509">
                  <c:v>225.5</c:v>
                </c:pt>
                <c:pt idx="4510">
                  <c:v>225.55</c:v>
                </c:pt>
                <c:pt idx="4511">
                  <c:v>225.6</c:v>
                </c:pt>
                <c:pt idx="4512">
                  <c:v>225.65</c:v>
                </c:pt>
                <c:pt idx="4513">
                  <c:v>225.7</c:v>
                </c:pt>
                <c:pt idx="4514">
                  <c:v>225.75</c:v>
                </c:pt>
                <c:pt idx="4515">
                  <c:v>225.8</c:v>
                </c:pt>
                <c:pt idx="4516">
                  <c:v>225.85</c:v>
                </c:pt>
                <c:pt idx="4517">
                  <c:v>225.9</c:v>
                </c:pt>
                <c:pt idx="4518">
                  <c:v>225.95</c:v>
                </c:pt>
                <c:pt idx="4519">
                  <c:v>226</c:v>
                </c:pt>
                <c:pt idx="4520">
                  <c:v>226.05</c:v>
                </c:pt>
                <c:pt idx="4521">
                  <c:v>226.1</c:v>
                </c:pt>
                <c:pt idx="4522">
                  <c:v>226.15</c:v>
                </c:pt>
                <c:pt idx="4523">
                  <c:v>226.2</c:v>
                </c:pt>
                <c:pt idx="4524">
                  <c:v>226.25</c:v>
                </c:pt>
                <c:pt idx="4525">
                  <c:v>226.3</c:v>
                </c:pt>
                <c:pt idx="4526">
                  <c:v>226.35</c:v>
                </c:pt>
                <c:pt idx="4527">
                  <c:v>226.4</c:v>
                </c:pt>
                <c:pt idx="4528">
                  <c:v>226.45</c:v>
                </c:pt>
                <c:pt idx="4529">
                  <c:v>226.5</c:v>
                </c:pt>
                <c:pt idx="4530">
                  <c:v>226.55</c:v>
                </c:pt>
                <c:pt idx="4531">
                  <c:v>226.6</c:v>
                </c:pt>
                <c:pt idx="4532">
                  <c:v>226.65</c:v>
                </c:pt>
                <c:pt idx="4533">
                  <c:v>226.7</c:v>
                </c:pt>
                <c:pt idx="4534">
                  <c:v>226.75</c:v>
                </c:pt>
                <c:pt idx="4535">
                  <c:v>226.8</c:v>
                </c:pt>
                <c:pt idx="4536">
                  <c:v>226.85</c:v>
                </c:pt>
                <c:pt idx="4537">
                  <c:v>226.9</c:v>
                </c:pt>
                <c:pt idx="4538">
                  <c:v>226.95</c:v>
                </c:pt>
                <c:pt idx="4539">
                  <c:v>227</c:v>
                </c:pt>
                <c:pt idx="4540">
                  <c:v>227.05</c:v>
                </c:pt>
                <c:pt idx="4541">
                  <c:v>227.1</c:v>
                </c:pt>
                <c:pt idx="4542">
                  <c:v>227.15</c:v>
                </c:pt>
                <c:pt idx="4543">
                  <c:v>227.2</c:v>
                </c:pt>
                <c:pt idx="4544">
                  <c:v>227.25</c:v>
                </c:pt>
                <c:pt idx="4545">
                  <c:v>227.3</c:v>
                </c:pt>
                <c:pt idx="4546">
                  <c:v>227.35</c:v>
                </c:pt>
                <c:pt idx="4547">
                  <c:v>227.4</c:v>
                </c:pt>
                <c:pt idx="4548">
                  <c:v>227.45</c:v>
                </c:pt>
                <c:pt idx="4549">
                  <c:v>227.5</c:v>
                </c:pt>
                <c:pt idx="4550">
                  <c:v>227.55</c:v>
                </c:pt>
                <c:pt idx="4551">
                  <c:v>227.6</c:v>
                </c:pt>
                <c:pt idx="4552">
                  <c:v>227.65</c:v>
                </c:pt>
                <c:pt idx="4553">
                  <c:v>227.7</c:v>
                </c:pt>
                <c:pt idx="4554">
                  <c:v>227.75</c:v>
                </c:pt>
                <c:pt idx="4555">
                  <c:v>227.8</c:v>
                </c:pt>
                <c:pt idx="4556">
                  <c:v>227.85</c:v>
                </c:pt>
                <c:pt idx="4557">
                  <c:v>227.9</c:v>
                </c:pt>
                <c:pt idx="4558">
                  <c:v>227.95</c:v>
                </c:pt>
                <c:pt idx="4559">
                  <c:v>228</c:v>
                </c:pt>
                <c:pt idx="4560">
                  <c:v>228.05</c:v>
                </c:pt>
                <c:pt idx="4561">
                  <c:v>228.1</c:v>
                </c:pt>
                <c:pt idx="4562">
                  <c:v>228.15</c:v>
                </c:pt>
                <c:pt idx="4563">
                  <c:v>228.2</c:v>
                </c:pt>
                <c:pt idx="4564">
                  <c:v>228.25</c:v>
                </c:pt>
                <c:pt idx="4565">
                  <c:v>228.3</c:v>
                </c:pt>
                <c:pt idx="4566">
                  <c:v>228.35</c:v>
                </c:pt>
                <c:pt idx="4567">
                  <c:v>228.4</c:v>
                </c:pt>
                <c:pt idx="4568">
                  <c:v>228.45</c:v>
                </c:pt>
                <c:pt idx="4569">
                  <c:v>228.5</c:v>
                </c:pt>
                <c:pt idx="4570">
                  <c:v>228.55</c:v>
                </c:pt>
                <c:pt idx="4571">
                  <c:v>228.6</c:v>
                </c:pt>
                <c:pt idx="4572">
                  <c:v>228.65</c:v>
                </c:pt>
                <c:pt idx="4573">
                  <c:v>228.7</c:v>
                </c:pt>
                <c:pt idx="4574">
                  <c:v>228.75</c:v>
                </c:pt>
                <c:pt idx="4575">
                  <c:v>228.8</c:v>
                </c:pt>
                <c:pt idx="4576">
                  <c:v>228.85</c:v>
                </c:pt>
                <c:pt idx="4577">
                  <c:v>228.9</c:v>
                </c:pt>
                <c:pt idx="4578">
                  <c:v>228.95</c:v>
                </c:pt>
                <c:pt idx="4579">
                  <c:v>229</c:v>
                </c:pt>
                <c:pt idx="4580">
                  <c:v>229.05</c:v>
                </c:pt>
                <c:pt idx="4581">
                  <c:v>229.1</c:v>
                </c:pt>
                <c:pt idx="4582">
                  <c:v>229.15</c:v>
                </c:pt>
                <c:pt idx="4583">
                  <c:v>229.2</c:v>
                </c:pt>
                <c:pt idx="4584">
                  <c:v>229.25</c:v>
                </c:pt>
                <c:pt idx="4585">
                  <c:v>229.3</c:v>
                </c:pt>
                <c:pt idx="4586">
                  <c:v>229.35</c:v>
                </c:pt>
                <c:pt idx="4587">
                  <c:v>229.4</c:v>
                </c:pt>
                <c:pt idx="4588">
                  <c:v>229.45</c:v>
                </c:pt>
                <c:pt idx="4589">
                  <c:v>229.5</c:v>
                </c:pt>
                <c:pt idx="4590">
                  <c:v>229.55</c:v>
                </c:pt>
                <c:pt idx="4591">
                  <c:v>229.6</c:v>
                </c:pt>
                <c:pt idx="4592">
                  <c:v>229.65</c:v>
                </c:pt>
                <c:pt idx="4593">
                  <c:v>229.7</c:v>
                </c:pt>
                <c:pt idx="4594">
                  <c:v>229.75</c:v>
                </c:pt>
                <c:pt idx="4595">
                  <c:v>229.8</c:v>
                </c:pt>
                <c:pt idx="4596">
                  <c:v>229.85</c:v>
                </c:pt>
                <c:pt idx="4597">
                  <c:v>229.9</c:v>
                </c:pt>
                <c:pt idx="4598">
                  <c:v>229.95</c:v>
                </c:pt>
                <c:pt idx="4599">
                  <c:v>230</c:v>
                </c:pt>
                <c:pt idx="4600">
                  <c:v>230.05</c:v>
                </c:pt>
                <c:pt idx="4601">
                  <c:v>230.1</c:v>
                </c:pt>
                <c:pt idx="4602">
                  <c:v>230.15</c:v>
                </c:pt>
                <c:pt idx="4603">
                  <c:v>230.2</c:v>
                </c:pt>
                <c:pt idx="4604">
                  <c:v>230.25</c:v>
                </c:pt>
                <c:pt idx="4605">
                  <c:v>230.3</c:v>
                </c:pt>
                <c:pt idx="4606">
                  <c:v>230.35</c:v>
                </c:pt>
                <c:pt idx="4607">
                  <c:v>230.4</c:v>
                </c:pt>
                <c:pt idx="4608">
                  <c:v>230.45</c:v>
                </c:pt>
                <c:pt idx="4609">
                  <c:v>230.5</c:v>
                </c:pt>
                <c:pt idx="4610">
                  <c:v>230.55</c:v>
                </c:pt>
                <c:pt idx="4611">
                  <c:v>230.6</c:v>
                </c:pt>
                <c:pt idx="4612">
                  <c:v>230.65</c:v>
                </c:pt>
                <c:pt idx="4613">
                  <c:v>230.7</c:v>
                </c:pt>
                <c:pt idx="4614">
                  <c:v>230.75</c:v>
                </c:pt>
                <c:pt idx="4615">
                  <c:v>230.8</c:v>
                </c:pt>
                <c:pt idx="4616">
                  <c:v>230.85</c:v>
                </c:pt>
                <c:pt idx="4617">
                  <c:v>230.9</c:v>
                </c:pt>
                <c:pt idx="4618">
                  <c:v>230.95</c:v>
                </c:pt>
                <c:pt idx="4619">
                  <c:v>231</c:v>
                </c:pt>
                <c:pt idx="4620">
                  <c:v>231.05</c:v>
                </c:pt>
                <c:pt idx="4621">
                  <c:v>231.1</c:v>
                </c:pt>
                <c:pt idx="4622">
                  <c:v>231.15</c:v>
                </c:pt>
                <c:pt idx="4623">
                  <c:v>231.2</c:v>
                </c:pt>
                <c:pt idx="4624">
                  <c:v>231.25</c:v>
                </c:pt>
                <c:pt idx="4625">
                  <c:v>231.3</c:v>
                </c:pt>
                <c:pt idx="4626">
                  <c:v>231.35</c:v>
                </c:pt>
                <c:pt idx="4627">
                  <c:v>231.4</c:v>
                </c:pt>
                <c:pt idx="4628">
                  <c:v>231.45</c:v>
                </c:pt>
                <c:pt idx="4629">
                  <c:v>231.5</c:v>
                </c:pt>
                <c:pt idx="4630">
                  <c:v>231.55</c:v>
                </c:pt>
                <c:pt idx="4631">
                  <c:v>231.6</c:v>
                </c:pt>
                <c:pt idx="4632">
                  <c:v>231.65</c:v>
                </c:pt>
                <c:pt idx="4633">
                  <c:v>231.7</c:v>
                </c:pt>
                <c:pt idx="4634">
                  <c:v>231.75</c:v>
                </c:pt>
                <c:pt idx="4635">
                  <c:v>231.8</c:v>
                </c:pt>
                <c:pt idx="4636">
                  <c:v>231.85</c:v>
                </c:pt>
                <c:pt idx="4637">
                  <c:v>231.9</c:v>
                </c:pt>
                <c:pt idx="4638">
                  <c:v>231.95</c:v>
                </c:pt>
                <c:pt idx="4639">
                  <c:v>232</c:v>
                </c:pt>
                <c:pt idx="4640">
                  <c:v>232.05</c:v>
                </c:pt>
                <c:pt idx="4641">
                  <c:v>232.1</c:v>
                </c:pt>
                <c:pt idx="4642">
                  <c:v>232.15</c:v>
                </c:pt>
                <c:pt idx="4643">
                  <c:v>232.2</c:v>
                </c:pt>
                <c:pt idx="4644">
                  <c:v>232.25</c:v>
                </c:pt>
                <c:pt idx="4645">
                  <c:v>232.3</c:v>
                </c:pt>
                <c:pt idx="4646">
                  <c:v>232.35</c:v>
                </c:pt>
                <c:pt idx="4647">
                  <c:v>232.4</c:v>
                </c:pt>
                <c:pt idx="4648">
                  <c:v>232.45</c:v>
                </c:pt>
                <c:pt idx="4649">
                  <c:v>232.5</c:v>
                </c:pt>
                <c:pt idx="4650">
                  <c:v>232.55</c:v>
                </c:pt>
                <c:pt idx="4651">
                  <c:v>232.6</c:v>
                </c:pt>
                <c:pt idx="4652">
                  <c:v>232.65</c:v>
                </c:pt>
                <c:pt idx="4653">
                  <c:v>232.7</c:v>
                </c:pt>
                <c:pt idx="4654">
                  <c:v>232.75</c:v>
                </c:pt>
                <c:pt idx="4655">
                  <c:v>232.8</c:v>
                </c:pt>
                <c:pt idx="4656">
                  <c:v>232.85</c:v>
                </c:pt>
                <c:pt idx="4657">
                  <c:v>232.9</c:v>
                </c:pt>
                <c:pt idx="4658">
                  <c:v>232.95</c:v>
                </c:pt>
                <c:pt idx="4659">
                  <c:v>233</c:v>
                </c:pt>
                <c:pt idx="4660">
                  <c:v>233.05</c:v>
                </c:pt>
                <c:pt idx="4661">
                  <c:v>233.1</c:v>
                </c:pt>
                <c:pt idx="4662">
                  <c:v>233.15</c:v>
                </c:pt>
                <c:pt idx="4663">
                  <c:v>233.2</c:v>
                </c:pt>
                <c:pt idx="4664">
                  <c:v>233.25</c:v>
                </c:pt>
                <c:pt idx="4665">
                  <c:v>233.3</c:v>
                </c:pt>
                <c:pt idx="4666">
                  <c:v>233.35</c:v>
                </c:pt>
                <c:pt idx="4667">
                  <c:v>233.4</c:v>
                </c:pt>
                <c:pt idx="4668">
                  <c:v>233.45</c:v>
                </c:pt>
                <c:pt idx="4669">
                  <c:v>233.5</c:v>
                </c:pt>
                <c:pt idx="4670">
                  <c:v>233.55</c:v>
                </c:pt>
                <c:pt idx="4671">
                  <c:v>233.6</c:v>
                </c:pt>
                <c:pt idx="4672">
                  <c:v>233.65</c:v>
                </c:pt>
                <c:pt idx="4673">
                  <c:v>233.7</c:v>
                </c:pt>
                <c:pt idx="4674">
                  <c:v>233.75</c:v>
                </c:pt>
                <c:pt idx="4675">
                  <c:v>233.8</c:v>
                </c:pt>
                <c:pt idx="4676">
                  <c:v>233.85</c:v>
                </c:pt>
                <c:pt idx="4677">
                  <c:v>233.9</c:v>
                </c:pt>
                <c:pt idx="4678">
                  <c:v>233.95</c:v>
                </c:pt>
                <c:pt idx="4679">
                  <c:v>234</c:v>
                </c:pt>
                <c:pt idx="4680">
                  <c:v>234.05</c:v>
                </c:pt>
                <c:pt idx="4681">
                  <c:v>234.1</c:v>
                </c:pt>
                <c:pt idx="4682">
                  <c:v>234.15</c:v>
                </c:pt>
                <c:pt idx="4683">
                  <c:v>234.2</c:v>
                </c:pt>
                <c:pt idx="4684">
                  <c:v>234.25</c:v>
                </c:pt>
                <c:pt idx="4685">
                  <c:v>234.3</c:v>
                </c:pt>
                <c:pt idx="4686">
                  <c:v>234.35</c:v>
                </c:pt>
                <c:pt idx="4687">
                  <c:v>234.4</c:v>
                </c:pt>
                <c:pt idx="4688">
                  <c:v>234.45</c:v>
                </c:pt>
                <c:pt idx="4689">
                  <c:v>234.5</c:v>
                </c:pt>
                <c:pt idx="4690">
                  <c:v>234.55</c:v>
                </c:pt>
                <c:pt idx="4691">
                  <c:v>234.6</c:v>
                </c:pt>
                <c:pt idx="4692">
                  <c:v>234.65</c:v>
                </c:pt>
                <c:pt idx="4693">
                  <c:v>234.7</c:v>
                </c:pt>
                <c:pt idx="4694">
                  <c:v>234.75</c:v>
                </c:pt>
                <c:pt idx="4695">
                  <c:v>234.8</c:v>
                </c:pt>
                <c:pt idx="4696">
                  <c:v>234.85</c:v>
                </c:pt>
                <c:pt idx="4697">
                  <c:v>234.9</c:v>
                </c:pt>
                <c:pt idx="4698">
                  <c:v>234.95</c:v>
                </c:pt>
                <c:pt idx="4699">
                  <c:v>235</c:v>
                </c:pt>
                <c:pt idx="4700">
                  <c:v>235.05</c:v>
                </c:pt>
                <c:pt idx="4701">
                  <c:v>235.1</c:v>
                </c:pt>
                <c:pt idx="4702">
                  <c:v>235.15</c:v>
                </c:pt>
                <c:pt idx="4703">
                  <c:v>235.2</c:v>
                </c:pt>
                <c:pt idx="4704">
                  <c:v>235.25</c:v>
                </c:pt>
                <c:pt idx="4705">
                  <c:v>235.3</c:v>
                </c:pt>
                <c:pt idx="4706">
                  <c:v>235.35</c:v>
                </c:pt>
                <c:pt idx="4707">
                  <c:v>235.4</c:v>
                </c:pt>
                <c:pt idx="4708">
                  <c:v>235.45</c:v>
                </c:pt>
                <c:pt idx="4709">
                  <c:v>235.5</c:v>
                </c:pt>
                <c:pt idx="4710">
                  <c:v>235.55</c:v>
                </c:pt>
                <c:pt idx="4711">
                  <c:v>235.6</c:v>
                </c:pt>
                <c:pt idx="4712">
                  <c:v>235.65</c:v>
                </c:pt>
                <c:pt idx="4713">
                  <c:v>235.7</c:v>
                </c:pt>
                <c:pt idx="4714">
                  <c:v>235.75</c:v>
                </c:pt>
                <c:pt idx="4715">
                  <c:v>235.8</c:v>
                </c:pt>
                <c:pt idx="4716">
                  <c:v>235.85</c:v>
                </c:pt>
                <c:pt idx="4717">
                  <c:v>235.9</c:v>
                </c:pt>
                <c:pt idx="4718">
                  <c:v>235.95</c:v>
                </c:pt>
                <c:pt idx="4719">
                  <c:v>236</c:v>
                </c:pt>
                <c:pt idx="4720">
                  <c:v>236.05</c:v>
                </c:pt>
                <c:pt idx="4721">
                  <c:v>236.1</c:v>
                </c:pt>
                <c:pt idx="4722">
                  <c:v>236.15</c:v>
                </c:pt>
                <c:pt idx="4723">
                  <c:v>236.2</c:v>
                </c:pt>
                <c:pt idx="4724">
                  <c:v>236.25</c:v>
                </c:pt>
                <c:pt idx="4725">
                  <c:v>236.3</c:v>
                </c:pt>
                <c:pt idx="4726">
                  <c:v>236.35</c:v>
                </c:pt>
                <c:pt idx="4727">
                  <c:v>236.4</c:v>
                </c:pt>
                <c:pt idx="4728">
                  <c:v>236.45</c:v>
                </c:pt>
                <c:pt idx="4729">
                  <c:v>236.5</c:v>
                </c:pt>
                <c:pt idx="4730">
                  <c:v>236.55</c:v>
                </c:pt>
                <c:pt idx="4731">
                  <c:v>236.6</c:v>
                </c:pt>
                <c:pt idx="4732">
                  <c:v>236.65</c:v>
                </c:pt>
                <c:pt idx="4733">
                  <c:v>236.7</c:v>
                </c:pt>
                <c:pt idx="4734">
                  <c:v>236.75</c:v>
                </c:pt>
                <c:pt idx="4735">
                  <c:v>236.8</c:v>
                </c:pt>
                <c:pt idx="4736">
                  <c:v>236.85</c:v>
                </c:pt>
                <c:pt idx="4737">
                  <c:v>236.9</c:v>
                </c:pt>
                <c:pt idx="4738">
                  <c:v>236.95</c:v>
                </c:pt>
                <c:pt idx="4739">
                  <c:v>237</c:v>
                </c:pt>
                <c:pt idx="4740">
                  <c:v>237.05</c:v>
                </c:pt>
                <c:pt idx="4741">
                  <c:v>237.1</c:v>
                </c:pt>
                <c:pt idx="4742">
                  <c:v>237.15</c:v>
                </c:pt>
                <c:pt idx="4743">
                  <c:v>237.2</c:v>
                </c:pt>
                <c:pt idx="4744">
                  <c:v>237.25</c:v>
                </c:pt>
                <c:pt idx="4745">
                  <c:v>237.3</c:v>
                </c:pt>
                <c:pt idx="4746">
                  <c:v>237.35</c:v>
                </c:pt>
                <c:pt idx="4747">
                  <c:v>237.4</c:v>
                </c:pt>
                <c:pt idx="4748">
                  <c:v>237.45</c:v>
                </c:pt>
                <c:pt idx="4749">
                  <c:v>237.5</c:v>
                </c:pt>
                <c:pt idx="4750">
                  <c:v>237.55</c:v>
                </c:pt>
                <c:pt idx="4751">
                  <c:v>237.6</c:v>
                </c:pt>
                <c:pt idx="4752">
                  <c:v>237.65</c:v>
                </c:pt>
                <c:pt idx="4753">
                  <c:v>237.7</c:v>
                </c:pt>
                <c:pt idx="4754">
                  <c:v>237.75</c:v>
                </c:pt>
                <c:pt idx="4755">
                  <c:v>237.8</c:v>
                </c:pt>
                <c:pt idx="4756">
                  <c:v>237.85</c:v>
                </c:pt>
                <c:pt idx="4757">
                  <c:v>237.9</c:v>
                </c:pt>
                <c:pt idx="4758">
                  <c:v>237.95</c:v>
                </c:pt>
                <c:pt idx="4759">
                  <c:v>238</c:v>
                </c:pt>
                <c:pt idx="4760">
                  <c:v>238.05</c:v>
                </c:pt>
                <c:pt idx="4761">
                  <c:v>238.1</c:v>
                </c:pt>
                <c:pt idx="4762">
                  <c:v>238.15</c:v>
                </c:pt>
                <c:pt idx="4763">
                  <c:v>238.2</c:v>
                </c:pt>
                <c:pt idx="4764">
                  <c:v>238.25</c:v>
                </c:pt>
                <c:pt idx="4765">
                  <c:v>238.3</c:v>
                </c:pt>
                <c:pt idx="4766">
                  <c:v>238.35</c:v>
                </c:pt>
                <c:pt idx="4767">
                  <c:v>238.4</c:v>
                </c:pt>
                <c:pt idx="4768">
                  <c:v>238.45</c:v>
                </c:pt>
                <c:pt idx="4769">
                  <c:v>238.5</c:v>
                </c:pt>
                <c:pt idx="4770">
                  <c:v>238.55</c:v>
                </c:pt>
                <c:pt idx="4771">
                  <c:v>238.6</c:v>
                </c:pt>
                <c:pt idx="4772">
                  <c:v>238.65</c:v>
                </c:pt>
                <c:pt idx="4773">
                  <c:v>238.7</c:v>
                </c:pt>
                <c:pt idx="4774">
                  <c:v>238.75</c:v>
                </c:pt>
                <c:pt idx="4775">
                  <c:v>238.8</c:v>
                </c:pt>
                <c:pt idx="4776">
                  <c:v>238.85</c:v>
                </c:pt>
                <c:pt idx="4777">
                  <c:v>238.9</c:v>
                </c:pt>
                <c:pt idx="4778">
                  <c:v>238.95</c:v>
                </c:pt>
                <c:pt idx="4779">
                  <c:v>239</c:v>
                </c:pt>
                <c:pt idx="4780">
                  <c:v>239.05</c:v>
                </c:pt>
                <c:pt idx="4781">
                  <c:v>239.1</c:v>
                </c:pt>
                <c:pt idx="4782">
                  <c:v>239.15</c:v>
                </c:pt>
                <c:pt idx="4783">
                  <c:v>239.2</c:v>
                </c:pt>
                <c:pt idx="4784">
                  <c:v>239.25</c:v>
                </c:pt>
                <c:pt idx="4785">
                  <c:v>239.3</c:v>
                </c:pt>
                <c:pt idx="4786">
                  <c:v>239.35</c:v>
                </c:pt>
                <c:pt idx="4787">
                  <c:v>239.4</c:v>
                </c:pt>
                <c:pt idx="4788">
                  <c:v>239.45</c:v>
                </c:pt>
                <c:pt idx="4789">
                  <c:v>239.5</c:v>
                </c:pt>
                <c:pt idx="4790">
                  <c:v>239.55</c:v>
                </c:pt>
                <c:pt idx="4791">
                  <c:v>239.6</c:v>
                </c:pt>
                <c:pt idx="4792">
                  <c:v>239.65</c:v>
                </c:pt>
                <c:pt idx="4793">
                  <c:v>239.7</c:v>
                </c:pt>
                <c:pt idx="4794">
                  <c:v>239.75</c:v>
                </c:pt>
                <c:pt idx="4795">
                  <c:v>239.8</c:v>
                </c:pt>
                <c:pt idx="4796">
                  <c:v>239.85</c:v>
                </c:pt>
                <c:pt idx="4797">
                  <c:v>239.9</c:v>
                </c:pt>
                <c:pt idx="4798">
                  <c:v>239.95</c:v>
                </c:pt>
                <c:pt idx="4799">
                  <c:v>240</c:v>
                </c:pt>
                <c:pt idx="4800">
                  <c:v>240.05</c:v>
                </c:pt>
                <c:pt idx="4801">
                  <c:v>240.1</c:v>
                </c:pt>
                <c:pt idx="4802">
                  <c:v>240.15</c:v>
                </c:pt>
                <c:pt idx="4803">
                  <c:v>240.2</c:v>
                </c:pt>
                <c:pt idx="4804">
                  <c:v>240.25</c:v>
                </c:pt>
                <c:pt idx="4805">
                  <c:v>240.3</c:v>
                </c:pt>
                <c:pt idx="4806">
                  <c:v>240.35</c:v>
                </c:pt>
                <c:pt idx="4807">
                  <c:v>240.4</c:v>
                </c:pt>
                <c:pt idx="4808">
                  <c:v>240.45</c:v>
                </c:pt>
                <c:pt idx="4809">
                  <c:v>240.5</c:v>
                </c:pt>
                <c:pt idx="4810">
                  <c:v>240.55</c:v>
                </c:pt>
                <c:pt idx="4811">
                  <c:v>240.6</c:v>
                </c:pt>
                <c:pt idx="4812">
                  <c:v>240.65</c:v>
                </c:pt>
                <c:pt idx="4813">
                  <c:v>240.7</c:v>
                </c:pt>
                <c:pt idx="4814">
                  <c:v>240.75</c:v>
                </c:pt>
                <c:pt idx="4815">
                  <c:v>240.8</c:v>
                </c:pt>
                <c:pt idx="4816">
                  <c:v>240.85</c:v>
                </c:pt>
                <c:pt idx="4817">
                  <c:v>240.9</c:v>
                </c:pt>
                <c:pt idx="4818">
                  <c:v>240.95</c:v>
                </c:pt>
                <c:pt idx="4819">
                  <c:v>241</c:v>
                </c:pt>
                <c:pt idx="4820">
                  <c:v>241.05</c:v>
                </c:pt>
                <c:pt idx="4821">
                  <c:v>241.1</c:v>
                </c:pt>
                <c:pt idx="4822">
                  <c:v>241.15</c:v>
                </c:pt>
                <c:pt idx="4823">
                  <c:v>241.2</c:v>
                </c:pt>
                <c:pt idx="4824">
                  <c:v>241.25</c:v>
                </c:pt>
                <c:pt idx="4825">
                  <c:v>241.3</c:v>
                </c:pt>
                <c:pt idx="4826">
                  <c:v>241.35</c:v>
                </c:pt>
                <c:pt idx="4827">
                  <c:v>241.4</c:v>
                </c:pt>
                <c:pt idx="4828">
                  <c:v>241.45</c:v>
                </c:pt>
                <c:pt idx="4829">
                  <c:v>241.5</c:v>
                </c:pt>
                <c:pt idx="4830">
                  <c:v>241.55</c:v>
                </c:pt>
                <c:pt idx="4831">
                  <c:v>241.6</c:v>
                </c:pt>
                <c:pt idx="4832">
                  <c:v>241.65</c:v>
                </c:pt>
                <c:pt idx="4833">
                  <c:v>241.7</c:v>
                </c:pt>
                <c:pt idx="4834">
                  <c:v>241.75</c:v>
                </c:pt>
                <c:pt idx="4835">
                  <c:v>241.8</c:v>
                </c:pt>
                <c:pt idx="4836">
                  <c:v>241.85</c:v>
                </c:pt>
                <c:pt idx="4837">
                  <c:v>241.9</c:v>
                </c:pt>
                <c:pt idx="4838">
                  <c:v>241.95</c:v>
                </c:pt>
                <c:pt idx="4839">
                  <c:v>242</c:v>
                </c:pt>
                <c:pt idx="4840">
                  <c:v>242.05</c:v>
                </c:pt>
                <c:pt idx="4841">
                  <c:v>242.1</c:v>
                </c:pt>
                <c:pt idx="4842">
                  <c:v>242.15</c:v>
                </c:pt>
                <c:pt idx="4843">
                  <c:v>242.2</c:v>
                </c:pt>
                <c:pt idx="4844">
                  <c:v>242.25</c:v>
                </c:pt>
                <c:pt idx="4845">
                  <c:v>242.3</c:v>
                </c:pt>
                <c:pt idx="4846">
                  <c:v>242.35</c:v>
                </c:pt>
                <c:pt idx="4847">
                  <c:v>242.4</c:v>
                </c:pt>
                <c:pt idx="4848">
                  <c:v>242.45</c:v>
                </c:pt>
                <c:pt idx="4849">
                  <c:v>242.5</c:v>
                </c:pt>
                <c:pt idx="4850">
                  <c:v>242.55</c:v>
                </c:pt>
                <c:pt idx="4851">
                  <c:v>242.6</c:v>
                </c:pt>
                <c:pt idx="4852">
                  <c:v>242.65</c:v>
                </c:pt>
                <c:pt idx="4853">
                  <c:v>242.7</c:v>
                </c:pt>
                <c:pt idx="4854">
                  <c:v>242.75</c:v>
                </c:pt>
                <c:pt idx="4855">
                  <c:v>242.8</c:v>
                </c:pt>
                <c:pt idx="4856">
                  <c:v>242.85</c:v>
                </c:pt>
                <c:pt idx="4857">
                  <c:v>242.9</c:v>
                </c:pt>
                <c:pt idx="4858">
                  <c:v>242.95</c:v>
                </c:pt>
                <c:pt idx="4859">
                  <c:v>243</c:v>
                </c:pt>
                <c:pt idx="4860">
                  <c:v>243.05</c:v>
                </c:pt>
                <c:pt idx="4861">
                  <c:v>243.1</c:v>
                </c:pt>
                <c:pt idx="4862">
                  <c:v>243.15</c:v>
                </c:pt>
                <c:pt idx="4863">
                  <c:v>243.2</c:v>
                </c:pt>
                <c:pt idx="4864">
                  <c:v>243.25</c:v>
                </c:pt>
                <c:pt idx="4865">
                  <c:v>243.3</c:v>
                </c:pt>
                <c:pt idx="4866">
                  <c:v>243.35</c:v>
                </c:pt>
                <c:pt idx="4867">
                  <c:v>243.4</c:v>
                </c:pt>
                <c:pt idx="4868">
                  <c:v>243.45</c:v>
                </c:pt>
                <c:pt idx="4869">
                  <c:v>243.5</c:v>
                </c:pt>
                <c:pt idx="4870">
                  <c:v>243.55</c:v>
                </c:pt>
                <c:pt idx="4871">
                  <c:v>243.6</c:v>
                </c:pt>
                <c:pt idx="4872">
                  <c:v>243.65</c:v>
                </c:pt>
                <c:pt idx="4873">
                  <c:v>243.7</c:v>
                </c:pt>
                <c:pt idx="4874">
                  <c:v>243.75</c:v>
                </c:pt>
                <c:pt idx="4875">
                  <c:v>243.8</c:v>
                </c:pt>
                <c:pt idx="4876">
                  <c:v>243.85</c:v>
                </c:pt>
                <c:pt idx="4877">
                  <c:v>243.9</c:v>
                </c:pt>
                <c:pt idx="4878">
                  <c:v>243.95</c:v>
                </c:pt>
                <c:pt idx="4879">
                  <c:v>244</c:v>
                </c:pt>
                <c:pt idx="4880">
                  <c:v>244.05</c:v>
                </c:pt>
                <c:pt idx="4881">
                  <c:v>244.1</c:v>
                </c:pt>
                <c:pt idx="4882">
                  <c:v>244.15</c:v>
                </c:pt>
                <c:pt idx="4883">
                  <c:v>244.2</c:v>
                </c:pt>
                <c:pt idx="4884">
                  <c:v>244.25</c:v>
                </c:pt>
                <c:pt idx="4885">
                  <c:v>244.3</c:v>
                </c:pt>
                <c:pt idx="4886">
                  <c:v>244.35</c:v>
                </c:pt>
                <c:pt idx="4887">
                  <c:v>244.4</c:v>
                </c:pt>
                <c:pt idx="4888">
                  <c:v>244.45</c:v>
                </c:pt>
                <c:pt idx="4889">
                  <c:v>244.5</c:v>
                </c:pt>
                <c:pt idx="4890">
                  <c:v>244.55</c:v>
                </c:pt>
                <c:pt idx="4891">
                  <c:v>244.6</c:v>
                </c:pt>
                <c:pt idx="4892">
                  <c:v>244.65</c:v>
                </c:pt>
                <c:pt idx="4893">
                  <c:v>244.7</c:v>
                </c:pt>
                <c:pt idx="4894">
                  <c:v>244.75</c:v>
                </c:pt>
                <c:pt idx="4895">
                  <c:v>244.8</c:v>
                </c:pt>
                <c:pt idx="4896">
                  <c:v>244.85</c:v>
                </c:pt>
                <c:pt idx="4897">
                  <c:v>244.9</c:v>
                </c:pt>
                <c:pt idx="4898">
                  <c:v>244.95</c:v>
                </c:pt>
                <c:pt idx="4899">
                  <c:v>245</c:v>
                </c:pt>
                <c:pt idx="4900">
                  <c:v>245.05</c:v>
                </c:pt>
                <c:pt idx="4901">
                  <c:v>245.1</c:v>
                </c:pt>
                <c:pt idx="4902">
                  <c:v>245.15</c:v>
                </c:pt>
                <c:pt idx="4903">
                  <c:v>245.2</c:v>
                </c:pt>
                <c:pt idx="4904">
                  <c:v>245.25</c:v>
                </c:pt>
                <c:pt idx="4905">
                  <c:v>245.3</c:v>
                </c:pt>
                <c:pt idx="4906">
                  <c:v>245.35</c:v>
                </c:pt>
                <c:pt idx="4907">
                  <c:v>245.4</c:v>
                </c:pt>
                <c:pt idx="4908">
                  <c:v>245.45</c:v>
                </c:pt>
                <c:pt idx="4909">
                  <c:v>245.5</c:v>
                </c:pt>
                <c:pt idx="4910">
                  <c:v>245.55</c:v>
                </c:pt>
                <c:pt idx="4911">
                  <c:v>245.6</c:v>
                </c:pt>
                <c:pt idx="4912">
                  <c:v>245.65</c:v>
                </c:pt>
                <c:pt idx="4913">
                  <c:v>245.7</c:v>
                </c:pt>
                <c:pt idx="4914">
                  <c:v>245.75</c:v>
                </c:pt>
                <c:pt idx="4915">
                  <c:v>245.8</c:v>
                </c:pt>
                <c:pt idx="4916">
                  <c:v>245.85</c:v>
                </c:pt>
                <c:pt idx="4917">
                  <c:v>245.9</c:v>
                </c:pt>
                <c:pt idx="4918">
                  <c:v>245.95</c:v>
                </c:pt>
                <c:pt idx="4919">
                  <c:v>246</c:v>
                </c:pt>
                <c:pt idx="4920">
                  <c:v>246.05</c:v>
                </c:pt>
                <c:pt idx="4921">
                  <c:v>246.1</c:v>
                </c:pt>
                <c:pt idx="4922">
                  <c:v>246.15</c:v>
                </c:pt>
                <c:pt idx="4923">
                  <c:v>246.2</c:v>
                </c:pt>
                <c:pt idx="4924">
                  <c:v>246.25</c:v>
                </c:pt>
                <c:pt idx="4925">
                  <c:v>246.3</c:v>
                </c:pt>
                <c:pt idx="4926">
                  <c:v>246.35</c:v>
                </c:pt>
                <c:pt idx="4927">
                  <c:v>246.4</c:v>
                </c:pt>
                <c:pt idx="4928">
                  <c:v>246.45</c:v>
                </c:pt>
                <c:pt idx="4929">
                  <c:v>246.5</c:v>
                </c:pt>
                <c:pt idx="4930">
                  <c:v>246.55</c:v>
                </c:pt>
                <c:pt idx="4931">
                  <c:v>246.6</c:v>
                </c:pt>
                <c:pt idx="4932">
                  <c:v>246.65</c:v>
                </c:pt>
                <c:pt idx="4933">
                  <c:v>246.7</c:v>
                </c:pt>
                <c:pt idx="4934">
                  <c:v>246.75</c:v>
                </c:pt>
                <c:pt idx="4935">
                  <c:v>246.8</c:v>
                </c:pt>
                <c:pt idx="4936">
                  <c:v>246.85</c:v>
                </c:pt>
                <c:pt idx="4937">
                  <c:v>246.9</c:v>
                </c:pt>
                <c:pt idx="4938">
                  <c:v>246.95</c:v>
                </c:pt>
                <c:pt idx="4939">
                  <c:v>247</c:v>
                </c:pt>
                <c:pt idx="4940">
                  <c:v>247.05</c:v>
                </c:pt>
                <c:pt idx="4941">
                  <c:v>247.1</c:v>
                </c:pt>
                <c:pt idx="4942">
                  <c:v>247.15</c:v>
                </c:pt>
                <c:pt idx="4943">
                  <c:v>247.2</c:v>
                </c:pt>
                <c:pt idx="4944">
                  <c:v>247.25</c:v>
                </c:pt>
                <c:pt idx="4945">
                  <c:v>247.3</c:v>
                </c:pt>
                <c:pt idx="4946">
                  <c:v>247.35</c:v>
                </c:pt>
                <c:pt idx="4947">
                  <c:v>247.4</c:v>
                </c:pt>
                <c:pt idx="4948">
                  <c:v>247.45</c:v>
                </c:pt>
                <c:pt idx="4949">
                  <c:v>247.5</c:v>
                </c:pt>
                <c:pt idx="4950">
                  <c:v>247.55</c:v>
                </c:pt>
                <c:pt idx="4951">
                  <c:v>247.6</c:v>
                </c:pt>
                <c:pt idx="4952">
                  <c:v>247.65</c:v>
                </c:pt>
                <c:pt idx="4953">
                  <c:v>247.7</c:v>
                </c:pt>
                <c:pt idx="4954">
                  <c:v>247.75</c:v>
                </c:pt>
                <c:pt idx="4955">
                  <c:v>247.8</c:v>
                </c:pt>
                <c:pt idx="4956">
                  <c:v>247.85</c:v>
                </c:pt>
                <c:pt idx="4957">
                  <c:v>247.9</c:v>
                </c:pt>
                <c:pt idx="4958">
                  <c:v>247.95</c:v>
                </c:pt>
                <c:pt idx="4959">
                  <c:v>248</c:v>
                </c:pt>
                <c:pt idx="4960">
                  <c:v>248.05</c:v>
                </c:pt>
                <c:pt idx="4961">
                  <c:v>248.1</c:v>
                </c:pt>
                <c:pt idx="4962">
                  <c:v>248.15</c:v>
                </c:pt>
                <c:pt idx="4963">
                  <c:v>248.2</c:v>
                </c:pt>
                <c:pt idx="4964">
                  <c:v>248.25</c:v>
                </c:pt>
                <c:pt idx="4965">
                  <c:v>248.3</c:v>
                </c:pt>
                <c:pt idx="4966">
                  <c:v>248.35</c:v>
                </c:pt>
                <c:pt idx="4967">
                  <c:v>248.4</c:v>
                </c:pt>
                <c:pt idx="4968">
                  <c:v>248.45</c:v>
                </c:pt>
                <c:pt idx="4969">
                  <c:v>248.5</c:v>
                </c:pt>
                <c:pt idx="4970">
                  <c:v>248.55</c:v>
                </c:pt>
                <c:pt idx="4971">
                  <c:v>248.6</c:v>
                </c:pt>
                <c:pt idx="4972">
                  <c:v>248.65</c:v>
                </c:pt>
                <c:pt idx="4973">
                  <c:v>248.7</c:v>
                </c:pt>
                <c:pt idx="4974">
                  <c:v>248.75</c:v>
                </c:pt>
                <c:pt idx="4975">
                  <c:v>248.8</c:v>
                </c:pt>
                <c:pt idx="4976">
                  <c:v>248.85</c:v>
                </c:pt>
                <c:pt idx="4977">
                  <c:v>248.9</c:v>
                </c:pt>
                <c:pt idx="4978">
                  <c:v>248.95</c:v>
                </c:pt>
                <c:pt idx="4979">
                  <c:v>249</c:v>
                </c:pt>
                <c:pt idx="4980">
                  <c:v>249.05</c:v>
                </c:pt>
                <c:pt idx="4981">
                  <c:v>249.1</c:v>
                </c:pt>
                <c:pt idx="4982">
                  <c:v>249.15</c:v>
                </c:pt>
                <c:pt idx="4983">
                  <c:v>249.2</c:v>
                </c:pt>
                <c:pt idx="4984">
                  <c:v>249.25</c:v>
                </c:pt>
                <c:pt idx="4985">
                  <c:v>249.3</c:v>
                </c:pt>
                <c:pt idx="4986">
                  <c:v>249.35</c:v>
                </c:pt>
                <c:pt idx="4987">
                  <c:v>249.4</c:v>
                </c:pt>
                <c:pt idx="4988">
                  <c:v>249.45</c:v>
                </c:pt>
                <c:pt idx="4989">
                  <c:v>249.5</c:v>
                </c:pt>
                <c:pt idx="4990">
                  <c:v>249.55</c:v>
                </c:pt>
                <c:pt idx="4991">
                  <c:v>249.6</c:v>
                </c:pt>
                <c:pt idx="4992">
                  <c:v>249.65</c:v>
                </c:pt>
                <c:pt idx="4993">
                  <c:v>249.7</c:v>
                </c:pt>
                <c:pt idx="4994">
                  <c:v>249.75</c:v>
                </c:pt>
                <c:pt idx="4995">
                  <c:v>249.8</c:v>
                </c:pt>
                <c:pt idx="4996">
                  <c:v>249.85</c:v>
                </c:pt>
                <c:pt idx="4997">
                  <c:v>249.9</c:v>
                </c:pt>
                <c:pt idx="4998">
                  <c:v>249.95</c:v>
                </c:pt>
                <c:pt idx="4999">
                  <c:v>250</c:v>
                </c:pt>
                <c:pt idx="5000">
                  <c:v>250.05</c:v>
                </c:pt>
                <c:pt idx="5001">
                  <c:v>250.1</c:v>
                </c:pt>
                <c:pt idx="5002">
                  <c:v>250.15</c:v>
                </c:pt>
                <c:pt idx="5003">
                  <c:v>250.2</c:v>
                </c:pt>
                <c:pt idx="5004">
                  <c:v>250.25</c:v>
                </c:pt>
                <c:pt idx="5005">
                  <c:v>250.3</c:v>
                </c:pt>
                <c:pt idx="5006">
                  <c:v>250.35</c:v>
                </c:pt>
                <c:pt idx="5007">
                  <c:v>250.4</c:v>
                </c:pt>
                <c:pt idx="5008">
                  <c:v>250.45</c:v>
                </c:pt>
                <c:pt idx="5009">
                  <c:v>250.5</c:v>
                </c:pt>
                <c:pt idx="5010">
                  <c:v>250.55</c:v>
                </c:pt>
                <c:pt idx="5011">
                  <c:v>250.6</c:v>
                </c:pt>
                <c:pt idx="5012">
                  <c:v>250.65</c:v>
                </c:pt>
                <c:pt idx="5013">
                  <c:v>250.7</c:v>
                </c:pt>
                <c:pt idx="5014">
                  <c:v>250.75</c:v>
                </c:pt>
                <c:pt idx="5015">
                  <c:v>250.8</c:v>
                </c:pt>
                <c:pt idx="5016">
                  <c:v>250.85</c:v>
                </c:pt>
                <c:pt idx="5017">
                  <c:v>250.9</c:v>
                </c:pt>
                <c:pt idx="5018">
                  <c:v>250.95</c:v>
                </c:pt>
                <c:pt idx="5019">
                  <c:v>251</c:v>
                </c:pt>
                <c:pt idx="5020">
                  <c:v>251.05</c:v>
                </c:pt>
                <c:pt idx="5021">
                  <c:v>251.1</c:v>
                </c:pt>
                <c:pt idx="5022">
                  <c:v>251.15</c:v>
                </c:pt>
                <c:pt idx="5023">
                  <c:v>251.2</c:v>
                </c:pt>
                <c:pt idx="5024">
                  <c:v>251.25</c:v>
                </c:pt>
                <c:pt idx="5025">
                  <c:v>251.3</c:v>
                </c:pt>
                <c:pt idx="5026">
                  <c:v>251.35</c:v>
                </c:pt>
                <c:pt idx="5027">
                  <c:v>251.4</c:v>
                </c:pt>
                <c:pt idx="5028">
                  <c:v>251.45</c:v>
                </c:pt>
                <c:pt idx="5029">
                  <c:v>251.5</c:v>
                </c:pt>
                <c:pt idx="5030">
                  <c:v>251.55</c:v>
                </c:pt>
                <c:pt idx="5031">
                  <c:v>251.6</c:v>
                </c:pt>
                <c:pt idx="5032">
                  <c:v>251.65</c:v>
                </c:pt>
                <c:pt idx="5033">
                  <c:v>251.7</c:v>
                </c:pt>
                <c:pt idx="5034">
                  <c:v>251.75</c:v>
                </c:pt>
                <c:pt idx="5035">
                  <c:v>251.8</c:v>
                </c:pt>
                <c:pt idx="5036">
                  <c:v>251.85</c:v>
                </c:pt>
                <c:pt idx="5037">
                  <c:v>251.9</c:v>
                </c:pt>
                <c:pt idx="5038">
                  <c:v>251.95</c:v>
                </c:pt>
                <c:pt idx="5039">
                  <c:v>252</c:v>
                </c:pt>
                <c:pt idx="5040">
                  <c:v>252.05</c:v>
                </c:pt>
                <c:pt idx="5041">
                  <c:v>252.1</c:v>
                </c:pt>
                <c:pt idx="5042">
                  <c:v>252.15</c:v>
                </c:pt>
                <c:pt idx="5043">
                  <c:v>252.2</c:v>
                </c:pt>
                <c:pt idx="5044">
                  <c:v>252.25</c:v>
                </c:pt>
                <c:pt idx="5045">
                  <c:v>252.3</c:v>
                </c:pt>
                <c:pt idx="5046">
                  <c:v>252.35</c:v>
                </c:pt>
                <c:pt idx="5047">
                  <c:v>252.4</c:v>
                </c:pt>
                <c:pt idx="5048">
                  <c:v>252.45</c:v>
                </c:pt>
                <c:pt idx="5049">
                  <c:v>252.5</c:v>
                </c:pt>
                <c:pt idx="5050">
                  <c:v>252.55</c:v>
                </c:pt>
                <c:pt idx="5051">
                  <c:v>252.6</c:v>
                </c:pt>
                <c:pt idx="5052">
                  <c:v>252.65</c:v>
                </c:pt>
                <c:pt idx="5053">
                  <c:v>252.7</c:v>
                </c:pt>
                <c:pt idx="5054">
                  <c:v>252.75</c:v>
                </c:pt>
                <c:pt idx="5055">
                  <c:v>252.8</c:v>
                </c:pt>
                <c:pt idx="5056">
                  <c:v>252.85</c:v>
                </c:pt>
                <c:pt idx="5057">
                  <c:v>252.9</c:v>
                </c:pt>
                <c:pt idx="5058">
                  <c:v>252.95</c:v>
                </c:pt>
                <c:pt idx="5059">
                  <c:v>253</c:v>
                </c:pt>
                <c:pt idx="5060">
                  <c:v>253.05</c:v>
                </c:pt>
                <c:pt idx="5061">
                  <c:v>253.1</c:v>
                </c:pt>
                <c:pt idx="5062">
                  <c:v>253.15</c:v>
                </c:pt>
                <c:pt idx="5063">
                  <c:v>253.2</c:v>
                </c:pt>
                <c:pt idx="5064">
                  <c:v>253.25</c:v>
                </c:pt>
                <c:pt idx="5065">
                  <c:v>253.3</c:v>
                </c:pt>
                <c:pt idx="5066">
                  <c:v>253.35</c:v>
                </c:pt>
                <c:pt idx="5067">
                  <c:v>253.4</c:v>
                </c:pt>
                <c:pt idx="5068">
                  <c:v>253.45</c:v>
                </c:pt>
                <c:pt idx="5069">
                  <c:v>253.5</c:v>
                </c:pt>
                <c:pt idx="5070">
                  <c:v>253.55</c:v>
                </c:pt>
                <c:pt idx="5071">
                  <c:v>253.6</c:v>
                </c:pt>
                <c:pt idx="5072">
                  <c:v>253.65</c:v>
                </c:pt>
                <c:pt idx="5073">
                  <c:v>253.7</c:v>
                </c:pt>
                <c:pt idx="5074">
                  <c:v>253.75</c:v>
                </c:pt>
                <c:pt idx="5075">
                  <c:v>253.8</c:v>
                </c:pt>
                <c:pt idx="5076">
                  <c:v>253.85</c:v>
                </c:pt>
                <c:pt idx="5077">
                  <c:v>253.9</c:v>
                </c:pt>
                <c:pt idx="5078">
                  <c:v>253.95</c:v>
                </c:pt>
                <c:pt idx="5079">
                  <c:v>254</c:v>
                </c:pt>
                <c:pt idx="5080">
                  <c:v>254.05</c:v>
                </c:pt>
                <c:pt idx="5081">
                  <c:v>254.1</c:v>
                </c:pt>
                <c:pt idx="5082">
                  <c:v>254.15</c:v>
                </c:pt>
                <c:pt idx="5083">
                  <c:v>254.2</c:v>
                </c:pt>
                <c:pt idx="5084">
                  <c:v>254.25</c:v>
                </c:pt>
                <c:pt idx="5085">
                  <c:v>254.3</c:v>
                </c:pt>
                <c:pt idx="5086">
                  <c:v>254.35</c:v>
                </c:pt>
                <c:pt idx="5087">
                  <c:v>254.4</c:v>
                </c:pt>
                <c:pt idx="5088">
                  <c:v>254.45</c:v>
                </c:pt>
                <c:pt idx="5089">
                  <c:v>254.5</c:v>
                </c:pt>
                <c:pt idx="5090">
                  <c:v>254.55</c:v>
                </c:pt>
                <c:pt idx="5091">
                  <c:v>254.6</c:v>
                </c:pt>
                <c:pt idx="5092">
                  <c:v>254.65</c:v>
                </c:pt>
                <c:pt idx="5093">
                  <c:v>254.7</c:v>
                </c:pt>
                <c:pt idx="5094">
                  <c:v>254.75</c:v>
                </c:pt>
                <c:pt idx="5095">
                  <c:v>254.8</c:v>
                </c:pt>
                <c:pt idx="5096">
                  <c:v>254.85</c:v>
                </c:pt>
                <c:pt idx="5097">
                  <c:v>254.9</c:v>
                </c:pt>
                <c:pt idx="5098">
                  <c:v>254.95</c:v>
                </c:pt>
                <c:pt idx="5099">
                  <c:v>255</c:v>
                </c:pt>
                <c:pt idx="5100">
                  <c:v>255.05</c:v>
                </c:pt>
                <c:pt idx="5101">
                  <c:v>255.1</c:v>
                </c:pt>
                <c:pt idx="5102">
                  <c:v>255.15</c:v>
                </c:pt>
                <c:pt idx="5103">
                  <c:v>255.2</c:v>
                </c:pt>
                <c:pt idx="5104">
                  <c:v>255.25</c:v>
                </c:pt>
                <c:pt idx="5105">
                  <c:v>255.3</c:v>
                </c:pt>
                <c:pt idx="5106">
                  <c:v>255.35</c:v>
                </c:pt>
                <c:pt idx="5107">
                  <c:v>255.4</c:v>
                </c:pt>
                <c:pt idx="5108">
                  <c:v>255.45</c:v>
                </c:pt>
                <c:pt idx="5109">
                  <c:v>255.5</c:v>
                </c:pt>
                <c:pt idx="5110">
                  <c:v>255.55</c:v>
                </c:pt>
                <c:pt idx="5111">
                  <c:v>255.6</c:v>
                </c:pt>
                <c:pt idx="5112">
                  <c:v>255.65</c:v>
                </c:pt>
                <c:pt idx="5113">
                  <c:v>255.7</c:v>
                </c:pt>
                <c:pt idx="5114">
                  <c:v>255.75</c:v>
                </c:pt>
                <c:pt idx="5115">
                  <c:v>255.8</c:v>
                </c:pt>
                <c:pt idx="5116">
                  <c:v>255.85</c:v>
                </c:pt>
                <c:pt idx="5117">
                  <c:v>255.9</c:v>
                </c:pt>
                <c:pt idx="5118">
                  <c:v>255.95</c:v>
                </c:pt>
                <c:pt idx="5119">
                  <c:v>256</c:v>
                </c:pt>
                <c:pt idx="5120">
                  <c:v>256.05</c:v>
                </c:pt>
                <c:pt idx="5121">
                  <c:v>256.10000000000002</c:v>
                </c:pt>
                <c:pt idx="5122">
                  <c:v>256.14999999999998</c:v>
                </c:pt>
                <c:pt idx="5123">
                  <c:v>256.2</c:v>
                </c:pt>
                <c:pt idx="5124">
                  <c:v>256.25</c:v>
                </c:pt>
                <c:pt idx="5125">
                  <c:v>256.3</c:v>
                </c:pt>
                <c:pt idx="5126">
                  <c:v>256.35000000000002</c:v>
                </c:pt>
                <c:pt idx="5127">
                  <c:v>256.39999999999998</c:v>
                </c:pt>
                <c:pt idx="5128">
                  <c:v>256.45</c:v>
                </c:pt>
                <c:pt idx="5129">
                  <c:v>256.5</c:v>
                </c:pt>
                <c:pt idx="5130">
                  <c:v>256.55</c:v>
                </c:pt>
                <c:pt idx="5131">
                  <c:v>256.60000000000002</c:v>
                </c:pt>
                <c:pt idx="5132">
                  <c:v>256.64999999999998</c:v>
                </c:pt>
                <c:pt idx="5133">
                  <c:v>256.7</c:v>
                </c:pt>
                <c:pt idx="5134">
                  <c:v>256.75</c:v>
                </c:pt>
                <c:pt idx="5135">
                  <c:v>256.8</c:v>
                </c:pt>
                <c:pt idx="5136">
                  <c:v>256.85000000000002</c:v>
                </c:pt>
                <c:pt idx="5137">
                  <c:v>256.89999999999998</c:v>
                </c:pt>
                <c:pt idx="5138">
                  <c:v>256.95</c:v>
                </c:pt>
                <c:pt idx="5139">
                  <c:v>257</c:v>
                </c:pt>
                <c:pt idx="5140">
                  <c:v>257.05</c:v>
                </c:pt>
                <c:pt idx="5141">
                  <c:v>257.10000000000002</c:v>
                </c:pt>
                <c:pt idx="5142">
                  <c:v>257.14999999999998</c:v>
                </c:pt>
                <c:pt idx="5143">
                  <c:v>257.2</c:v>
                </c:pt>
                <c:pt idx="5144">
                  <c:v>257.25</c:v>
                </c:pt>
                <c:pt idx="5145">
                  <c:v>257.3</c:v>
                </c:pt>
                <c:pt idx="5146">
                  <c:v>257.35000000000002</c:v>
                </c:pt>
                <c:pt idx="5147">
                  <c:v>257.39999999999998</c:v>
                </c:pt>
                <c:pt idx="5148">
                  <c:v>257.45</c:v>
                </c:pt>
                <c:pt idx="5149">
                  <c:v>257.5</c:v>
                </c:pt>
                <c:pt idx="5150">
                  <c:v>257.55</c:v>
                </c:pt>
                <c:pt idx="5151">
                  <c:v>257.60000000000002</c:v>
                </c:pt>
                <c:pt idx="5152">
                  <c:v>257.64999999999998</c:v>
                </c:pt>
                <c:pt idx="5153">
                  <c:v>257.7</c:v>
                </c:pt>
                <c:pt idx="5154">
                  <c:v>257.75</c:v>
                </c:pt>
                <c:pt idx="5155">
                  <c:v>257.8</c:v>
                </c:pt>
                <c:pt idx="5156">
                  <c:v>257.85000000000002</c:v>
                </c:pt>
                <c:pt idx="5157">
                  <c:v>257.89999999999998</c:v>
                </c:pt>
                <c:pt idx="5158">
                  <c:v>257.95</c:v>
                </c:pt>
                <c:pt idx="5159">
                  <c:v>258</c:v>
                </c:pt>
                <c:pt idx="5160">
                  <c:v>258.05</c:v>
                </c:pt>
                <c:pt idx="5161">
                  <c:v>258.10000000000002</c:v>
                </c:pt>
                <c:pt idx="5162">
                  <c:v>258.14999999999998</c:v>
                </c:pt>
                <c:pt idx="5163">
                  <c:v>258.2</c:v>
                </c:pt>
                <c:pt idx="5164">
                  <c:v>258.25</c:v>
                </c:pt>
                <c:pt idx="5165">
                  <c:v>258.3</c:v>
                </c:pt>
                <c:pt idx="5166">
                  <c:v>258.35000000000002</c:v>
                </c:pt>
                <c:pt idx="5167">
                  <c:v>258.39999999999998</c:v>
                </c:pt>
                <c:pt idx="5168">
                  <c:v>258.45</c:v>
                </c:pt>
                <c:pt idx="5169">
                  <c:v>258.5</c:v>
                </c:pt>
                <c:pt idx="5170">
                  <c:v>258.55</c:v>
                </c:pt>
                <c:pt idx="5171">
                  <c:v>258.60000000000002</c:v>
                </c:pt>
                <c:pt idx="5172">
                  <c:v>258.64999999999998</c:v>
                </c:pt>
                <c:pt idx="5173">
                  <c:v>258.7</c:v>
                </c:pt>
                <c:pt idx="5174">
                  <c:v>258.75</c:v>
                </c:pt>
                <c:pt idx="5175">
                  <c:v>258.8</c:v>
                </c:pt>
                <c:pt idx="5176">
                  <c:v>258.85000000000002</c:v>
                </c:pt>
                <c:pt idx="5177">
                  <c:v>258.89999999999998</c:v>
                </c:pt>
                <c:pt idx="5178">
                  <c:v>258.95</c:v>
                </c:pt>
                <c:pt idx="5179">
                  <c:v>259</c:v>
                </c:pt>
                <c:pt idx="5180">
                  <c:v>259.05</c:v>
                </c:pt>
                <c:pt idx="5181">
                  <c:v>259.10000000000002</c:v>
                </c:pt>
                <c:pt idx="5182">
                  <c:v>259.14999999999998</c:v>
                </c:pt>
                <c:pt idx="5183">
                  <c:v>259.2</c:v>
                </c:pt>
                <c:pt idx="5184">
                  <c:v>259.25</c:v>
                </c:pt>
                <c:pt idx="5185">
                  <c:v>259.3</c:v>
                </c:pt>
                <c:pt idx="5186">
                  <c:v>259.35000000000002</c:v>
                </c:pt>
                <c:pt idx="5187">
                  <c:v>259.39999999999998</c:v>
                </c:pt>
                <c:pt idx="5188">
                  <c:v>259.45</c:v>
                </c:pt>
                <c:pt idx="5189">
                  <c:v>259.5</c:v>
                </c:pt>
                <c:pt idx="5190">
                  <c:v>259.55</c:v>
                </c:pt>
                <c:pt idx="5191">
                  <c:v>259.60000000000002</c:v>
                </c:pt>
                <c:pt idx="5192">
                  <c:v>259.64999999999998</c:v>
                </c:pt>
                <c:pt idx="5193">
                  <c:v>259.7</c:v>
                </c:pt>
                <c:pt idx="5194">
                  <c:v>259.75</c:v>
                </c:pt>
                <c:pt idx="5195">
                  <c:v>259.8</c:v>
                </c:pt>
                <c:pt idx="5196">
                  <c:v>259.85000000000002</c:v>
                </c:pt>
                <c:pt idx="5197">
                  <c:v>259.89999999999998</c:v>
                </c:pt>
                <c:pt idx="5198">
                  <c:v>259.95</c:v>
                </c:pt>
                <c:pt idx="5199">
                  <c:v>260</c:v>
                </c:pt>
                <c:pt idx="5200">
                  <c:v>260.05</c:v>
                </c:pt>
                <c:pt idx="5201">
                  <c:v>260.10000000000002</c:v>
                </c:pt>
                <c:pt idx="5202">
                  <c:v>260.14999999999998</c:v>
                </c:pt>
                <c:pt idx="5203">
                  <c:v>260.2</c:v>
                </c:pt>
                <c:pt idx="5204">
                  <c:v>260.25</c:v>
                </c:pt>
                <c:pt idx="5205">
                  <c:v>260.3</c:v>
                </c:pt>
                <c:pt idx="5206">
                  <c:v>260.35000000000002</c:v>
                </c:pt>
                <c:pt idx="5207">
                  <c:v>260.39999999999998</c:v>
                </c:pt>
                <c:pt idx="5208">
                  <c:v>260.45</c:v>
                </c:pt>
                <c:pt idx="5209">
                  <c:v>260.5</c:v>
                </c:pt>
                <c:pt idx="5210">
                  <c:v>260.55</c:v>
                </c:pt>
                <c:pt idx="5211">
                  <c:v>260.60000000000002</c:v>
                </c:pt>
                <c:pt idx="5212">
                  <c:v>260.64999999999998</c:v>
                </c:pt>
                <c:pt idx="5213">
                  <c:v>260.7</c:v>
                </c:pt>
                <c:pt idx="5214">
                  <c:v>260.75</c:v>
                </c:pt>
                <c:pt idx="5215">
                  <c:v>260.8</c:v>
                </c:pt>
                <c:pt idx="5216">
                  <c:v>260.85000000000002</c:v>
                </c:pt>
                <c:pt idx="5217">
                  <c:v>260.89999999999998</c:v>
                </c:pt>
                <c:pt idx="5218">
                  <c:v>260.95</c:v>
                </c:pt>
                <c:pt idx="5219">
                  <c:v>261</c:v>
                </c:pt>
                <c:pt idx="5220">
                  <c:v>261.05</c:v>
                </c:pt>
                <c:pt idx="5221">
                  <c:v>261.10000000000002</c:v>
                </c:pt>
                <c:pt idx="5222">
                  <c:v>261.14999999999998</c:v>
                </c:pt>
                <c:pt idx="5223">
                  <c:v>261.2</c:v>
                </c:pt>
                <c:pt idx="5224">
                  <c:v>261.25</c:v>
                </c:pt>
                <c:pt idx="5225">
                  <c:v>261.3</c:v>
                </c:pt>
                <c:pt idx="5226">
                  <c:v>261.35000000000002</c:v>
                </c:pt>
                <c:pt idx="5227">
                  <c:v>261.39999999999998</c:v>
                </c:pt>
                <c:pt idx="5228">
                  <c:v>261.45</c:v>
                </c:pt>
                <c:pt idx="5229">
                  <c:v>261.5</c:v>
                </c:pt>
                <c:pt idx="5230">
                  <c:v>261.55</c:v>
                </c:pt>
                <c:pt idx="5231">
                  <c:v>261.60000000000002</c:v>
                </c:pt>
                <c:pt idx="5232">
                  <c:v>261.64999999999998</c:v>
                </c:pt>
                <c:pt idx="5233">
                  <c:v>261.7</c:v>
                </c:pt>
                <c:pt idx="5234">
                  <c:v>261.75</c:v>
                </c:pt>
                <c:pt idx="5235">
                  <c:v>261.8</c:v>
                </c:pt>
                <c:pt idx="5236">
                  <c:v>261.85000000000002</c:v>
                </c:pt>
                <c:pt idx="5237">
                  <c:v>261.89999999999998</c:v>
                </c:pt>
                <c:pt idx="5238">
                  <c:v>261.95</c:v>
                </c:pt>
                <c:pt idx="5239">
                  <c:v>262</c:v>
                </c:pt>
                <c:pt idx="5240">
                  <c:v>262.05</c:v>
                </c:pt>
                <c:pt idx="5241">
                  <c:v>262.10000000000002</c:v>
                </c:pt>
                <c:pt idx="5242">
                  <c:v>262.14999999999998</c:v>
                </c:pt>
                <c:pt idx="5243">
                  <c:v>262.2</c:v>
                </c:pt>
                <c:pt idx="5244">
                  <c:v>262.25</c:v>
                </c:pt>
                <c:pt idx="5245">
                  <c:v>262.3</c:v>
                </c:pt>
                <c:pt idx="5246">
                  <c:v>262.35000000000002</c:v>
                </c:pt>
                <c:pt idx="5247">
                  <c:v>262.39999999999998</c:v>
                </c:pt>
                <c:pt idx="5248">
                  <c:v>262.45</c:v>
                </c:pt>
                <c:pt idx="5249">
                  <c:v>262.5</c:v>
                </c:pt>
                <c:pt idx="5250">
                  <c:v>262.55</c:v>
                </c:pt>
                <c:pt idx="5251">
                  <c:v>262.60000000000002</c:v>
                </c:pt>
                <c:pt idx="5252">
                  <c:v>262.64999999999998</c:v>
                </c:pt>
                <c:pt idx="5253">
                  <c:v>262.7</c:v>
                </c:pt>
                <c:pt idx="5254">
                  <c:v>262.75</c:v>
                </c:pt>
                <c:pt idx="5255">
                  <c:v>262.8</c:v>
                </c:pt>
                <c:pt idx="5256">
                  <c:v>262.85000000000002</c:v>
                </c:pt>
                <c:pt idx="5257">
                  <c:v>262.89999999999998</c:v>
                </c:pt>
                <c:pt idx="5258">
                  <c:v>262.95</c:v>
                </c:pt>
                <c:pt idx="5259">
                  <c:v>263</c:v>
                </c:pt>
                <c:pt idx="5260">
                  <c:v>263.05</c:v>
                </c:pt>
                <c:pt idx="5261">
                  <c:v>263.10000000000002</c:v>
                </c:pt>
                <c:pt idx="5262">
                  <c:v>263.14999999999998</c:v>
                </c:pt>
                <c:pt idx="5263">
                  <c:v>263.2</c:v>
                </c:pt>
                <c:pt idx="5264">
                  <c:v>263.25</c:v>
                </c:pt>
                <c:pt idx="5265">
                  <c:v>263.3</c:v>
                </c:pt>
                <c:pt idx="5266">
                  <c:v>263.35000000000002</c:v>
                </c:pt>
                <c:pt idx="5267">
                  <c:v>263.39999999999998</c:v>
                </c:pt>
                <c:pt idx="5268">
                  <c:v>263.45</c:v>
                </c:pt>
                <c:pt idx="5269">
                  <c:v>263.5</c:v>
                </c:pt>
                <c:pt idx="5270">
                  <c:v>263.55</c:v>
                </c:pt>
                <c:pt idx="5271">
                  <c:v>263.60000000000002</c:v>
                </c:pt>
                <c:pt idx="5272">
                  <c:v>263.64999999999998</c:v>
                </c:pt>
                <c:pt idx="5273">
                  <c:v>263.7</c:v>
                </c:pt>
                <c:pt idx="5274">
                  <c:v>263.75</c:v>
                </c:pt>
                <c:pt idx="5275">
                  <c:v>263.8</c:v>
                </c:pt>
                <c:pt idx="5276">
                  <c:v>263.85000000000002</c:v>
                </c:pt>
                <c:pt idx="5277">
                  <c:v>263.89999999999998</c:v>
                </c:pt>
                <c:pt idx="5278">
                  <c:v>263.95</c:v>
                </c:pt>
                <c:pt idx="5279">
                  <c:v>264</c:v>
                </c:pt>
                <c:pt idx="5280">
                  <c:v>264.05</c:v>
                </c:pt>
                <c:pt idx="5281">
                  <c:v>264.10000000000002</c:v>
                </c:pt>
                <c:pt idx="5282">
                  <c:v>264.14999999999998</c:v>
                </c:pt>
                <c:pt idx="5283">
                  <c:v>264.2</c:v>
                </c:pt>
                <c:pt idx="5284">
                  <c:v>264.25</c:v>
                </c:pt>
                <c:pt idx="5285">
                  <c:v>264.3</c:v>
                </c:pt>
                <c:pt idx="5286">
                  <c:v>264.35000000000002</c:v>
                </c:pt>
                <c:pt idx="5287">
                  <c:v>264.39999999999998</c:v>
                </c:pt>
                <c:pt idx="5288">
                  <c:v>264.45</c:v>
                </c:pt>
                <c:pt idx="5289">
                  <c:v>264.5</c:v>
                </c:pt>
                <c:pt idx="5290">
                  <c:v>264.55</c:v>
                </c:pt>
                <c:pt idx="5291">
                  <c:v>264.60000000000002</c:v>
                </c:pt>
                <c:pt idx="5292">
                  <c:v>264.64999999999998</c:v>
                </c:pt>
                <c:pt idx="5293">
                  <c:v>264.7</c:v>
                </c:pt>
                <c:pt idx="5294">
                  <c:v>264.75</c:v>
                </c:pt>
                <c:pt idx="5295">
                  <c:v>264.8</c:v>
                </c:pt>
                <c:pt idx="5296">
                  <c:v>264.85000000000002</c:v>
                </c:pt>
                <c:pt idx="5297">
                  <c:v>264.89999999999998</c:v>
                </c:pt>
                <c:pt idx="5298">
                  <c:v>264.95</c:v>
                </c:pt>
                <c:pt idx="5299">
                  <c:v>265</c:v>
                </c:pt>
                <c:pt idx="5300">
                  <c:v>265.05</c:v>
                </c:pt>
                <c:pt idx="5301">
                  <c:v>265.10000000000002</c:v>
                </c:pt>
                <c:pt idx="5302">
                  <c:v>265.14999999999998</c:v>
                </c:pt>
                <c:pt idx="5303">
                  <c:v>265.2</c:v>
                </c:pt>
                <c:pt idx="5304">
                  <c:v>265.25</c:v>
                </c:pt>
                <c:pt idx="5305">
                  <c:v>265.3</c:v>
                </c:pt>
                <c:pt idx="5306">
                  <c:v>265.35000000000002</c:v>
                </c:pt>
                <c:pt idx="5307">
                  <c:v>265.39999999999998</c:v>
                </c:pt>
                <c:pt idx="5308">
                  <c:v>265.45</c:v>
                </c:pt>
                <c:pt idx="5309">
                  <c:v>265.5</c:v>
                </c:pt>
                <c:pt idx="5310">
                  <c:v>265.55</c:v>
                </c:pt>
                <c:pt idx="5311">
                  <c:v>265.60000000000002</c:v>
                </c:pt>
                <c:pt idx="5312">
                  <c:v>265.64999999999998</c:v>
                </c:pt>
                <c:pt idx="5313">
                  <c:v>265.7</c:v>
                </c:pt>
                <c:pt idx="5314">
                  <c:v>265.75</c:v>
                </c:pt>
                <c:pt idx="5315">
                  <c:v>265.8</c:v>
                </c:pt>
                <c:pt idx="5316">
                  <c:v>265.85000000000002</c:v>
                </c:pt>
                <c:pt idx="5317">
                  <c:v>265.89999999999998</c:v>
                </c:pt>
                <c:pt idx="5318">
                  <c:v>265.95</c:v>
                </c:pt>
                <c:pt idx="5319">
                  <c:v>266</c:v>
                </c:pt>
                <c:pt idx="5320">
                  <c:v>266.05</c:v>
                </c:pt>
                <c:pt idx="5321">
                  <c:v>266.10000000000002</c:v>
                </c:pt>
                <c:pt idx="5322">
                  <c:v>266.14999999999998</c:v>
                </c:pt>
                <c:pt idx="5323">
                  <c:v>266.2</c:v>
                </c:pt>
                <c:pt idx="5324">
                  <c:v>266.25</c:v>
                </c:pt>
                <c:pt idx="5325">
                  <c:v>266.3</c:v>
                </c:pt>
                <c:pt idx="5326">
                  <c:v>266.35000000000002</c:v>
                </c:pt>
                <c:pt idx="5327">
                  <c:v>266.39999999999998</c:v>
                </c:pt>
                <c:pt idx="5328">
                  <c:v>266.45</c:v>
                </c:pt>
                <c:pt idx="5329">
                  <c:v>266.5</c:v>
                </c:pt>
                <c:pt idx="5330">
                  <c:v>266.55</c:v>
                </c:pt>
                <c:pt idx="5331">
                  <c:v>266.60000000000002</c:v>
                </c:pt>
                <c:pt idx="5332">
                  <c:v>266.64999999999998</c:v>
                </c:pt>
                <c:pt idx="5333">
                  <c:v>266.7</c:v>
                </c:pt>
                <c:pt idx="5334">
                  <c:v>266.75</c:v>
                </c:pt>
                <c:pt idx="5335">
                  <c:v>266.8</c:v>
                </c:pt>
                <c:pt idx="5336">
                  <c:v>266.85000000000002</c:v>
                </c:pt>
                <c:pt idx="5337">
                  <c:v>266.89999999999998</c:v>
                </c:pt>
                <c:pt idx="5338">
                  <c:v>266.95</c:v>
                </c:pt>
                <c:pt idx="5339">
                  <c:v>267</c:v>
                </c:pt>
                <c:pt idx="5340">
                  <c:v>267.05</c:v>
                </c:pt>
                <c:pt idx="5341">
                  <c:v>267.10000000000002</c:v>
                </c:pt>
                <c:pt idx="5342">
                  <c:v>267.14999999999998</c:v>
                </c:pt>
                <c:pt idx="5343">
                  <c:v>267.2</c:v>
                </c:pt>
                <c:pt idx="5344">
                  <c:v>267.25</c:v>
                </c:pt>
                <c:pt idx="5345">
                  <c:v>267.3</c:v>
                </c:pt>
                <c:pt idx="5346">
                  <c:v>267.35000000000002</c:v>
                </c:pt>
                <c:pt idx="5347">
                  <c:v>267.39999999999998</c:v>
                </c:pt>
                <c:pt idx="5348">
                  <c:v>267.45</c:v>
                </c:pt>
                <c:pt idx="5349">
                  <c:v>267.5</c:v>
                </c:pt>
                <c:pt idx="5350">
                  <c:v>267.55</c:v>
                </c:pt>
                <c:pt idx="5351">
                  <c:v>267.60000000000002</c:v>
                </c:pt>
                <c:pt idx="5352">
                  <c:v>267.64999999999998</c:v>
                </c:pt>
                <c:pt idx="5353">
                  <c:v>267.7</c:v>
                </c:pt>
                <c:pt idx="5354">
                  <c:v>267.75</c:v>
                </c:pt>
                <c:pt idx="5355">
                  <c:v>267.8</c:v>
                </c:pt>
                <c:pt idx="5356">
                  <c:v>267.85000000000002</c:v>
                </c:pt>
                <c:pt idx="5357">
                  <c:v>267.89999999999998</c:v>
                </c:pt>
                <c:pt idx="5358">
                  <c:v>267.95</c:v>
                </c:pt>
                <c:pt idx="5359">
                  <c:v>268</c:v>
                </c:pt>
                <c:pt idx="5360">
                  <c:v>268.05</c:v>
                </c:pt>
                <c:pt idx="5361">
                  <c:v>268.10000000000002</c:v>
                </c:pt>
                <c:pt idx="5362">
                  <c:v>268.14999999999998</c:v>
                </c:pt>
                <c:pt idx="5363">
                  <c:v>268.2</c:v>
                </c:pt>
                <c:pt idx="5364">
                  <c:v>268.25</c:v>
                </c:pt>
                <c:pt idx="5365">
                  <c:v>268.3</c:v>
                </c:pt>
                <c:pt idx="5366">
                  <c:v>268.35000000000002</c:v>
                </c:pt>
                <c:pt idx="5367">
                  <c:v>268.39999999999998</c:v>
                </c:pt>
                <c:pt idx="5368">
                  <c:v>268.45</c:v>
                </c:pt>
                <c:pt idx="5369">
                  <c:v>268.5</c:v>
                </c:pt>
                <c:pt idx="5370">
                  <c:v>268.55</c:v>
                </c:pt>
                <c:pt idx="5371">
                  <c:v>268.60000000000002</c:v>
                </c:pt>
                <c:pt idx="5372">
                  <c:v>268.64999999999998</c:v>
                </c:pt>
                <c:pt idx="5373">
                  <c:v>268.7</c:v>
                </c:pt>
                <c:pt idx="5374">
                  <c:v>268.75</c:v>
                </c:pt>
                <c:pt idx="5375">
                  <c:v>268.8</c:v>
                </c:pt>
                <c:pt idx="5376">
                  <c:v>268.85000000000002</c:v>
                </c:pt>
                <c:pt idx="5377">
                  <c:v>268.89999999999998</c:v>
                </c:pt>
                <c:pt idx="5378">
                  <c:v>268.95</c:v>
                </c:pt>
                <c:pt idx="5379">
                  <c:v>269</c:v>
                </c:pt>
                <c:pt idx="5380">
                  <c:v>269.05</c:v>
                </c:pt>
                <c:pt idx="5381">
                  <c:v>269.10000000000002</c:v>
                </c:pt>
                <c:pt idx="5382">
                  <c:v>269.14999999999998</c:v>
                </c:pt>
                <c:pt idx="5383">
                  <c:v>269.2</c:v>
                </c:pt>
                <c:pt idx="5384">
                  <c:v>269.25</c:v>
                </c:pt>
                <c:pt idx="5385">
                  <c:v>269.3</c:v>
                </c:pt>
                <c:pt idx="5386">
                  <c:v>269.35000000000002</c:v>
                </c:pt>
                <c:pt idx="5387">
                  <c:v>269.39999999999998</c:v>
                </c:pt>
                <c:pt idx="5388">
                  <c:v>269.45</c:v>
                </c:pt>
                <c:pt idx="5389">
                  <c:v>269.5</c:v>
                </c:pt>
                <c:pt idx="5390">
                  <c:v>269.55</c:v>
                </c:pt>
                <c:pt idx="5391">
                  <c:v>269.60000000000002</c:v>
                </c:pt>
                <c:pt idx="5392">
                  <c:v>269.64999999999998</c:v>
                </c:pt>
                <c:pt idx="5393">
                  <c:v>269.7</c:v>
                </c:pt>
                <c:pt idx="5394">
                  <c:v>269.75</c:v>
                </c:pt>
                <c:pt idx="5395">
                  <c:v>269.8</c:v>
                </c:pt>
                <c:pt idx="5396">
                  <c:v>269.85000000000002</c:v>
                </c:pt>
                <c:pt idx="5397">
                  <c:v>269.89999999999998</c:v>
                </c:pt>
                <c:pt idx="5398">
                  <c:v>269.95</c:v>
                </c:pt>
                <c:pt idx="5399">
                  <c:v>270</c:v>
                </c:pt>
                <c:pt idx="5400">
                  <c:v>270.05</c:v>
                </c:pt>
                <c:pt idx="5401">
                  <c:v>270.10000000000002</c:v>
                </c:pt>
                <c:pt idx="5402">
                  <c:v>270.14999999999998</c:v>
                </c:pt>
                <c:pt idx="5403">
                  <c:v>270.2</c:v>
                </c:pt>
                <c:pt idx="5404">
                  <c:v>270.25</c:v>
                </c:pt>
                <c:pt idx="5405">
                  <c:v>270.3</c:v>
                </c:pt>
                <c:pt idx="5406">
                  <c:v>270.35000000000002</c:v>
                </c:pt>
                <c:pt idx="5407">
                  <c:v>270.39999999999998</c:v>
                </c:pt>
                <c:pt idx="5408">
                  <c:v>270.45</c:v>
                </c:pt>
                <c:pt idx="5409">
                  <c:v>270.5</c:v>
                </c:pt>
                <c:pt idx="5410">
                  <c:v>270.55</c:v>
                </c:pt>
                <c:pt idx="5411">
                  <c:v>270.60000000000002</c:v>
                </c:pt>
                <c:pt idx="5412">
                  <c:v>270.64999999999998</c:v>
                </c:pt>
                <c:pt idx="5413">
                  <c:v>270.7</c:v>
                </c:pt>
                <c:pt idx="5414">
                  <c:v>270.75</c:v>
                </c:pt>
                <c:pt idx="5415">
                  <c:v>270.8</c:v>
                </c:pt>
                <c:pt idx="5416">
                  <c:v>270.85000000000002</c:v>
                </c:pt>
                <c:pt idx="5417">
                  <c:v>270.89999999999998</c:v>
                </c:pt>
                <c:pt idx="5418">
                  <c:v>270.95</c:v>
                </c:pt>
                <c:pt idx="5419">
                  <c:v>271</c:v>
                </c:pt>
                <c:pt idx="5420">
                  <c:v>271.05</c:v>
                </c:pt>
                <c:pt idx="5421">
                  <c:v>271.10000000000002</c:v>
                </c:pt>
                <c:pt idx="5422">
                  <c:v>271.14999999999998</c:v>
                </c:pt>
                <c:pt idx="5423">
                  <c:v>271.2</c:v>
                </c:pt>
                <c:pt idx="5424">
                  <c:v>271.25</c:v>
                </c:pt>
                <c:pt idx="5425">
                  <c:v>271.3</c:v>
                </c:pt>
                <c:pt idx="5426">
                  <c:v>271.35000000000002</c:v>
                </c:pt>
                <c:pt idx="5427">
                  <c:v>271.39999999999998</c:v>
                </c:pt>
                <c:pt idx="5428">
                  <c:v>271.45</c:v>
                </c:pt>
                <c:pt idx="5429">
                  <c:v>271.5</c:v>
                </c:pt>
                <c:pt idx="5430">
                  <c:v>271.55</c:v>
                </c:pt>
                <c:pt idx="5431">
                  <c:v>271.60000000000002</c:v>
                </c:pt>
                <c:pt idx="5432">
                  <c:v>271.64999999999998</c:v>
                </c:pt>
                <c:pt idx="5433">
                  <c:v>271.7</c:v>
                </c:pt>
                <c:pt idx="5434">
                  <c:v>271.75</c:v>
                </c:pt>
                <c:pt idx="5435">
                  <c:v>271.8</c:v>
                </c:pt>
                <c:pt idx="5436">
                  <c:v>271.85000000000002</c:v>
                </c:pt>
                <c:pt idx="5437">
                  <c:v>271.89999999999998</c:v>
                </c:pt>
                <c:pt idx="5438">
                  <c:v>271.95</c:v>
                </c:pt>
                <c:pt idx="5439">
                  <c:v>272</c:v>
                </c:pt>
                <c:pt idx="5440">
                  <c:v>272.05</c:v>
                </c:pt>
                <c:pt idx="5441">
                  <c:v>272.10000000000002</c:v>
                </c:pt>
                <c:pt idx="5442">
                  <c:v>272.14999999999998</c:v>
                </c:pt>
                <c:pt idx="5443">
                  <c:v>272.2</c:v>
                </c:pt>
                <c:pt idx="5444">
                  <c:v>272.25</c:v>
                </c:pt>
                <c:pt idx="5445">
                  <c:v>272.3</c:v>
                </c:pt>
                <c:pt idx="5446">
                  <c:v>272.35000000000002</c:v>
                </c:pt>
                <c:pt idx="5447">
                  <c:v>272.39999999999998</c:v>
                </c:pt>
                <c:pt idx="5448">
                  <c:v>272.45</c:v>
                </c:pt>
                <c:pt idx="5449">
                  <c:v>272.5</c:v>
                </c:pt>
                <c:pt idx="5450">
                  <c:v>272.55</c:v>
                </c:pt>
                <c:pt idx="5451">
                  <c:v>272.60000000000002</c:v>
                </c:pt>
                <c:pt idx="5452">
                  <c:v>272.64999999999998</c:v>
                </c:pt>
                <c:pt idx="5453">
                  <c:v>272.7</c:v>
                </c:pt>
                <c:pt idx="5454">
                  <c:v>272.75</c:v>
                </c:pt>
                <c:pt idx="5455">
                  <c:v>272.8</c:v>
                </c:pt>
                <c:pt idx="5456">
                  <c:v>272.85000000000002</c:v>
                </c:pt>
                <c:pt idx="5457">
                  <c:v>272.89999999999998</c:v>
                </c:pt>
                <c:pt idx="5458">
                  <c:v>272.95</c:v>
                </c:pt>
                <c:pt idx="5459">
                  <c:v>273</c:v>
                </c:pt>
                <c:pt idx="5460">
                  <c:v>273.05</c:v>
                </c:pt>
                <c:pt idx="5461">
                  <c:v>273.10000000000002</c:v>
                </c:pt>
                <c:pt idx="5462">
                  <c:v>273.14999999999998</c:v>
                </c:pt>
                <c:pt idx="5463">
                  <c:v>273.2</c:v>
                </c:pt>
                <c:pt idx="5464">
                  <c:v>273.25</c:v>
                </c:pt>
                <c:pt idx="5465">
                  <c:v>273.3</c:v>
                </c:pt>
                <c:pt idx="5466">
                  <c:v>273.35000000000002</c:v>
                </c:pt>
                <c:pt idx="5467">
                  <c:v>273.39999999999998</c:v>
                </c:pt>
                <c:pt idx="5468">
                  <c:v>273.45</c:v>
                </c:pt>
                <c:pt idx="5469">
                  <c:v>273.5</c:v>
                </c:pt>
                <c:pt idx="5470">
                  <c:v>273.55</c:v>
                </c:pt>
                <c:pt idx="5471">
                  <c:v>273.60000000000002</c:v>
                </c:pt>
                <c:pt idx="5472">
                  <c:v>273.64999999999998</c:v>
                </c:pt>
                <c:pt idx="5473">
                  <c:v>273.7</c:v>
                </c:pt>
                <c:pt idx="5474">
                  <c:v>273.75</c:v>
                </c:pt>
                <c:pt idx="5475">
                  <c:v>273.8</c:v>
                </c:pt>
                <c:pt idx="5476">
                  <c:v>273.85000000000002</c:v>
                </c:pt>
                <c:pt idx="5477">
                  <c:v>273.89999999999998</c:v>
                </c:pt>
                <c:pt idx="5478">
                  <c:v>273.95</c:v>
                </c:pt>
                <c:pt idx="5479">
                  <c:v>274</c:v>
                </c:pt>
                <c:pt idx="5480">
                  <c:v>274.05</c:v>
                </c:pt>
                <c:pt idx="5481">
                  <c:v>274.10000000000002</c:v>
                </c:pt>
                <c:pt idx="5482">
                  <c:v>274.14999999999998</c:v>
                </c:pt>
                <c:pt idx="5483">
                  <c:v>274.2</c:v>
                </c:pt>
                <c:pt idx="5484">
                  <c:v>274.25</c:v>
                </c:pt>
                <c:pt idx="5485">
                  <c:v>274.3</c:v>
                </c:pt>
                <c:pt idx="5486">
                  <c:v>274.35000000000002</c:v>
                </c:pt>
                <c:pt idx="5487">
                  <c:v>274.39999999999998</c:v>
                </c:pt>
                <c:pt idx="5488">
                  <c:v>274.45</c:v>
                </c:pt>
                <c:pt idx="5489">
                  <c:v>274.5</c:v>
                </c:pt>
                <c:pt idx="5490">
                  <c:v>274.55</c:v>
                </c:pt>
                <c:pt idx="5491">
                  <c:v>274.60000000000002</c:v>
                </c:pt>
                <c:pt idx="5492">
                  <c:v>274.64999999999998</c:v>
                </c:pt>
                <c:pt idx="5493">
                  <c:v>274.7</c:v>
                </c:pt>
                <c:pt idx="5494">
                  <c:v>274.75</c:v>
                </c:pt>
                <c:pt idx="5495">
                  <c:v>274.8</c:v>
                </c:pt>
                <c:pt idx="5496">
                  <c:v>274.85000000000002</c:v>
                </c:pt>
                <c:pt idx="5497">
                  <c:v>274.89999999999998</c:v>
                </c:pt>
                <c:pt idx="5498">
                  <c:v>274.95</c:v>
                </c:pt>
                <c:pt idx="5499">
                  <c:v>275</c:v>
                </c:pt>
                <c:pt idx="5500">
                  <c:v>275.05</c:v>
                </c:pt>
                <c:pt idx="5501">
                  <c:v>275.10000000000002</c:v>
                </c:pt>
                <c:pt idx="5502">
                  <c:v>275.14999999999998</c:v>
                </c:pt>
                <c:pt idx="5503">
                  <c:v>275.2</c:v>
                </c:pt>
                <c:pt idx="5504">
                  <c:v>275.25</c:v>
                </c:pt>
                <c:pt idx="5505">
                  <c:v>275.3</c:v>
                </c:pt>
                <c:pt idx="5506">
                  <c:v>275.35000000000002</c:v>
                </c:pt>
                <c:pt idx="5507">
                  <c:v>275.39999999999998</c:v>
                </c:pt>
                <c:pt idx="5508">
                  <c:v>275.45</c:v>
                </c:pt>
                <c:pt idx="5509">
                  <c:v>275.5</c:v>
                </c:pt>
                <c:pt idx="5510">
                  <c:v>275.55</c:v>
                </c:pt>
                <c:pt idx="5511">
                  <c:v>275.60000000000002</c:v>
                </c:pt>
                <c:pt idx="5512">
                  <c:v>275.64999999999998</c:v>
                </c:pt>
                <c:pt idx="5513">
                  <c:v>275.7</c:v>
                </c:pt>
                <c:pt idx="5514">
                  <c:v>275.75</c:v>
                </c:pt>
                <c:pt idx="5515">
                  <c:v>275.8</c:v>
                </c:pt>
                <c:pt idx="5516">
                  <c:v>275.85000000000002</c:v>
                </c:pt>
                <c:pt idx="5517">
                  <c:v>275.89999999999998</c:v>
                </c:pt>
                <c:pt idx="5518">
                  <c:v>275.95</c:v>
                </c:pt>
                <c:pt idx="5519">
                  <c:v>276</c:v>
                </c:pt>
                <c:pt idx="5520">
                  <c:v>276.05</c:v>
                </c:pt>
                <c:pt idx="5521">
                  <c:v>276.10000000000002</c:v>
                </c:pt>
                <c:pt idx="5522">
                  <c:v>276.14999999999998</c:v>
                </c:pt>
                <c:pt idx="5523">
                  <c:v>276.2</c:v>
                </c:pt>
                <c:pt idx="5524">
                  <c:v>276.25</c:v>
                </c:pt>
                <c:pt idx="5525">
                  <c:v>276.3</c:v>
                </c:pt>
                <c:pt idx="5526">
                  <c:v>276.35000000000002</c:v>
                </c:pt>
                <c:pt idx="5527">
                  <c:v>276.39999999999998</c:v>
                </c:pt>
                <c:pt idx="5528">
                  <c:v>276.45</c:v>
                </c:pt>
                <c:pt idx="5529">
                  <c:v>276.5</c:v>
                </c:pt>
                <c:pt idx="5530">
                  <c:v>276.55</c:v>
                </c:pt>
                <c:pt idx="5531">
                  <c:v>276.60000000000002</c:v>
                </c:pt>
                <c:pt idx="5532">
                  <c:v>276.64999999999998</c:v>
                </c:pt>
                <c:pt idx="5533">
                  <c:v>276.7</c:v>
                </c:pt>
                <c:pt idx="5534">
                  <c:v>276.75</c:v>
                </c:pt>
                <c:pt idx="5535">
                  <c:v>276.8</c:v>
                </c:pt>
                <c:pt idx="5536">
                  <c:v>276.85000000000002</c:v>
                </c:pt>
                <c:pt idx="5537">
                  <c:v>276.89999999999998</c:v>
                </c:pt>
                <c:pt idx="5538">
                  <c:v>276.95</c:v>
                </c:pt>
                <c:pt idx="5539">
                  <c:v>277</c:v>
                </c:pt>
                <c:pt idx="5540">
                  <c:v>277.05</c:v>
                </c:pt>
                <c:pt idx="5541">
                  <c:v>277.10000000000002</c:v>
                </c:pt>
                <c:pt idx="5542">
                  <c:v>277.14999999999998</c:v>
                </c:pt>
                <c:pt idx="5543">
                  <c:v>277.2</c:v>
                </c:pt>
                <c:pt idx="5544">
                  <c:v>277.25</c:v>
                </c:pt>
                <c:pt idx="5545">
                  <c:v>277.3</c:v>
                </c:pt>
                <c:pt idx="5546">
                  <c:v>277.35000000000002</c:v>
                </c:pt>
                <c:pt idx="5547">
                  <c:v>277.39999999999998</c:v>
                </c:pt>
                <c:pt idx="5548">
                  <c:v>277.45</c:v>
                </c:pt>
                <c:pt idx="5549">
                  <c:v>277.5</c:v>
                </c:pt>
                <c:pt idx="5550">
                  <c:v>277.55</c:v>
                </c:pt>
                <c:pt idx="5551">
                  <c:v>277.60000000000002</c:v>
                </c:pt>
                <c:pt idx="5552">
                  <c:v>277.64999999999998</c:v>
                </c:pt>
                <c:pt idx="5553">
                  <c:v>277.7</c:v>
                </c:pt>
                <c:pt idx="5554">
                  <c:v>277.75</c:v>
                </c:pt>
                <c:pt idx="5555">
                  <c:v>277.8</c:v>
                </c:pt>
                <c:pt idx="5556">
                  <c:v>277.85000000000002</c:v>
                </c:pt>
                <c:pt idx="5557">
                  <c:v>277.89999999999998</c:v>
                </c:pt>
                <c:pt idx="5558">
                  <c:v>277.95</c:v>
                </c:pt>
                <c:pt idx="5559">
                  <c:v>278</c:v>
                </c:pt>
                <c:pt idx="5560">
                  <c:v>278.05</c:v>
                </c:pt>
                <c:pt idx="5561">
                  <c:v>278.10000000000002</c:v>
                </c:pt>
                <c:pt idx="5562">
                  <c:v>278.14999999999998</c:v>
                </c:pt>
                <c:pt idx="5563">
                  <c:v>278.2</c:v>
                </c:pt>
                <c:pt idx="5564">
                  <c:v>278.25</c:v>
                </c:pt>
                <c:pt idx="5565">
                  <c:v>278.3</c:v>
                </c:pt>
                <c:pt idx="5566">
                  <c:v>278.35000000000002</c:v>
                </c:pt>
                <c:pt idx="5567">
                  <c:v>278.39999999999998</c:v>
                </c:pt>
                <c:pt idx="5568">
                  <c:v>278.45</c:v>
                </c:pt>
                <c:pt idx="5569">
                  <c:v>278.5</c:v>
                </c:pt>
                <c:pt idx="5570">
                  <c:v>278.55</c:v>
                </c:pt>
                <c:pt idx="5571">
                  <c:v>278.60000000000002</c:v>
                </c:pt>
                <c:pt idx="5572">
                  <c:v>278.64999999999998</c:v>
                </c:pt>
                <c:pt idx="5573">
                  <c:v>278.7</c:v>
                </c:pt>
                <c:pt idx="5574">
                  <c:v>278.75</c:v>
                </c:pt>
                <c:pt idx="5575">
                  <c:v>278.8</c:v>
                </c:pt>
                <c:pt idx="5576">
                  <c:v>278.85000000000002</c:v>
                </c:pt>
                <c:pt idx="5577">
                  <c:v>278.89999999999998</c:v>
                </c:pt>
                <c:pt idx="5578">
                  <c:v>278.95</c:v>
                </c:pt>
                <c:pt idx="5579">
                  <c:v>279</c:v>
                </c:pt>
                <c:pt idx="5580">
                  <c:v>279.05</c:v>
                </c:pt>
                <c:pt idx="5581">
                  <c:v>279.10000000000002</c:v>
                </c:pt>
                <c:pt idx="5582">
                  <c:v>279.14999999999998</c:v>
                </c:pt>
                <c:pt idx="5583">
                  <c:v>279.2</c:v>
                </c:pt>
                <c:pt idx="5584">
                  <c:v>279.25</c:v>
                </c:pt>
                <c:pt idx="5585">
                  <c:v>279.3</c:v>
                </c:pt>
                <c:pt idx="5586">
                  <c:v>279.35000000000002</c:v>
                </c:pt>
                <c:pt idx="5587">
                  <c:v>279.39999999999998</c:v>
                </c:pt>
                <c:pt idx="5588">
                  <c:v>279.45</c:v>
                </c:pt>
                <c:pt idx="5589">
                  <c:v>279.5</c:v>
                </c:pt>
                <c:pt idx="5590">
                  <c:v>279.55</c:v>
                </c:pt>
                <c:pt idx="5591">
                  <c:v>279.60000000000002</c:v>
                </c:pt>
                <c:pt idx="5592">
                  <c:v>279.64999999999998</c:v>
                </c:pt>
                <c:pt idx="5593">
                  <c:v>279.7</c:v>
                </c:pt>
                <c:pt idx="5594">
                  <c:v>279.75</c:v>
                </c:pt>
                <c:pt idx="5595">
                  <c:v>279.8</c:v>
                </c:pt>
                <c:pt idx="5596">
                  <c:v>279.85000000000002</c:v>
                </c:pt>
                <c:pt idx="5597">
                  <c:v>279.89999999999998</c:v>
                </c:pt>
                <c:pt idx="5598">
                  <c:v>279.95</c:v>
                </c:pt>
                <c:pt idx="5599">
                  <c:v>280</c:v>
                </c:pt>
                <c:pt idx="5600">
                  <c:v>280.05</c:v>
                </c:pt>
                <c:pt idx="5601">
                  <c:v>280.10000000000002</c:v>
                </c:pt>
                <c:pt idx="5602">
                  <c:v>280.14999999999998</c:v>
                </c:pt>
                <c:pt idx="5603">
                  <c:v>280.2</c:v>
                </c:pt>
                <c:pt idx="5604">
                  <c:v>280.25</c:v>
                </c:pt>
                <c:pt idx="5605">
                  <c:v>280.3</c:v>
                </c:pt>
                <c:pt idx="5606">
                  <c:v>280.35000000000002</c:v>
                </c:pt>
                <c:pt idx="5607">
                  <c:v>280.39999999999998</c:v>
                </c:pt>
                <c:pt idx="5608">
                  <c:v>280.45</c:v>
                </c:pt>
                <c:pt idx="5609">
                  <c:v>280.5</c:v>
                </c:pt>
                <c:pt idx="5610">
                  <c:v>280.55</c:v>
                </c:pt>
                <c:pt idx="5611">
                  <c:v>280.60000000000002</c:v>
                </c:pt>
                <c:pt idx="5612">
                  <c:v>280.64999999999998</c:v>
                </c:pt>
                <c:pt idx="5613">
                  <c:v>280.7</c:v>
                </c:pt>
                <c:pt idx="5614">
                  <c:v>280.75</c:v>
                </c:pt>
                <c:pt idx="5615">
                  <c:v>280.8</c:v>
                </c:pt>
                <c:pt idx="5616">
                  <c:v>280.85000000000002</c:v>
                </c:pt>
                <c:pt idx="5617">
                  <c:v>280.89999999999998</c:v>
                </c:pt>
                <c:pt idx="5618">
                  <c:v>280.95</c:v>
                </c:pt>
                <c:pt idx="5619">
                  <c:v>281</c:v>
                </c:pt>
                <c:pt idx="5620">
                  <c:v>281.05</c:v>
                </c:pt>
                <c:pt idx="5621">
                  <c:v>281.10000000000002</c:v>
                </c:pt>
                <c:pt idx="5622">
                  <c:v>281.14999999999998</c:v>
                </c:pt>
                <c:pt idx="5623">
                  <c:v>281.2</c:v>
                </c:pt>
                <c:pt idx="5624">
                  <c:v>281.25</c:v>
                </c:pt>
                <c:pt idx="5625">
                  <c:v>281.3</c:v>
                </c:pt>
                <c:pt idx="5626">
                  <c:v>281.35000000000002</c:v>
                </c:pt>
                <c:pt idx="5627">
                  <c:v>281.39999999999998</c:v>
                </c:pt>
                <c:pt idx="5628">
                  <c:v>281.45</c:v>
                </c:pt>
                <c:pt idx="5629">
                  <c:v>281.5</c:v>
                </c:pt>
                <c:pt idx="5630">
                  <c:v>281.55</c:v>
                </c:pt>
                <c:pt idx="5631">
                  <c:v>281.60000000000002</c:v>
                </c:pt>
                <c:pt idx="5632">
                  <c:v>281.64999999999998</c:v>
                </c:pt>
                <c:pt idx="5633">
                  <c:v>281.7</c:v>
                </c:pt>
                <c:pt idx="5634">
                  <c:v>281.75</c:v>
                </c:pt>
                <c:pt idx="5635">
                  <c:v>281.8</c:v>
                </c:pt>
                <c:pt idx="5636">
                  <c:v>281.85000000000002</c:v>
                </c:pt>
                <c:pt idx="5637">
                  <c:v>281.89999999999998</c:v>
                </c:pt>
                <c:pt idx="5638">
                  <c:v>281.95</c:v>
                </c:pt>
                <c:pt idx="5639">
                  <c:v>282</c:v>
                </c:pt>
                <c:pt idx="5640">
                  <c:v>282.05</c:v>
                </c:pt>
                <c:pt idx="5641">
                  <c:v>282.10000000000002</c:v>
                </c:pt>
                <c:pt idx="5642">
                  <c:v>282.14999999999998</c:v>
                </c:pt>
                <c:pt idx="5643">
                  <c:v>282.2</c:v>
                </c:pt>
                <c:pt idx="5644">
                  <c:v>282.25</c:v>
                </c:pt>
                <c:pt idx="5645">
                  <c:v>282.3</c:v>
                </c:pt>
                <c:pt idx="5646">
                  <c:v>282.35000000000002</c:v>
                </c:pt>
                <c:pt idx="5647">
                  <c:v>282.39999999999998</c:v>
                </c:pt>
                <c:pt idx="5648">
                  <c:v>282.45</c:v>
                </c:pt>
                <c:pt idx="5649">
                  <c:v>282.5</c:v>
                </c:pt>
                <c:pt idx="5650">
                  <c:v>282.55</c:v>
                </c:pt>
                <c:pt idx="5651">
                  <c:v>282.60000000000002</c:v>
                </c:pt>
                <c:pt idx="5652">
                  <c:v>282.64999999999998</c:v>
                </c:pt>
                <c:pt idx="5653">
                  <c:v>282.7</c:v>
                </c:pt>
                <c:pt idx="5654">
                  <c:v>282.75</c:v>
                </c:pt>
                <c:pt idx="5655">
                  <c:v>282.8</c:v>
                </c:pt>
                <c:pt idx="5656">
                  <c:v>282.85000000000002</c:v>
                </c:pt>
                <c:pt idx="5657">
                  <c:v>282.89999999999998</c:v>
                </c:pt>
                <c:pt idx="5658">
                  <c:v>282.95</c:v>
                </c:pt>
                <c:pt idx="5659">
                  <c:v>283</c:v>
                </c:pt>
                <c:pt idx="5660">
                  <c:v>283.05</c:v>
                </c:pt>
                <c:pt idx="5661">
                  <c:v>283.10000000000002</c:v>
                </c:pt>
                <c:pt idx="5662">
                  <c:v>283.14999999999998</c:v>
                </c:pt>
                <c:pt idx="5663">
                  <c:v>283.2</c:v>
                </c:pt>
                <c:pt idx="5664">
                  <c:v>283.25</c:v>
                </c:pt>
                <c:pt idx="5665">
                  <c:v>283.3</c:v>
                </c:pt>
                <c:pt idx="5666">
                  <c:v>283.35000000000002</c:v>
                </c:pt>
                <c:pt idx="5667">
                  <c:v>283.39999999999998</c:v>
                </c:pt>
                <c:pt idx="5668">
                  <c:v>283.45</c:v>
                </c:pt>
                <c:pt idx="5669">
                  <c:v>283.5</c:v>
                </c:pt>
                <c:pt idx="5670">
                  <c:v>283.55</c:v>
                </c:pt>
                <c:pt idx="5671">
                  <c:v>283.60000000000002</c:v>
                </c:pt>
                <c:pt idx="5672">
                  <c:v>283.64999999999998</c:v>
                </c:pt>
                <c:pt idx="5673">
                  <c:v>283.7</c:v>
                </c:pt>
                <c:pt idx="5674">
                  <c:v>283.75</c:v>
                </c:pt>
                <c:pt idx="5675">
                  <c:v>283.8</c:v>
                </c:pt>
                <c:pt idx="5676">
                  <c:v>283.85000000000002</c:v>
                </c:pt>
                <c:pt idx="5677">
                  <c:v>283.89999999999998</c:v>
                </c:pt>
                <c:pt idx="5678">
                  <c:v>283.95</c:v>
                </c:pt>
                <c:pt idx="5679">
                  <c:v>284</c:v>
                </c:pt>
                <c:pt idx="5680">
                  <c:v>284.05</c:v>
                </c:pt>
                <c:pt idx="5681">
                  <c:v>284.10000000000002</c:v>
                </c:pt>
                <c:pt idx="5682">
                  <c:v>284.14999999999998</c:v>
                </c:pt>
                <c:pt idx="5683">
                  <c:v>284.2</c:v>
                </c:pt>
                <c:pt idx="5684">
                  <c:v>284.25</c:v>
                </c:pt>
                <c:pt idx="5685">
                  <c:v>284.3</c:v>
                </c:pt>
                <c:pt idx="5686">
                  <c:v>284.35000000000002</c:v>
                </c:pt>
                <c:pt idx="5687">
                  <c:v>284.39999999999998</c:v>
                </c:pt>
                <c:pt idx="5688">
                  <c:v>284.45</c:v>
                </c:pt>
                <c:pt idx="5689">
                  <c:v>284.5</c:v>
                </c:pt>
                <c:pt idx="5690">
                  <c:v>284.55</c:v>
                </c:pt>
                <c:pt idx="5691">
                  <c:v>284.60000000000002</c:v>
                </c:pt>
                <c:pt idx="5692">
                  <c:v>284.64999999999998</c:v>
                </c:pt>
                <c:pt idx="5693">
                  <c:v>284.7</c:v>
                </c:pt>
                <c:pt idx="5694">
                  <c:v>284.75</c:v>
                </c:pt>
                <c:pt idx="5695">
                  <c:v>284.8</c:v>
                </c:pt>
                <c:pt idx="5696">
                  <c:v>284.85000000000002</c:v>
                </c:pt>
                <c:pt idx="5697">
                  <c:v>284.89999999999998</c:v>
                </c:pt>
                <c:pt idx="5698">
                  <c:v>284.95</c:v>
                </c:pt>
                <c:pt idx="5699">
                  <c:v>285</c:v>
                </c:pt>
                <c:pt idx="5700">
                  <c:v>285.05</c:v>
                </c:pt>
                <c:pt idx="5701">
                  <c:v>285.10000000000002</c:v>
                </c:pt>
                <c:pt idx="5702">
                  <c:v>285.14999999999998</c:v>
                </c:pt>
                <c:pt idx="5703">
                  <c:v>285.2</c:v>
                </c:pt>
                <c:pt idx="5704">
                  <c:v>285.25</c:v>
                </c:pt>
                <c:pt idx="5705">
                  <c:v>285.3</c:v>
                </c:pt>
                <c:pt idx="5706">
                  <c:v>285.35000000000002</c:v>
                </c:pt>
                <c:pt idx="5707">
                  <c:v>285.39999999999998</c:v>
                </c:pt>
                <c:pt idx="5708">
                  <c:v>285.45</c:v>
                </c:pt>
                <c:pt idx="5709">
                  <c:v>285.5</c:v>
                </c:pt>
                <c:pt idx="5710">
                  <c:v>285.55</c:v>
                </c:pt>
                <c:pt idx="5711">
                  <c:v>285.60000000000002</c:v>
                </c:pt>
                <c:pt idx="5712">
                  <c:v>285.64999999999998</c:v>
                </c:pt>
                <c:pt idx="5713">
                  <c:v>285.7</c:v>
                </c:pt>
                <c:pt idx="5714">
                  <c:v>285.75</c:v>
                </c:pt>
                <c:pt idx="5715">
                  <c:v>285.8</c:v>
                </c:pt>
                <c:pt idx="5716">
                  <c:v>285.85000000000002</c:v>
                </c:pt>
                <c:pt idx="5717">
                  <c:v>285.89999999999998</c:v>
                </c:pt>
                <c:pt idx="5718">
                  <c:v>285.95</c:v>
                </c:pt>
                <c:pt idx="5719">
                  <c:v>286</c:v>
                </c:pt>
                <c:pt idx="5720">
                  <c:v>286.05</c:v>
                </c:pt>
                <c:pt idx="5721">
                  <c:v>286.10000000000002</c:v>
                </c:pt>
                <c:pt idx="5722">
                  <c:v>286.14999999999998</c:v>
                </c:pt>
                <c:pt idx="5723">
                  <c:v>286.2</c:v>
                </c:pt>
                <c:pt idx="5724">
                  <c:v>286.25</c:v>
                </c:pt>
                <c:pt idx="5725">
                  <c:v>286.3</c:v>
                </c:pt>
                <c:pt idx="5726">
                  <c:v>286.35000000000002</c:v>
                </c:pt>
                <c:pt idx="5727">
                  <c:v>286.39999999999998</c:v>
                </c:pt>
                <c:pt idx="5728">
                  <c:v>286.45</c:v>
                </c:pt>
                <c:pt idx="5729">
                  <c:v>286.5</c:v>
                </c:pt>
                <c:pt idx="5730">
                  <c:v>286.55</c:v>
                </c:pt>
                <c:pt idx="5731">
                  <c:v>286.60000000000002</c:v>
                </c:pt>
                <c:pt idx="5732">
                  <c:v>286.64999999999998</c:v>
                </c:pt>
                <c:pt idx="5733">
                  <c:v>286.7</c:v>
                </c:pt>
                <c:pt idx="5734">
                  <c:v>286.75</c:v>
                </c:pt>
                <c:pt idx="5735">
                  <c:v>286.8</c:v>
                </c:pt>
                <c:pt idx="5736">
                  <c:v>286.85000000000002</c:v>
                </c:pt>
                <c:pt idx="5737">
                  <c:v>286.89999999999998</c:v>
                </c:pt>
                <c:pt idx="5738">
                  <c:v>286.95</c:v>
                </c:pt>
                <c:pt idx="5739">
                  <c:v>287</c:v>
                </c:pt>
                <c:pt idx="5740">
                  <c:v>287.05</c:v>
                </c:pt>
                <c:pt idx="5741">
                  <c:v>287.10000000000002</c:v>
                </c:pt>
                <c:pt idx="5742">
                  <c:v>287.14999999999998</c:v>
                </c:pt>
                <c:pt idx="5743">
                  <c:v>287.2</c:v>
                </c:pt>
                <c:pt idx="5744">
                  <c:v>287.25</c:v>
                </c:pt>
                <c:pt idx="5745">
                  <c:v>287.3</c:v>
                </c:pt>
                <c:pt idx="5746">
                  <c:v>287.35000000000002</c:v>
                </c:pt>
                <c:pt idx="5747">
                  <c:v>287.39999999999998</c:v>
                </c:pt>
                <c:pt idx="5748">
                  <c:v>287.45</c:v>
                </c:pt>
                <c:pt idx="5749">
                  <c:v>287.5</c:v>
                </c:pt>
                <c:pt idx="5750">
                  <c:v>287.55</c:v>
                </c:pt>
                <c:pt idx="5751">
                  <c:v>287.60000000000002</c:v>
                </c:pt>
                <c:pt idx="5752">
                  <c:v>287.64999999999998</c:v>
                </c:pt>
                <c:pt idx="5753">
                  <c:v>287.7</c:v>
                </c:pt>
                <c:pt idx="5754">
                  <c:v>287.75</c:v>
                </c:pt>
                <c:pt idx="5755">
                  <c:v>287.8</c:v>
                </c:pt>
                <c:pt idx="5756">
                  <c:v>287.85000000000002</c:v>
                </c:pt>
                <c:pt idx="5757">
                  <c:v>287.89999999999998</c:v>
                </c:pt>
                <c:pt idx="5758">
                  <c:v>287.95</c:v>
                </c:pt>
                <c:pt idx="5759">
                  <c:v>288</c:v>
                </c:pt>
                <c:pt idx="5760">
                  <c:v>288.05</c:v>
                </c:pt>
                <c:pt idx="5761">
                  <c:v>288.10000000000002</c:v>
                </c:pt>
                <c:pt idx="5762">
                  <c:v>288.14999999999998</c:v>
                </c:pt>
                <c:pt idx="5763">
                  <c:v>288.2</c:v>
                </c:pt>
                <c:pt idx="5764">
                  <c:v>288.25</c:v>
                </c:pt>
                <c:pt idx="5765">
                  <c:v>288.3</c:v>
                </c:pt>
                <c:pt idx="5766">
                  <c:v>288.35000000000002</c:v>
                </c:pt>
                <c:pt idx="5767">
                  <c:v>288.39999999999998</c:v>
                </c:pt>
                <c:pt idx="5768">
                  <c:v>288.45</c:v>
                </c:pt>
                <c:pt idx="5769">
                  <c:v>288.5</c:v>
                </c:pt>
                <c:pt idx="5770">
                  <c:v>288.55</c:v>
                </c:pt>
                <c:pt idx="5771">
                  <c:v>288.60000000000002</c:v>
                </c:pt>
                <c:pt idx="5772">
                  <c:v>288.64999999999998</c:v>
                </c:pt>
                <c:pt idx="5773">
                  <c:v>288.7</c:v>
                </c:pt>
                <c:pt idx="5774">
                  <c:v>288.75</c:v>
                </c:pt>
                <c:pt idx="5775">
                  <c:v>288.8</c:v>
                </c:pt>
                <c:pt idx="5776">
                  <c:v>288.85000000000002</c:v>
                </c:pt>
                <c:pt idx="5777">
                  <c:v>288.89999999999998</c:v>
                </c:pt>
                <c:pt idx="5778">
                  <c:v>288.95</c:v>
                </c:pt>
                <c:pt idx="5779">
                  <c:v>289</c:v>
                </c:pt>
                <c:pt idx="5780">
                  <c:v>289.05</c:v>
                </c:pt>
                <c:pt idx="5781">
                  <c:v>289.10000000000002</c:v>
                </c:pt>
                <c:pt idx="5782">
                  <c:v>289.14999999999998</c:v>
                </c:pt>
                <c:pt idx="5783">
                  <c:v>289.2</c:v>
                </c:pt>
                <c:pt idx="5784">
                  <c:v>289.25</c:v>
                </c:pt>
                <c:pt idx="5785">
                  <c:v>289.3</c:v>
                </c:pt>
                <c:pt idx="5786">
                  <c:v>289.35000000000002</c:v>
                </c:pt>
                <c:pt idx="5787">
                  <c:v>289.39999999999998</c:v>
                </c:pt>
                <c:pt idx="5788">
                  <c:v>289.45</c:v>
                </c:pt>
                <c:pt idx="5789">
                  <c:v>289.5</c:v>
                </c:pt>
                <c:pt idx="5790">
                  <c:v>289.55</c:v>
                </c:pt>
                <c:pt idx="5791">
                  <c:v>289.60000000000002</c:v>
                </c:pt>
                <c:pt idx="5792">
                  <c:v>289.64999999999998</c:v>
                </c:pt>
                <c:pt idx="5793">
                  <c:v>289.7</c:v>
                </c:pt>
                <c:pt idx="5794">
                  <c:v>289.75</c:v>
                </c:pt>
                <c:pt idx="5795">
                  <c:v>289.8</c:v>
                </c:pt>
                <c:pt idx="5796">
                  <c:v>289.85000000000002</c:v>
                </c:pt>
                <c:pt idx="5797">
                  <c:v>289.89999999999998</c:v>
                </c:pt>
                <c:pt idx="5798">
                  <c:v>289.95</c:v>
                </c:pt>
                <c:pt idx="5799">
                  <c:v>290</c:v>
                </c:pt>
                <c:pt idx="5800">
                  <c:v>290.05</c:v>
                </c:pt>
                <c:pt idx="5801">
                  <c:v>290.10000000000002</c:v>
                </c:pt>
                <c:pt idx="5802">
                  <c:v>290.14999999999998</c:v>
                </c:pt>
                <c:pt idx="5803">
                  <c:v>290.2</c:v>
                </c:pt>
                <c:pt idx="5804">
                  <c:v>290.25</c:v>
                </c:pt>
                <c:pt idx="5805">
                  <c:v>290.3</c:v>
                </c:pt>
                <c:pt idx="5806">
                  <c:v>290.35000000000002</c:v>
                </c:pt>
                <c:pt idx="5807">
                  <c:v>290.39999999999998</c:v>
                </c:pt>
                <c:pt idx="5808">
                  <c:v>290.45</c:v>
                </c:pt>
                <c:pt idx="5809">
                  <c:v>290.5</c:v>
                </c:pt>
                <c:pt idx="5810">
                  <c:v>290.55</c:v>
                </c:pt>
                <c:pt idx="5811">
                  <c:v>290.60000000000002</c:v>
                </c:pt>
                <c:pt idx="5812">
                  <c:v>290.64999999999998</c:v>
                </c:pt>
                <c:pt idx="5813">
                  <c:v>290.7</c:v>
                </c:pt>
                <c:pt idx="5814">
                  <c:v>290.75</c:v>
                </c:pt>
                <c:pt idx="5815">
                  <c:v>290.8</c:v>
                </c:pt>
                <c:pt idx="5816">
                  <c:v>290.85000000000002</c:v>
                </c:pt>
                <c:pt idx="5817">
                  <c:v>290.89999999999998</c:v>
                </c:pt>
                <c:pt idx="5818">
                  <c:v>290.95</c:v>
                </c:pt>
                <c:pt idx="5819">
                  <c:v>291</c:v>
                </c:pt>
                <c:pt idx="5820">
                  <c:v>291.05</c:v>
                </c:pt>
                <c:pt idx="5821">
                  <c:v>291.10000000000002</c:v>
                </c:pt>
                <c:pt idx="5822">
                  <c:v>291.14999999999998</c:v>
                </c:pt>
                <c:pt idx="5823">
                  <c:v>291.2</c:v>
                </c:pt>
                <c:pt idx="5824">
                  <c:v>291.25</c:v>
                </c:pt>
                <c:pt idx="5825">
                  <c:v>291.3</c:v>
                </c:pt>
                <c:pt idx="5826">
                  <c:v>291.35000000000002</c:v>
                </c:pt>
                <c:pt idx="5827">
                  <c:v>291.39999999999998</c:v>
                </c:pt>
                <c:pt idx="5828">
                  <c:v>291.45</c:v>
                </c:pt>
                <c:pt idx="5829">
                  <c:v>291.5</c:v>
                </c:pt>
                <c:pt idx="5830">
                  <c:v>291.55</c:v>
                </c:pt>
                <c:pt idx="5831">
                  <c:v>291.60000000000002</c:v>
                </c:pt>
                <c:pt idx="5832">
                  <c:v>291.64999999999998</c:v>
                </c:pt>
                <c:pt idx="5833">
                  <c:v>291.7</c:v>
                </c:pt>
                <c:pt idx="5834">
                  <c:v>291.75</c:v>
                </c:pt>
                <c:pt idx="5835">
                  <c:v>291.8</c:v>
                </c:pt>
                <c:pt idx="5836">
                  <c:v>291.85000000000002</c:v>
                </c:pt>
                <c:pt idx="5837">
                  <c:v>291.89999999999998</c:v>
                </c:pt>
                <c:pt idx="5838">
                  <c:v>291.95</c:v>
                </c:pt>
                <c:pt idx="5839">
                  <c:v>292</c:v>
                </c:pt>
                <c:pt idx="5840">
                  <c:v>292.05</c:v>
                </c:pt>
                <c:pt idx="5841">
                  <c:v>292.10000000000002</c:v>
                </c:pt>
                <c:pt idx="5842">
                  <c:v>292.14999999999998</c:v>
                </c:pt>
                <c:pt idx="5843">
                  <c:v>292.2</c:v>
                </c:pt>
                <c:pt idx="5844">
                  <c:v>292.25</c:v>
                </c:pt>
                <c:pt idx="5845">
                  <c:v>292.3</c:v>
                </c:pt>
                <c:pt idx="5846">
                  <c:v>292.35000000000002</c:v>
                </c:pt>
                <c:pt idx="5847">
                  <c:v>292.39999999999998</c:v>
                </c:pt>
                <c:pt idx="5848">
                  <c:v>292.45</c:v>
                </c:pt>
                <c:pt idx="5849">
                  <c:v>292.5</c:v>
                </c:pt>
                <c:pt idx="5850">
                  <c:v>292.55</c:v>
                </c:pt>
                <c:pt idx="5851">
                  <c:v>292.60000000000002</c:v>
                </c:pt>
                <c:pt idx="5852">
                  <c:v>292.64999999999998</c:v>
                </c:pt>
                <c:pt idx="5853">
                  <c:v>292.7</c:v>
                </c:pt>
                <c:pt idx="5854">
                  <c:v>292.75</c:v>
                </c:pt>
                <c:pt idx="5855">
                  <c:v>292.8</c:v>
                </c:pt>
                <c:pt idx="5856">
                  <c:v>292.85000000000002</c:v>
                </c:pt>
                <c:pt idx="5857">
                  <c:v>292.89999999999998</c:v>
                </c:pt>
                <c:pt idx="5858">
                  <c:v>292.95</c:v>
                </c:pt>
                <c:pt idx="5859">
                  <c:v>293</c:v>
                </c:pt>
                <c:pt idx="5860">
                  <c:v>293.05</c:v>
                </c:pt>
                <c:pt idx="5861">
                  <c:v>293.10000000000002</c:v>
                </c:pt>
                <c:pt idx="5862">
                  <c:v>293.14999999999998</c:v>
                </c:pt>
                <c:pt idx="5863">
                  <c:v>293.2</c:v>
                </c:pt>
                <c:pt idx="5864">
                  <c:v>293.25</c:v>
                </c:pt>
                <c:pt idx="5865">
                  <c:v>293.3</c:v>
                </c:pt>
                <c:pt idx="5866">
                  <c:v>293.35000000000002</c:v>
                </c:pt>
                <c:pt idx="5867">
                  <c:v>293.39999999999998</c:v>
                </c:pt>
                <c:pt idx="5868">
                  <c:v>293.45</c:v>
                </c:pt>
                <c:pt idx="5869">
                  <c:v>293.5</c:v>
                </c:pt>
                <c:pt idx="5870">
                  <c:v>293.55</c:v>
                </c:pt>
                <c:pt idx="5871">
                  <c:v>293.60000000000002</c:v>
                </c:pt>
                <c:pt idx="5872">
                  <c:v>293.64999999999998</c:v>
                </c:pt>
                <c:pt idx="5873">
                  <c:v>293.7</c:v>
                </c:pt>
                <c:pt idx="5874">
                  <c:v>293.75</c:v>
                </c:pt>
                <c:pt idx="5875">
                  <c:v>293.8</c:v>
                </c:pt>
                <c:pt idx="5876">
                  <c:v>293.85000000000002</c:v>
                </c:pt>
                <c:pt idx="5877">
                  <c:v>293.89999999999998</c:v>
                </c:pt>
                <c:pt idx="5878">
                  <c:v>293.95</c:v>
                </c:pt>
                <c:pt idx="5879">
                  <c:v>294</c:v>
                </c:pt>
                <c:pt idx="5880">
                  <c:v>294.05</c:v>
                </c:pt>
                <c:pt idx="5881">
                  <c:v>294.10000000000002</c:v>
                </c:pt>
                <c:pt idx="5882">
                  <c:v>294.14999999999998</c:v>
                </c:pt>
                <c:pt idx="5883">
                  <c:v>294.2</c:v>
                </c:pt>
                <c:pt idx="5884">
                  <c:v>294.25</c:v>
                </c:pt>
                <c:pt idx="5885">
                  <c:v>294.3</c:v>
                </c:pt>
                <c:pt idx="5886">
                  <c:v>294.35000000000002</c:v>
                </c:pt>
                <c:pt idx="5887">
                  <c:v>294.39999999999998</c:v>
                </c:pt>
                <c:pt idx="5888">
                  <c:v>294.45</c:v>
                </c:pt>
                <c:pt idx="5889">
                  <c:v>294.5</c:v>
                </c:pt>
                <c:pt idx="5890">
                  <c:v>294.55</c:v>
                </c:pt>
                <c:pt idx="5891">
                  <c:v>294.60000000000002</c:v>
                </c:pt>
                <c:pt idx="5892">
                  <c:v>294.64999999999998</c:v>
                </c:pt>
                <c:pt idx="5893">
                  <c:v>294.7</c:v>
                </c:pt>
                <c:pt idx="5894">
                  <c:v>294.75</c:v>
                </c:pt>
                <c:pt idx="5895">
                  <c:v>294.8</c:v>
                </c:pt>
                <c:pt idx="5896">
                  <c:v>294.85000000000002</c:v>
                </c:pt>
                <c:pt idx="5897">
                  <c:v>294.89999999999998</c:v>
                </c:pt>
                <c:pt idx="5898">
                  <c:v>294.95</c:v>
                </c:pt>
                <c:pt idx="5899">
                  <c:v>295</c:v>
                </c:pt>
                <c:pt idx="5900">
                  <c:v>295.05</c:v>
                </c:pt>
                <c:pt idx="5901">
                  <c:v>295.10000000000002</c:v>
                </c:pt>
                <c:pt idx="5902">
                  <c:v>295.14999999999998</c:v>
                </c:pt>
                <c:pt idx="5903">
                  <c:v>295.2</c:v>
                </c:pt>
                <c:pt idx="5904">
                  <c:v>295.25</c:v>
                </c:pt>
                <c:pt idx="5905">
                  <c:v>295.3</c:v>
                </c:pt>
                <c:pt idx="5906">
                  <c:v>295.35000000000002</c:v>
                </c:pt>
                <c:pt idx="5907">
                  <c:v>295.39999999999998</c:v>
                </c:pt>
                <c:pt idx="5908">
                  <c:v>295.45</c:v>
                </c:pt>
                <c:pt idx="5909">
                  <c:v>295.5</c:v>
                </c:pt>
                <c:pt idx="5910">
                  <c:v>295.55</c:v>
                </c:pt>
                <c:pt idx="5911">
                  <c:v>295.60000000000002</c:v>
                </c:pt>
                <c:pt idx="5912">
                  <c:v>295.64999999999998</c:v>
                </c:pt>
                <c:pt idx="5913">
                  <c:v>295.7</c:v>
                </c:pt>
                <c:pt idx="5914">
                  <c:v>295.75</c:v>
                </c:pt>
                <c:pt idx="5915">
                  <c:v>295.8</c:v>
                </c:pt>
                <c:pt idx="5916">
                  <c:v>295.85000000000002</c:v>
                </c:pt>
                <c:pt idx="5917">
                  <c:v>295.89999999999998</c:v>
                </c:pt>
                <c:pt idx="5918">
                  <c:v>295.95</c:v>
                </c:pt>
                <c:pt idx="5919">
                  <c:v>296</c:v>
                </c:pt>
                <c:pt idx="5920">
                  <c:v>296.05</c:v>
                </c:pt>
                <c:pt idx="5921">
                  <c:v>296.10000000000002</c:v>
                </c:pt>
                <c:pt idx="5922">
                  <c:v>296.14999999999998</c:v>
                </c:pt>
                <c:pt idx="5923">
                  <c:v>296.2</c:v>
                </c:pt>
                <c:pt idx="5924">
                  <c:v>296.25</c:v>
                </c:pt>
                <c:pt idx="5925">
                  <c:v>296.3</c:v>
                </c:pt>
                <c:pt idx="5926">
                  <c:v>296.35000000000002</c:v>
                </c:pt>
                <c:pt idx="5927">
                  <c:v>296.39999999999998</c:v>
                </c:pt>
                <c:pt idx="5928">
                  <c:v>296.45</c:v>
                </c:pt>
                <c:pt idx="5929">
                  <c:v>296.5</c:v>
                </c:pt>
                <c:pt idx="5930">
                  <c:v>296.55</c:v>
                </c:pt>
                <c:pt idx="5931">
                  <c:v>296.60000000000002</c:v>
                </c:pt>
                <c:pt idx="5932">
                  <c:v>296.64999999999998</c:v>
                </c:pt>
                <c:pt idx="5933">
                  <c:v>296.7</c:v>
                </c:pt>
                <c:pt idx="5934">
                  <c:v>296.75</c:v>
                </c:pt>
                <c:pt idx="5935">
                  <c:v>296.8</c:v>
                </c:pt>
                <c:pt idx="5936">
                  <c:v>296.85000000000002</c:v>
                </c:pt>
                <c:pt idx="5937">
                  <c:v>296.89999999999998</c:v>
                </c:pt>
                <c:pt idx="5938">
                  <c:v>296.95</c:v>
                </c:pt>
                <c:pt idx="5939">
                  <c:v>297</c:v>
                </c:pt>
                <c:pt idx="5940">
                  <c:v>297.05</c:v>
                </c:pt>
                <c:pt idx="5941">
                  <c:v>297.10000000000002</c:v>
                </c:pt>
                <c:pt idx="5942">
                  <c:v>297.14999999999998</c:v>
                </c:pt>
                <c:pt idx="5943">
                  <c:v>297.2</c:v>
                </c:pt>
                <c:pt idx="5944">
                  <c:v>297.25</c:v>
                </c:pt>
                <c:pt idx="5945">
                  <c:v>297.3</c:v>
                </c:pt>
                <c:pt idx="5946">
                  <c:v>297.35000000000002</c:v>
                </c:pt>
                <c:pt idx="5947">
                  <c:v>297.39999999999998</c:v>
                </c:pt>
                <c:pt idx="5948">
                  <c:v>297.45</c:v>
                </c:pt>
                <c:pt idx="5949">
                  <c:v>297.5</c:v>
                </c:pt>
                <c:pt idx="5950">
                  <c:v>297.55</c:v>
                </c:pt>
                <c:pt idx="5951">
                  <c:v>297.60000000000002</c:v>
                </c:pt>
                <c:pt idx="5952">
                  <c:v>297.64999999999998</c:v>
                </c:pt>
                <c:pt idx="5953">
                  <c:v>297.7</c:v>
                </c:pt>
                <c:pt idx="5954">
                  <c:v>297.75</c:v>
                </c:pt>
                <c:pt idx="5955">
                  <c:v>297.8</c:v>
                </c:pt>
                <c:pt idx="5956">
                  <c:v>297.85000000000002</c:v>
                </c:pt>
                <c:pt idx="5957">
                  <c:v>297.89999999999998</c:v>
                </c:pt>
                <c:pt idx="5958">
                  <c:v>297.95</c:v>
                </c:pt>
                <c:pt idx="5959">
                  <c:v>298</c:v>
                </c:pt>
                <c:pt idx="5960">
                  <c:v>298.05</c:v>
                </c:pt>
                <c:pt idx="5961">
                  <c:v>298.10000000000002</c:v>
                </c:pt>
                <c:pt idx="5962">
                  <c:v>298.14999999999998</c:v>
                </c:pt>
                <c:pt idx="5963">
                  <c:v>298.2</c:v>
                </c:pt>
                <c:pt idx="5964">
                  <c:v>298.25</c:v>
                </c:pt>
                <c:pt idx="5965">
                  <c:v>298.3</c:v>
                </c:pt>
                <c:pt idx="5966">
                  <c:v>298.35000000000002</c:v>
                </c:pt>
                <c:pt idx="5967">
                  <c:v>298.39999999999998</c:v>
                </c:pt>
                <c:pt idx="5968">
                  <c:v>298.45</c:v>
                </c:pt>
                <c:pt idx="5969">
                  <c:v>298.5</c:v>
                </c:pt>
                <c:pt idx="5970">
                  <c:v>298.55</c:v>
                </c:pt>
                <c:pt idx="5971">
                  <c:v>298.60000000000002</c:v>
                </c:pt>
                <c:pt idx="5972">
                  <c:v>298.64999999999998</c:v>
                </c:pt>
                <c:pt idx="5973">
                  <c:v>298.7</c:v>
                </c:pt>
                <c:pt idx="5974">
                  <c:v>298.75</c:v>
                </c:pt>
                <c:pt idx="5975">
                  <c:v>298.8</c:v>
                </c:pt>
                <c:pt idx="5976">
                  <c:v>298.85000000000002</c:v>
                </c:pt>
                <c:pt idx="5977">
                  <c:v>298.89999999999998</c:v>
                </c:pt>
                <c:pt idx="5978">
                  <c:v>298.95</c:v>
                </c:pt>
                <c:pt idx="5979">
                  <c:v>299</c:v>
                </c:pt>
                <c:pt idx="5980">
                  <c:v>299.05</c:v>
                </c:pt>
                <c:pt idx="5981">
                  <c:v>299.10000000000002</c:v>
                </c:pt>
                <c:pt idx="5982">
                  <c:v>299.14999999999998</c:v>
                </c:pt>
                <c:pt idx="5983">
                  <c:v>299.2</c:v>
                </c:pt>
                <c:pt idx="5984">
                  <c:v>299.25</c:v>
                </c:pt>
                <c:pt idx="5985">
                  <c:v>299.3</c:v>
                </c:pt>
                <c:pt idx="5986">
                  <c:v>299.35000000000002</c:v>
                </c:pt>
                <c:pt idx="5987">
                  <c:v>299.39999999999998</c:v>
                </c:pt>
                <c:pt idx="5988">
                  <c:v>299.45</c:v>
                </c:pt>
                <c:pt idx="5989">
                  <c:v>299.5</c:v>
                </c:pt>
                <c:pt idx="5990">
                  <c:v>299.55</c:v>
                </c:pt>
                <c:pt idx="5991">
                  <c:v>299.60000000000002</c:v>
                </c:pt>
                <c:pt idx="5992">
                  <c:v>299.64999999999998</c:v>
                </c:pt>
                <c:pt idx="5993">
                  <c:v>299.7</c:v>
                </c:pt>
                <c:pt idx="5994">
                  <c:v>299.75</c:v>
                </c:pt>
                <c:pt idx="5995">
                  <c:v>299.8</c:v>
                </c:pt>
                <c:pt idx="5996">
                  <c:v>299.85000000000002</c:v>
                </c:pt>
                <c:pt idx="5997">
                  <c:v>299.89999999999998</c:v>
                </c:pt>
                <c:pt idx="5998">
                  <c:v>299.95</c:v>
                </c:pt>
                <c:pt idx="5999">
                  <c:v>300</c:v>
                </c:pt>
                <c:pt idx="6000">
                  <c:v>300.05</c:v>
                </c:pt>
                <c:pt idx="6001">
                  <c:v>300.10000000000002</c:v>
                </c:pt>
                <c:pt idx="6002">
                  <c:v>300.14999999999998</c:v>
                </c:pt>
                <c:pt idx="6003">
                  <c:v>300.2</c:v>
                </c:pt>
                <c:pt idx="6004">
                  <c:v>300.25</c:v>
                </c:pt>
                <c:pt idx="6005">
                  <c:v>300.3</c:v>
                </c:pt>
                <c:pt idx="6006">
                  <c:v>300.35000000000002</c:v>
                </c:pt>
                <c:pt idx="6007">
                  <c:v>300.39999999999998</c:v>
                </c:pt>
                <c:pt idx="6008">
                  <c:v>300.45</c:v>
                </c:pt>
                <c:pt idx="6009">
                  <c:v>300.5</c:v>
                </c:pt>
                <c:pt idx="6010">
                  <c:v>300.55</c:v>
                </c:pt>
                <c:pt idx="6011">
                  <c:v>300.60000000000002</c:v>
                </c:pt>
                <c:pt idx="6012">
                  <c:v>300.64999999999998</c:v>
                </c:pt>
                <c:pt idx="6013">
                  <c:v>300.7</c:v>
                </c:pt>
                <c:pt idx="6014">
                  <c:v>300.75</c:v>
                </c:pt>
                <c:pt idx="6015">
                  <c:v>300.8</c:v>
                </c:pt>
                <c:pt idx="6016">
                  <c:v>300.85000000000002</c:v>
                </c:pt>
                <c:pt idx="6017">
                  <c:v>300.89999999999998</c:v>
                </c:pt>
                <c:pt idx="6018">
                  <c:v>300.95</c:v>
                </c:pt>
                <c:pt idx="6019">
                  <c:v>301</c:v>
                </c:pt>
                <c:pt idx="6020">
                  <c:v>301.05</c:v>
                </c:pt>
                <c:pt idx="6021">
                  <c:v>301.10000000000002</c:v>
                </c:pt>
                <c:pt idx="6022">
                  <c:v>301.14999999999998</c:v>
                </c:pt>
                <c:pt idx="6023">
                  <c:v>301.2</c:v>
                </c:pt>
                <c:pt idx="6024">
                  <c:v>301.25</c:v>
                </c:pt>
                <c:pt idx="6025">
                  <c:v>301.3</c:v>
                </c:pt>
                <c:pt idx="6026">
                  <c:v>301.35000000000002</c:v>
                </c:pt>
                <c:pt idx="6027">
                  <c:v>301.39999999999998</c:v>
                </c:pt>
                <c:pt idx="6028">
                  <c:v>301.45</c:v>
                </c:pt>
                <c:pt idx="6029">
                  <c:v>301.5</c:v>
                </c:pt>
                <c:pt idx="6030">
                  <c:v>301.55</c:v>
                </c:pt>
                <c:pt idx="6031">
                  <c:v>301.60000000000002</c:v>
                </c:pt>
                <c:pt idx="6032">
                  <c:v>301.64999999999998</c:v>
                </c:pt>
                <c:pt idx="6033">
                  <c:v>301.7</c:v>
                </c:pt>
                <c:pt idx="6034">
                  <c:v>301.75</c:v>
                </c:pt>
                <c:pt idx="6035">
                  <c:v>301.8</c:v>
                </c:pt>
                <c:pt idx="6036">
                  <c:v>301.85000000000002</c:v>
                </c:pt>
                <c:pt idx="6037">
                  <c:v>301.89999999999998</c:v>
                </c:pt>
                <c:pt idx="6038">
                  <c:v>301.95</c:v>
                </c:pt>
                <c:pt idx="6039">
                  <c:v>302</c:v>
                </c:pt>
                <c:pt idx="6040">
                  <c:v>302.05</c:v>
                </c:pt>
                <c:pt idx="6041">
                  <c:v>302.10000000000002</c:v>
                </c:pt>
                <c:pt idx="6042">
                  <c:v>302.14999999999998</c:v>
                </c:pt>
                <c:pt idx="6043">
                  <c:v>302.2</c:v>
                </c:pt>
                <c:pt idx="6044">
                  <c:v>302.25</c:v>
                </c:pt>
                <c:pt idx="6045">
                  <c:v>302.3</c:v>
                </c:pt>
                <c:pt idx="6046">
                  <c:v>302.35000000000002</c:v>
                </c:pt>
                <c:pt idx="6047">
                  <c:v>302.39999999999998</c:v>
                </c:pt>
                <c:pt idx="6048">
                  <c:v>302.45</c:v>
                </c:pt>
                <c:pt idx="6049">
                  <c:v>302.5</c:v>
                </c:pt>
                <c:pt idx="6050">
                  <c:v>302.55</c:v>
                </c:pt>
                <c:pt idx="6051">
                  <c:v>302.60000000000002</c:v>
                </c:pt>
                <c:pt idx="6052">
                  <c:v>302.64999999999998</c:v>
                </c:pt>
                <c:pt idx="6053">
                  <c:v>302.7</c:v>
                </c:pt>
                <c:pt idx="6054">
                  <c:v>302.75</c:v>
                </c:pt>
                <c:pt idx="6055">
                  <c:v>302.8</c:v>
                </c:pt>
                <c:pt idx="6056">
                  <c:v>302.85000000000002</c:v>
                </c:pt>
                <c:pt idx="6057">
                  <c:v>302.89999999999998</c:v>
                </c:pt>
                <c:pt idx="6058">
                  <c:v>302.95</c:v>
                </c:pt>
                <c:pt idx="6059">
                  <c:v>303</c:v>
                </c:pt>
                <c:pt idx="6060">
                  <c:v>303.05</c:v>
                </c:pt>
                <c:pt idx="6061">
                  <c:v>303.10000000000002</c:v>
                </c:pt>
                <c:pt idx="6062">
                  <c:v>303.14999999999998</c:v>
                </c:pt>
                <c:pt idx="6063">
                  <c:v>303.2</c:v>
                </c:pt>
                <c:pt idx="6064">
                  <c:v>303.25</c:v>
                </c:pt>
                <c:pt idx="6065">
                  <c:v>303.3</c:v>
                </c:pt>
                <c:pt idx="6066">
                  <c:v>303.35000000000002</c:v>
                </c:pt>
                <c:pt idx="6067">
                  <c:v>303.39999999999998</c:v>
                </c:pt>
                <c:pt idx="6068">
                  <c:v>303.45</c:v>
                </c:pt>
                <c:pt idx="6069">
                  <c:v>303.5</c:v>
                </c:pt>
                <c:pt idx="6070">
                  <c:v>303.55</c:v>
                </c:pt>
                <c:pt idx="6071">
                  <c:v>303.60000000000002</c:v>
                </c:pt>
                <c:pt idx="6072">
                  <c:v>303.64999999999998</c:v>
                </c:pt>
                <c:pt idx="6073">
                  <c:v>303.7</c:v>
                </c:pt>
                <c:pt idx="6074">
                  <c:v>303.75</c:v>
                </c:pt>
                <c:pt idx="6075">
                  <c:v>303.8</c:v>
                </c:pt>
                <c:pt idx="6076">
                  <c:v>303.85000000000002</c:v>
                </c:pt>
                <c:pt idx="6077">
                  <c:v>303.89999999999998</c:v>
                </c:pt>
                <c:pt idx="6078">
                  <c:v>303.95</c:v>
                </c:pt>
                <c:pt idx="6079">
                  <c:v>304</c:v>
                </c:pt>
                <c:pt idx="6080">
                  <c:v>304.05</c:v>
                </c:pt>
                <c:pt idx="6081">
                  <c:v>304.10000000000002</c:v>
                </c:pt>
                <c:pt idx="6082">
                  <c:v>304.14999999999998</c:v>
                </c:pt>
                <c:pt idx="6083">
                  <c:v>304.2</c:v>
                </c:pt>
                <c:pt idx="6084">
                  <c:v>304.25</c:v>
                </c:pt>
                <c:pt idx="6085">
                  <c:v>304.3</c:v>
                </c:pt>
                <c:pt idx="6086">
                  <c:v>304.35000000000002</c:v>
                </c:pt>
                <c:pt idx="6087">
                  <c:v>304.39999999999998</c:v>
                </c:pt>
                <c:pt idx="6088">
                  <c:v>304.45</c:v>
                </c:pt>
                <c:pt idx="6089">
                  <c:v>304.5</c:v>
                </c:pt>
                <c:pt idx="6090">
                  <c:v>304.55</c:v>
                </c:pt>
                <c:pt idx="6091">
                  <c:v>304.60000000000002</c:v>
                </c:pt>
                <c:pt idx="6092">
                  <c:v>304.64999999999998</c:v>
                </c:pt>
                <c:pt idx="6093">
                  <c:v>304.7</c:v>
                </c:pt>
                <c:pt idx="6094">
                  <c:v>304.75</c:v>
                </c:pt>
                <c:pt idx="6095">
                  <c:v>304.8</c:v>
                </c:pt>
                <c:pt idx="6096">
                  <c:v>304.85000000000002</c:v>
                </c:pt>
                <c:pt idx="6097">
                  <c:v>304.89999999999998</c:v>
                </c:pt>
                <c:pt idx="6098">
                  <c:v>304.95</c:v>
                </c:pt>
                <c:pt idx="6099">
                  <c:v>305</c:v>
                </c:pt>
                <c:pt idx="6100">
                  <c:v>305.05</c:v>
                </c:pt>
                <c:pt idx="6101">
                  <c:v>305.10000000000002</c:v>
                </c:pt>
                <c:pt idx="6102">
                  <c:v>305.14999999999998</c:v>
                </c:pt>
                <c:pt idx="6103">
                  <c:v>305.2</c:v>
                </c:pt>
                <c:pt idx="6104">
                  <c:v>305.25</c:v>
                </c:pt>
                <c:pt idx="6105">
                  <c:v>305.3</c:v>
                </c:pt>
                <c:pt idx="6106">
                  <c:v>305.35000000000002</c:v>
                </c:pt>
                <c:pt idx="6107">
                  <c:v>305.39999999999998</c:v>
                </c:pt>
                <c:pt idx="6108">
                  <c:v>305.45</c:v>
                </c:pt>
                <c:pt idx="6109">
                  <c:v>305.5</c:v>
                </c:pt>
                <c:pt idx="6110">
                  <c:v>305.55</c:v>
                </c:pt>
                <c:pt idx="6111">
                  <c:v>305.60000000000002</c:v>
                </c:pt>
                <c:pt idx="6112">
                  <c:v>305.64999999999998</c:v>
                </c:pt>
                <c:pt idx="6113">
                  <c:v>305.7</c:v>
                </c:pt>
                <c:pt idx="6114">
                  <c:v>305.75</c:v>
                </c:pt>
                <c:pt idx="6115">
                  <c:v>305.8</c:v>
                </c:pt>
                <c:pt idx="6116">
                  <c:v>305.85000000000002</c:v>
                </c:pt>
                <c:pt idx="6117">
                  <c:v>305.89999999999998</c:v>
                </c:pt>
                <c:pt idx="6118">
                  <c:v>305.95</c:v>
                </c:pt>
                <c:pt idx="6119">
                  <c:v>306</c:v>
                </c:pt>
                <c:pt idx="6120">
                  <c:v>306.05</c:v>
                </c:pt>
                <c:pt idx="6121">
                  <c:v>306.10000000000002</c:v>
                </c:pt>
                <c:pt idx="6122">
                  <c:v>306.14999999999998</c:v>
                </c:pt>
                <c:pt idx="6123">
                  <c:v>306.2</c:v>
                </c:pt>
                <c:pt idx="6124">
                  <c:v>306.25</c:v>
                </c:pt>
                <c:pt idx="6125">
                  <c:v>306.3</c:v>
                </c:pt>
                <c:pt idx="6126">
                  <c:v>306.35000000000002</c:v>
                </c:pt>
                <c:pt idx="6127">
                  <c:v>306.39999999999998</c:v>
                </c:pt>
                <c:pt idx="6128">
                  <c:v>306.45</c:v>
                </c:pt>
                <c:pt idx="6129">
                  <c:v>306.5</c:v>
                </c:pt>
                <c:pt idx="6130">
                  <c:v>306.55</c:v>
                </c:pt>
                <c:pt idx="6131">
                  <c:v>306.60000000000002</c:v>
                </c:pt>
                <c:pt idx="6132">
                  <c:v>306.64999999999998</c:v>
                </c:pt>
                <c:pt idx="6133">
                  <c:v>306.7</c:v>
                </c:pt>
                <c:pt idx="6134">
                  <c:v>306.75</c:v>
                </c:pt>
                <c:pt idx="6135">
                  <c:v>306.8</c:v>
                </c:pt>
                <c:pt idx="6136">
                  <c:v>306.85000000000002</c:v>
                </c:pt>
                <c:pt idx="6137">
                  <c:v>306.89999999999998</c:v>
                </c:pt>
                <c:pt idx="6138">
                  <c:v>306.95</c:v>
                </c:pt>
                <c:pt idx="6139">
                  <c:v>307</c:v>
                </c:pt>
                <c:pt idx="6140">
                  <c:v>307.05</c:v>
                </c:pt>
                <c:pt idx="6141">
                  <c:v>307.10000000000002</c:v>
                </c:pt>
                <c:pt idx="6142">
                  <c:v>307.14999999999998</c:v>
                </c:pt>
                <c:pt idx="6143">
                  <c:v>307.2</c:v>
                </c:pt>
                <c:pt idx="6144">
                  <c:v>307.25</c:v>
                </c:pt>
                <c:pt idx="6145">
                  <c:v>307.3</c:v>
                </c:pt>
                <c:pt idx="6146">
                  <c:v>307.35000000000002</c:v>
                </c:pt>
                <c:pt idx="6147">
                  <c:v>307.39999999999998</c:v>
                </c:pt>
                <c:pt idx="6148">
                  <c:v>307.45</c:v>
                </c:pt>
                <c:pt idx="6149">
                  <c:v>307.5</c:v>
                </c:pt>
                <c:pt idx="6150">
                  <c:v>307.55</c:v>
                </c:pt>
                <c:pt idx="6151">
                  <c:v>307.60000000000002</c:v>
                </c:pt>
                <c:pt idx="6152">
                  <c:v>307.64999999999998</c:v>
                </c:pt>
                <c:pt idx="6153">
                  <c:v>307.7</c:v>
                </c:pt>
                <c:pt idx="6154">
                  <c:v>307.75</c:v>
                </c:pt>
                <c:pt idx="6155">
                  <c:v>307.8</c:v>
                </c:pt>
                <c:pt idx="6156">
                  <c:v>307.85000000000002</c:v>
                </c:pt>
                <c:pt idx="6157">
                  <c:v>307.89999999999998</c:v>
                </c:pt>
                <c:pt idx="6158">
                  <c:v>307.95</c:v>
                </c:pt>
                <c:pt idx="6159">
                  <c:v>308</c:v>
                </c:pt>
                <c:pt idx="6160">
                  <c:v>308.05</c:v>
                </c:pt>
                <c:pt idx="6161">
                  <c:v>308.10000000000002</c:v>
                </c:pt>
                <c:pt idx="6162">
                  <c:v>308.14999999999998</c:v>
                </c:pt>
                <c:pt idx="6163">
                  <c:v>308.2</c:v>
                </c:pt>
                <c:pt idx="6164">
                  <c:v>308.25</c:v>
                </c:pt>
                <c:pt idx="6165">
                  <c:v>308.3</c:v>
                </c:pt>
                <c:pt idx="6166">
                  <c:v>308.35000000000002</c:v>
                </c:pt>
                <c:pt idx="6167">
                  <c:v>308.39999999999998</c:v>
                </c:pt>
                <c:pt idx="6168">
                  <c:v>308.45</c:v>
                </c:pt>
                <c:pt idx="6169">
                  <c:v>308.5</c:v>
                </c:pt>
                <c:pt idx="6170">
                  <c:v>308.55</c:v>
                </c:pt>
                <c:pt idx="6171">
                  <c:v>308.60000000000002</c:v>
                </c:pt>
                <c:pt idx="6172">
                  <c:v>308.64999999999998</c:v>
                </c:pt>
                <c:pt idx="6173">
                  <c:v>308.7</c:v>
                </c:pt>
                <c:pt idx="6174">
                  <c:v>308.75</c:v>
                </c:pt>
                <c:pt idx="6175">
                  <c:v>308.8</c:v>
                </c:pt>
                <c:pt idx="6176">
                  <c:v>308.85000000000002</c:v>
                </c:pt>
                <c:pt idx="6177">
                  <c:v>308.89999999999998</c:v>
                </c:pt>
                <c:pt idx="6178">
                  <c:v>308.95</c:v>
                </c:pt>
                <c:pt idx="6179">
                  <c:v>309</c:v>
                </c:pt>
                <c:pt idx="6180">
                  <c:v>309.05</c:v>
                </c:pt>
                <c:pt idx="6181">
                  <c:v>309.10000000000002</c:v>
                </c:pt>
                <c:pt idx="6182">
                  <c:v>309.14999999999998</c:v>
                </c:pt>
                <c:pt idx="6183">
                  <c:v>309.2</c:v>
                </c:pt>
                <c:pt idx="6184">
                  <c:v>309.25</c:v>
                </c:pt>
                <c:pt idx="6185">
                  <c:v>309.3</c:v>
                </c:pt>
                <c:pt idx="6186">
                  <c:v>309.35000000000002</c:v>
                </c:pt>
                <c:pt idx="6187">
                  <c:v>309.39999999999998</c:v>
                </c:pt>
                <c:pt idx="6188">
                  <c:v>309.45</c:v>
                </c:pt>
                <c:pt idx="6189">
                  <c:v>309.5</c:v>
                </c:pt>
                <c:pt idx="6190">
                  <c:v>309.55</c:v>
                </c:pt>
                <c:pt idx="6191">
                  <c:v>309.60000000000002</c:v>
                </c:pt>
                <c:pt idx="6192">
                  <c:v>309.64999999999998</c:v>
                </c:pt>
                <c:pt idx="6193">
                  <c:v>309.7</c:v>
                </c:pt>
                <c:pt idx="6194">
                  <c:v>309.75</c:v>
                </c:pt>
                <c:pt idx="6195">
                  <c:v>309.8</c:v>
                </c:pt>
                <c:pt idx="6196">
                  <c:v>309.85000000000002</c:v>
                </c:pt>
                <c:pt idx="6197">
                  <c:v>309.89999999999998</c:v>
                </c:pt>
                <c:pt idx="6198">
                  <c:v>309.95</c:v>
                </c:pt>
                <c:pt idx="6199">
                  <c:v>310</c:v>
                </c:pt>
                <c:pt idx="6200">
                  <c:v>310.05</c:v>
                </c:pt>
                <c:pt idx="6201">
                  <c:v>310.10000000000002</c:v>
                </c:pt>
                <c:pt idx="6202">
                  <c:v>310.14999999999998</c:v>
                </c:pt>
                <c:pt idx="6203">
                  <c:v>310.2</c:v>
                </c:pt>
                <c:pt idx="6204">
                  <c:v>310.25</c:v>
                </c:pt>
                <c:pt idx="6205">
                  <c:v>310.3</c:v>
                </c:pt>
                <c:pt idx="6206">
                  <c:v>310.35000000000002</c:v>
                </c:pt>
                <c:pt idx="6207">
                  <c:v>310.39999999999998</c:v>
                </c:pt>
                <c:pt idx="6208">
                  <c:v>310.45</c:v>
                </c:pt>
                <c:pt idx="6209">
                  <c:v>310.5</c:v>
                </c:pt>
                <c:pt idx="6210">
                  <c:v>310.55</c:v>
                </c:pt>
                <c:pt idx="6211">
                  <c:v>310.60000000000002</c:v>
                </c:pt>
                <c:pt idx="6212">
                  <c:v>310.64999999999998</c:v>
                </c:pt>
                <c:pt idx="6213">
                  <c:v>310.7</c:v>
                </c:pt>
                <c:pt idx="6214">
                  <c:v>310.75</c:v>
                </c:pt>
                <c:pt idx="6215">
                  <c:v>310.8</c:v>
                </c:pt>
                <c:pt idx="6216">
                  <c:v>310.85000000000002</c:v>
                </c:pt>
                <c:pt idx="6217">
                  <c:v>310.89999999999998</c:v>
                </c:pt>
                <c:pt idx="6218">
                  <c:v>310.95</c:v>
                </c:pt>
                <c:pt idx="6219">
                  <c:v>311</c:v>
                </c:pt>
                <c:pt idx="6220">
                  <c:v>311.05</c:v>
                </c:pt>
                <c:pt idx="6221">
                  <c:v>311.10000000000002</c:v>
                </c:pt>
                <c:pt idx="6222">
                  <c:v>311.14999999999998</c:v>
                </c:pt>
                <c:pt idx="6223">
                  <c:v>311.2</c:v>
                </c:pt>
                <c:pt idx="6224">
                  <c:v>311.25</c:v>
                </c:pt>
                <c:pt idx="6225">
                  <c:v>311.3</c:v>
                </c:pt>
                <c:pt idx="6226">
                  <c:v>311.35000000000002</c:v>
                </c:pt>
                <c:pt idx="6227">
                  <c:v>311.39999999999998</c:v>
                </c:pt>
                <c:pt idx="6228">
                  <c:v>311.45</c:v>
                </c:pt>
                <c:pt idx="6229">
                  <c:v>311.5</c:v>
                </c:pt>
                <c:pt idx="6230">
                  <c:v>311.55</c:v>
                </c:pt>
                <c:pt idx="6231">
                  <c:v>311.60000000000002</c:v>
                </c:pt>
                <c:pt idx="6232">
                  <c:v>311.64999999999998</c:v>
                </c:pt>
                <c:pt idx="6233">
                  <c:v>311.7</c:v>
                </c:pt>
                <c:pt idx="6234">
                  <c:v>311.75</c:v>
                </c:pt>
                <c:pt idx="6235">
                  <c:v>311.8</c:v>
                </c:pt>
                <c:pt idx="6236">
                  <c:v>311.85000000000002</c:v>
                </c:pt>
                <c:pt idx="6237">
                  <c:v>311.89999999999998</c:v>
                </c:pt>
                <c:pt idx="6238">
                  <c:v>311.95</c:v>
                </c:pt>
                <c:pt idx="6239">
                  <c:v>312</c:v>
                </c:pt>
                <c:pt idx="6240">
                  <c:v>312.05</c:v>
                </c:pt>
                <c:pt idx="6241">
                  <c:v>312.10000000000002</c:v>
                </c:pt>
                <c:pt idx="6242">
                  <c:v>312.14999999999998</c:v>
                </c:pt>
                <c:pt idx="6243">
                  <c:v>312.2</c:v>
                </c:pt>
                <c:pt idx="6244">
                  <c:v>312.25</c:v>
                </c:pt>
                <c:pt idx="6245">
                  <c:v>312.3</c:v>
                </c:pt>
                <c:pt idx="6246">
                  <c:v>312.35000000000002</c:v>
                </c:pt>
                <c:pt idx="6247">
                  <c:v>312.39999999999998</c:v>
                </c:pt>
                <c:pt idx="6248">
                  <c:v>312.45</c:v>
                </c:pt>
                <c:pt idx="6249">
                  <c:v>312.5</c:v>
                </c:pt>
                <c:pt idx="6250">
                  <c:v>312.55</c:v>
                </c:pt>
                <c:pt idx="6251">
                  <c:v>312.60000000000002</c:v>
                </c:pt>
                <c:pt idx="6252">
                  <c:v>312.64999999999998</c:v>
                </c:pt>
                <c:pt idx="6253">
                  <c:v>312.7</c:v>
                </c:pt>
                <c:pt idx="6254">
                  <c:v>312.75</c:v>
                </c:pt>
                <c:pt idx="6255">
                  <c:v>312.8</c:v>
                </c:pt>
                <c:pt idx="6256">
                  <c:v>312.85000000000002</c:v>
                </c:pt>
                <c:pt idx="6257">
                  <c:v>312.89999999999998</c:v>
                </c:pt>
                <c:pt idx="6258">
                  <c:v>312.95</c:v>
                </c:pt>
                <c:pt idx="6259">
                  <c:v>313</c:v>
                </c:pt>
                <c:pt idx="6260">
                  <c:v>313.05</c:v>
                </c:pt>
                <c:pt idx="6261">
                  <c:v>313.10000000000002</c:v>
                </c:pt>
                <c:pt idx="6262">
                  <c:v>313.14999999999998</c:v>
                </c:pt>
                <c:pt idx="6263">
                  <c:v>313.2</c:v>
                </c:pt>
                <c:pt idx="6264">
                  <c:v>313.25</c:v>
                </c:pt>
                <c:pt idx="6265">
                  <c:v>313.3</c:v>
                </c:pt>
                <c:pt idx="6266">
                  <c:v>313.35000000000002</c:v>
                </c:pt>
                <c:pt idx="6267">
                  <c:v>313.39999999999998</c:v>
                </c:pt>
                <c:pt idx="6268">
                  <c:v>313.45</c:v>
                </c:pt>
                <c:pt idx="6269">
                  <c:v>313.5</c:v>
                </c:pt>
                <c:pt idx="6270">
                  <c:v>313.55</c:v>
                </c:pt>
                <c:pt idx="6271">
                  <c:v>313.60000000000002</c:v>
                </c:pt>
                <c:pt idx="6272">
                  <c:v>313.64999999999998</c:v>
                </c:pt>
                <c:pt idx="6273">
                  <c:v>313.7</c:v>
                </c:pt>
                <c:pt idx="6274">
                  <c:v>313.75</c:v>
                </c:pt>
                <c:pt idx="6275">
                  <c:v>313.8</c:v>
                </c:pt>
                <c:pt idx="6276">
                  <c:v>313.85000000000002</c:v>
                </c:pt>
                <c:pt idx="6277">
                  <c:v>313.89999999999998</c:v>
                </c:pt>
                <c:pt idx="6278">
                  <c:v>313.95</c:v>
                </c:pt>
                <c:pt idx="6279">
                  <c:v>314</c:v>
                </c:pt>
                <c:pt idx="6280">
                  <c:v>314.05</c:v>
                </c:pt>
                <c:pt idx="6281">
                  <c:v>314.10000000000002</c:v>
                </c:pt>
                <c:pt idx="6282">
                  <c:v>314.14999999999998</c:v>
                </c:pt>
                <c:pt idx="6283">
                  <c:v>314.2</c:v>
                </c:pt>
                <c:pt idx="6284">
                  <c:v>314.25</c:v>
                </c:pt>
                <c:pt idx="6285">
                  <c:v>314.3</c:v>
                </c:pt>
                <c:pt idx="6286">
                  <c:v>314.35000000000002</c:v>
                </c:pt>
                <c:pt idx="6287">
                  <c:v>314.39999999999998</c:v>
                </c:pt>
                <c:pt idx="6288">
                  <c:v>314.45</c:v>
                </c:pt>
                <c:pt idx="6289">
                  <c:v>314.5</c:v>
                </c:pt>
                <c:pt idx="6290">
                  <c:v>314.55</c:v>
                </c:pt>
                <c:pt idx="6291">
                  <c:v>314.60000000000002</c:v>
                </c:pt>
                <c:pt idx="6292">
                  <c:v>314.64999999999998</c:v>
                </c:pt>
                <c:pt idx="6293">
                  <c:v>314.7</c:v>
                </c:pt>
                <c:pt idx="6294">
                  <c:v>314.75</c:v>
                </c:pt>
                <c:pt idx="6295">
                  <c:v>314.8</c:v>
                </c:pt>
                <c:pt idx="6296">
                  <c:v>314.85000000000002</c:v>
                </c:pt>
                <c:pt idx="6297">
                  <c:v>314.89999999999998</c:v>
                </c:pt>
                <c:pt idx="6298">
                  <c:v>314.95</c:v>
                </c:pt>
                <c:pt idx="6299">
                  <c:v>315</c:v>
                </c:pt>
                <c:pt idx="6300">
                  <c:v>315.05</c:v>
                </c:pt>
                <c:pt idx="6301">
                  <c:v>315.10000000000002</c:v>
                </c:pt>
                <c:pt idx="6302">
                  <c:v>315.14999999999998</c:v>
                </c:pt>
                <c:pt idx="6303">
                  <c:v>315.2</c:v>
                </c:pt>
                <c:pt idx="6304">
                  <c:v>315.25</c:v>
                </c:pt>
                <c:pt idx="6305">
                  <c:v>315.3</c:v>
                </c:pt>
                <c:pt idx="6306">
                  <c:v>315.35000000000002</c:v>
                </c:pt>
                <c:pt idx="6307">
                  <c:v>315.39999999999998</c:v>
                </c:pt>
                <c:pt idx="6308">
                  <c:v>315.45</c:v>
                </c:pt>
                <c:pt idx="6309">
                  <c:v>315.5</c:v>
                </c:pt>
                <c:pt idx="6310">
                  <c:v>315.55</c:v>
                </c:pt>
                <c:pt idx="6311">
                  <c:v>315.60000000000002</c:v>
                </c:pt>
                <c:pt idx="6312">
                  <c:v>315.64999999999998</c:v>
                </c:pt>
                <c:pt idx="6313">
                  <c:v>315.7</c:v>
                </c:pt>
                <c:pt idx="6314">
                  <c:v>315.75</c:v>
                </c:pt>
                <c:pt idx="6315">
                  <c:v>315.8</c:v>
                </c:pt>
                <c:pt idx="6316">
                  <c:v>315.85000000000002</c:v>
                </c:pt>
                <c:pt idx="6317">
                  <c:v>315.89999999999998</c:v>
                </c:pt>
                <c:pt idx="6318">
                  <c:v>315.95</c:v>
                </c:pt>
                <c:pt idx="6319">
                  <c:v>316</c:v>
                </c:pt>
                <c:pt idx="6320">
                  <c:v>316.05</c:v>
                </c:pt>
                <c:pt idx="6321">
                  <c:v>316.10000000000002</c:v>
                </c:pt>
                <c:pt idx="6322">
                  <c:v>316.14999999999998</c:v>
                </c:pt>
                <c:pt idx="6323">
                  <c:v>316.2</c:v>
                </c:pt>
                <c:pt idx="6324">
                  <c:v>316.25</c:v>
                </c:pt>
                <c:pt idx="6325">
                  <c:v>316.3</c:v>
                </c:pt>
                <c:pt idx="6326">
                  <c:v>316.35000000000002</c:v>
                </c:pt>
                <c:pt idx="6327">
                  <c:v>316.39999999999998</c:v>
                </c:pt>
                <c:pt idx="6328">
                  <c:v>316.45</c:v>
                </c:pt>
                <c:pt idx="6329">
                  <c:v>316.5</c:v>
                </c:pt>
                <c:pt idx="6330">
                  <c:v>316.55</c:v>
                </c:pt>
                <c:pt idx="6331">
                  <c:v>316.60000000000002</c:v>
                </c:pt>
                <c:pt idx="6332">
                  <c:v>316.64999999999998</c:v>
                </c:pt>
                <c:pt idx="6333">
                  <c:v>316.7</c:v>
                </c:pt>
                <c:pt idx="6334">
                  <c:v>316.75</c:v>
                </c:pt>
                <c:pt idx="6335">
                  <c:v>316.8</c:v>
                </c:pt>
                <c:pt idx="6336">
                  <c:v>316.85000000000002</c:v>
                </c:pt>
                <c:pt idx="6337">
                  <c:v>316.89999999999998</c:v>
                </c:pt>
                <c:pt idx="6338">
                  <c:v>316.95</c:v>
                </c:pt>
                <c:pt idx="6339">
                  <c:v>317</c:v>
                </c:pt>
                <c:pt idx="6340">
                  <c:v>317.05</c:v>
                </c:pt>
                <c:pt idx="6341">
                  <c:v>317.10000000000002</c:v>
                </c:pt>
                <c:pt idx="6342">
                  <c:v>317.14999999999998</c:v>
                </c:pt>
                <c:pt idx="6343">
                  <c:v>317.2</c:v>
                </c:pt>
                <c:pt idx="6344">
                  <c:v>317.25</c:v>
                </c:pt>
                <c:pt idx="6345">
                  <c:v>317.3</c:v>
                </c:pt>
                <c:pt idx="6346">
                  <c:v>317.35000000000002</c:v>
                </c:pt>
                <c:pt idx="6347">
                  <c:v>317.39999999999998</c:v>
                </c:pt>
                <c:pt idx="6348">
                  <c:v>317.45</c:v>
                </c:pt>
                <c:pt idx="6349">
                  <c:v>317.5</c:v>
                </c:pt>
                <c:pt idx="6350">
                  <c:v>317.55</c:v>
                </c:pt>
                <c:pt idx="6351">
                  <c:v>317.60000000000002</c:v>
                </c:pt>
                <c:pt idx="6352">
                  <c:v>317.64999999999998</c:v>
                </c:pt>
                <c:pt idx="6353">
                  <c:v>317.7</c:v>
                </c:pt>
                <c:pt idx="6354">
                  <c:v>317.75</c:v>
                </c:pt>
                <c:pt idx="6355">
                  <c:v>317.8</c:v>
                </c:pt>
                <c:pt idx="6356">
                  <c:v>317.85000000000002</c:v>
                </c:pt>
                <c:pt idx="6357">
                  <c:v>317.89999999999998</c:v>
                </c:pt>
                <c:pt idx="6358">
                  <c:v>317.95</c:v>
                </c:pt>
                <c:pt idx="6359">
                  <c:v>318</c:v>
                </c:pt>
                <c:pt idx="6360">
                  <c:v>318.05</c:v>
                </c:pt>
                <c:pt idx="6361">
                  <c:v>318.10000000000002</c:v>
                </c:pt>
                <c:pt idx="6362">
                  <c:v>318.14999999999998</c:v>
                </c:pt>
                <c:pt idx="6363">
                  <c:v>318.2</c:v>
                </c:pt>
                <c:pt idx="6364">
                  <c:v>318.25</c:v>
                </c:pt>
                <c:pt idx="6365">
                  <c:v>318.3</c:v>
                </c:pt>
                <c:pt idx="6366">
                  <c:v>318.35000000000002</c:v>
                </c:pt>
                <c:pt idx="6367">
                  <c:v>318.39999999999998</c:v>
                </c:pt>
                <c:pt idx="6368">
                  <c:v>318.45</c:v>
                </c:pt>
                <c:pt idx="6369">
                  <c:v>318.5</c:v>
                </c:pt>
                <c:pt idx="6370">
                  <c:v>318.55</c:v>
                </c:pt>
                <c:pt idx="6371">
                  <c:v>318.60000000000002</c:v>
                </c:pt>
                <c:pt idx="6372">
                  <c:v>318.64999999999998</c:v>
                </c:pt>
                <c:pt idx="6373">
                  <c:v>318.7</c:v>
                </c:pt>
                <c:pt idx="6374">
                  <c:v>318.75</c:v>
                </c:pt>
                <c:pt idx="6375">
                  <c:v>318.8</c:v>
                </c:pt>
                <c:pt idx="6376">
                  <c:v>318.85000000000002</c:v>
                </c:pt>
                <c:pt idx="6377">
                  <c:v>318.89999999999998</c:v>
                </c:pt>
                <c:pt idx="6378">
                  <c:v>318.95</c:v>
                </c:pt>
                <c:pt idx="6379">
                  <c:v>319</c:v>
                </c:pt>
                <c:pt idx="6380">
                  <c:v>319.05</c:v>
                </c:pt>
                <c:pt idx="6381">
                  <c:v>319.10000000000002</c:v>
                </c:pt>
                <c:pt idx="6382">
                  <c:v>319.14999999999998</c:v>
                </c:pt>
                <c:pt idx="6383">
                  <c:v>319.2</c:v>
                </c:pt>
                <c:pt idx="6384">
                  <c:v>319.25</c:v>
                </c:pt>
                <c:pt idx="6385">
                  <c:v>319.3</c:v>
                </c:pt>
                <c:pt idx="6386">
                  <c:v>319.35000000000002</c:v>
                </c:pt>
                <c:pt idx="6387">
                  <c:v>319.39999999999998</c:v>
                </c:pt>
                <c:pt idx="6388">
                  <c:v>319.45</c:v>
                </c:pt>
                <c:pt idx="6389">
                  <c:v>319.5</c:v>
                </c:pt>
                <c:pt idx="6390">
                  <c:v>319.55</c:v>
                </c:pt>
                <c:pt idx="6391">
                  <c:v>319.60000000000002</c:v>
                </c:pt>
                <c:pt idx="6392">
                  <c:v>319.64999999999998</c:v>
                </c:pt>
                <c:pt idx="6393">
                  <c:v>319.7</c:v>
                </c:pt>
                <c:pt idx="6394">
                  <c:v>319.75</c:v>
                </c:pt>
                <c:pt idx="6395">
                  <c:v>319.8</c:v>
                </c:pt>
                <c:pt idx="6396">
                  <c:v>319.85000000000002</c:v>
                </c:pt>
                <c:pt idx="6397">
                  <c:v>319.89999999999998</c:v>
                </c:pt>
                <c:pt idx="6398">
                  <c:v>319.95</c:v>
                </c:pt>
                <c:pt idx="6399">
                  <c:v>320</c:v>
                </c:pt>
                <c:pt idx="6400">
                  <c:v>320.05</c:v>
                </c:pt>
                <c:pt idx="6401">
                  <c:v>320.10000000000002</c:v>
                </c:pt>
                <c:pt idx="6402">
                  <c:v>320.14999999999998</c:v>
                </c:pt>
                <c:pt idx="6403">
                  <c:v>320.2</c:v>
                </c:pt>
                <c:pt idx="6404">
                  <c:v>320.25</c:v>
                </c:pt>
                <c:pt idx="6405">
                  <c:v>320.3</c:v>
                </c:pt>
                <c:pt idx="6406">
                  <c:v>320.35000000000002</c:v>
                </c:pt>
                <c:pt idx="6407">
                  <c:v>320.39999999999998</c:v>
                </c:pt>
                <c:pt idx="6408">
                  <c:v>320.45</c:v>
                </c:pt>
                <c:pt idx="6409">
                  <c:v>320.5</c:v>
                </c:pt>
                <c:pt idx="6410">
                  <c:v>320.55</c:v>
                </c:pt>
                <c:pt idx="6411">
                  <c:v>320.60000000000002</c:v>
                </c:pt>
                <c:pt idx="6412">
                  <c:v>320.64999999999998</c:v>
                </c:pt>
                <c:pt idx="6413">
                  <c:v>320.7</c:v>
                </c:pt>
                <c:pt idx="6414">
                  <c:v>320.75</c:v>
                </c:pt>
                <c:pt idx="6415">
                  <c:v>320.8</c:v>
                </c:pt>
                <c:pt idx="6416">
                  <c:v>320.85000000000002</c:v>
                </c:pt>
                <c:pt idx="6417">
                  <c:v>320.89999999999998</c:v>
                </c:pt>
                <c:pt idx="6418">
                  <c:v>320.95</c:v>
                </c:pt>
                <c:pt idx="6419">
                  <c:v>321</c:v>
                </c:pt>
                <c:pt idx="6420">
                  <c:v>321.05</c:v>
                </c:pt>
                <c:pt idx="6421">
                  <c:v>321.10000000000002</c:v>
                </c:pt>
                <c:pt idx="6422">
                  <c:v>321.14999999999998</c:v>
                </c:pt>
                <c:pt idx="6423">
                  <c:v>321.2</c:v>
                </c:pt>
                <c:pt idx="6424">
                  <c:v>321.25</c:v>
                </c:pt>
                <c:pt idx="6425">
                  <c:v>321.3</c:v>
                </c:pt>
                <c:pt idx="6426">
                  <c:v>321.35000000000002</c:v>
                </c:pt>
                <c:pt idx="6427">
                  <c:v>321.39999999999998</c:v>
                </c:pt>
                <c:pt idx="6428">
                  <c:v>321.45</c:v>
                </c:pt>
                <c:pt idx="6429">
                  <c:v>321.5</c:v>
                </c:pt>
                <c:pt idx="6430">
                  <c:v>321.55</c:v>
                </c:pt>
                <c:pt idx="6431">
                  <c:v>321.60000000000002</c:v>
                </c:pt>
                <c:pt idx="6432">
                  <c:v>321.64999999999998</c:v>
                </c:pt>
                <c:pt idx="6433">
                  <c:v>321.7</c:v>
                </c:pt>
                <c:pt idx="6434">
                  <c:v>321.75</c:v>
                </c:pt>
                <c:pt idx="6435">
                  <c:v>321.8</c:v>
                </c:pt>
                <c:pt idx="6436">
                  <c:v>321.85000000000002</c:v>
                </c:pt>
                <c:pt idx="6437">
                  <c:v>321.89999999999998</c:v>
                </c:pt>
                <c:pt idx="6438">
                  <c:v>321.95</c:v>
                </c:pt>
                <c:pt idx="6439">
                  <c:v>322</c:v>
                </c:pt>
                <c:pt idx="6440">
                  <c:v>322.05</c:v>
                </c:pt>
                <c:pt idx="6441">
                  <c:v>322.10000000000002</c:v>
                </c:pt>
                <c:pt idx="6442">
                  <c:v>322.14999999999998</c:v>
                </c:pt>
                <c:pt idx="6443">
                  <c:v>322.2</c:v>
                </c:pt>
                <c:pt idx="6444">
                  <c:v>322.25</c:v>
                </c:pt>
                <c:pt idx="6445">
                  <c:v>322.3</c:v>
                </c:pt>
                <c:pt idx="6446">
                  <c:v>322.35000000000002</c:v>
                </c:pt>
                <c:pt idx="6447">
                  <c:v>322.39999999999998</c:v>
                </c:pt>
                <c:pt idx="6448">
                  <c:v>322.45</c:v>
                </c:pt>
                <c:pt idx="6449">
                  <c:v>322.5</c:v>
                </c:pt>
                <c:pt idx="6450">
                  <c:v>322.55</c:v>
                </c:pt>
                <c:pt idx="6451">
                  <c:v>322.60000000000002</c:v>
                </c:pt>
                <c:pt idx="6452">
                  <c:v>322.64999999999998</c:v>
                </c:pt>
                <c:pt idx="6453">
                  <c:v>322.7</c:v>
                </c:pt>
                <c:pt idx="6454">
                  <c:v>322.75</c:v>
                </c:pt>
                <c:pt idx="6455">
                  <c:v>322.8</c:v>
                </c:pt>
                <c:pt idx="6456">
                  <c:v>322.85000000000002</c:v>
                </c:pt>
                <c:pt idx="6457">
                  <c:v>322.89999999999998</c:v>
                </c:pt>
                <c:pt idx="6458">
                  <c:v>322.95</c:v>
                </c:pt>
                <c:pt idx="6459">
                  <c:v>323</c:v>
                </c:pt>
                <c:pt idx="6460">
                  <c:v>323.05</c:v>
                </c:pt>
                <c:pt idx="6461">
                  <c:v>323.10000000000002</c:v>
                </c:pt>
                <c:pt idx="6462">
                  <c:v>323.14999999999998</c:v>
                </c:pt>
                <c:pt idx="6463">
                  <c:v>323.2</c:v>
                </c:pt>
                <c:pt idx="6464">
                  <c:v>323.25</c:v>
                </c:pt>
                <c:pt idx="6465">
                  <c:v>323.3</c:v>
                </c:pt>
                <c:pt idx="6466">
                  <c:v>323.35000000000002</c:v>
                </c:pt>
                <c:pt idx="6467">
                  <c:v>323.39999999999998</c:v>
                </c:pt>
                <c:pt idx="6468">
                  <c:v>323.45</c:v>
                </c:pt>
                <c:pt idx="6469">
                  <c:v>323.5</c:v>
                </c:pt>
                <c:pt idx="6470">
                  <c:v>323.55</c:v>
                </c:pt>
                <c:pt idx="6471">
                  <c:v>323.60000000000002</c:v>
                </c:pt>
                <c:pt idx="6472">
                  <c:v>323.64999999999998</c:v>
                </c:pt>
                <c:pt idx="6473">
                  <c:v>323.7</c:v>
                </c:pt>
                <c:pt idx="6474">
                  <c:v>323.75</c:v>
                </c:pt>
                <c:pt idx="6475">
                  <c:v>323.8</c:v>
                </c:pt>
                <c:pt idx="6476">
                  <c:v>323.85000000000002</c:v>
                </c:pt>
                <c:pt idx="6477">
                  <c:v>323.89999999999998</c:v>
                </c:pt>
                <c:pt idx="6478">
                  <c:v>323.95</c:v>
                </c:pt>
                <c:pt idx="6479">
                  <c:v>324</c:v>
                </c:pt>
                <c:pt idx="6480">
                  <c:v>324.05</c:v>
                </c:pt>
                <c:pt idx="6481">
                  <c:v>324.10000000000002</c:v>
                </c:pt>
                <c:pt idx="6482">
                  <c:v>324.14999999999998</c:v>
                </c:pt>
                <c:pt idx="6483">
                  <c:v>324.2</c:v>
                </c:pt>
                <c:pt idx="6484">
                  <c:v>324.25</c:v>
                </c:pt>
                <c:pt idx="6485">
                  <c:v>324.3</c:v>
                </c:pt>
                <c:pt idx="6486">
                  <c:v>324.35000000000002</c:v>
                </c:pt>
                <c:pt idx="6487">
                  <c:v>324.39999999999998</c:v>
                </c:pt>
                <c:pt idx="6488">
                  <c:v>324.45</c:v>
                </c:pt>
                <c:pt idx="6489">
                  <c:v>324.5</c:v>
                </c:pt>
                <c:pt idx="6490">
                  <c:v>324.55</c:v>
                </c:pt>
                <c:pt idx="6491">
                  <c:v>324.60000000000002</c:v>
                </c:pt>
                <c:pt idx="6492">
                  <c:v>324.64999999999998</c:v>
                </c:pt>
                <c:pt idx="6493">
                  <c:v>324.7</c:v>
                </c:pt>
                <c:pt idx="6494">
                  <c:v>324.75</c:v>
                </c:pt>
                <c:pt idx="6495">
                  <c:v>324.8</c:v>
                </c:pt>
                <c:pt idx="6496">
                  <c:v>324.85000000000002</c:v>
                </c:pt>
                <c:pt idx="6497">
                  <c:v>324.89999999999998</c:v>
                </c:pt>
                <c:pt idx="6498">
                  <c:v>324.95</c:v>
                </c:pt>
                <c:pt idx="6499">
                  <c:v>325</c:v>
                </c:pt>
                <c:pt idx="6500">
                  <c:v>325.05</c:v>
                </c:pt>
                <c:pt idx="6501">
                  <c:v>325.10000000000002</c:v>
                </c:pt>
                <c:pt idx="6502">
                  <c:v>325.14999999999998</c:v>
                </c:pt>
                <c:pt idx="6503">
                  <c:v>325.2</c:v>
                </c:pt>
                <c:pt idx="6504">
                  <c:v>325.25</c:v>
                </c:pt>
                <c:pt idx="6505">
                  <c:v>325.3</c:v>
                </c:pt>
                <c:pt idx="6506">
                  <c:v>325.35000000000002</c:v>
                </c:pt>
                <c:pt idx="6507">
                  <c:v>325.39999999999998</c:v>
                </c:pt>
                <c:pt idx="6508">
                  <c:v>325.45</c:v>
                </c:pt>
                <c:pt idx="6509">
                  <c:v>325.5</c:v>
                </c:pt>
                <c:pt idx="6510">
                  <c:v>325.55</c:v>
                </c:pt>
                <c:pt idx="6511">
                  <c:v>325.60000000000002</c:v>
                </c:pt>
                <c:pt idx="6512">
                  <c:v>325.64999999999998</c:v>
                </c:pt>
                <c:pt idx="6513">
                  <c:v>325.7</c:v>
                </c:pt>
                <c:pt idx="6514">
                  <c:v>325.75</c:v>
                </c:pt>
                <c:pt idx="6515">
                  <c:v>325.8</c:v>
                </c:pt>
                <c:pt idx="6516">
                  <c:v>325.85000000000002</c:v>
                </c:pt>
                <c:pt idx="6517">
                  <c:v>325.89999999999998</c:v>
                </c:pt>
                <c:pt idx="6518">
                  <c:v>325.95</c:v>
                </c:pt>
                <c:pt idx="6519">
                  <c:v>326</c:v>
                </c:pt>
                <c:pt idx="6520">
                  <c:v>326.05</c:v>
                </c:pt>
                <c:pt idx="6521">
                  <c:v>326.10000000000002</c:v>
                </c:pt>
                <c:pt idx="6522">
                  <c:v>326.14999999999998</c:v>
                </c:pt>
                <c:pt idx="6523">
                  <c:v>326.2</c:v>
                </c:pt>
                <c:pt idx="6524">
                  <c:v>326.25</c:v>
                </c:pt>
                <c:pt idx="6525">
                  <c:v>326.3</c:v>
                </c:pt>
                <c:pt idx="6526">
                  <c:v>326.35000000000002</c:v>
                </c:pt>
                <c:pt idx="6527">
                  <c:v>326.39999999999998</c:v>
                </c:pt>
                <c:pt idx="6528">
                  <c:v>326.45</c:v>
                </c:pt>
                <c:pt idx="6529">
                  <c:v>326.5</c:v>
                </c:pt>
                <c:pt idx="6530">
                  <c:v>326.55</c:v>
                </c:pt>
                <c:pt idx="6531">
                  <c:v>326.60000000000002</c:v>
                </c:pt>
                <c:pt idx="6532">
                  <c:v>326.64999999999998</c:v>
                </c:pt>
                <c:pt idx="6533">
                  <c:v>326.7</c:v>
                </c:pt>
                <c:pt idx="6534">
                  <c:v>326.75</c:v>
                </c:pt>
                <c:pt idx="6535">
                  <c:v>326.8</c:v>
                </c:pt>
                <c:pt idx="6536">
                  <c:v>326.85000000000002</c:v>
                </c:pt>
                <c:pt idx="6537">
                  <c:v>326.89999999999998</c:v>
                </c:pt>
                <c:pt idx="6538">
                  <c:v>326.95</c:v>
                </c:pt>
                <c:pt idx="6539">
                  <c:v>327</c:v>
                </c:pt>
                <c:pt idx="6540">
                  <c:v>327.05</c:v>
                </c:pt>
                <c:pt idx="6541">
                  <c:v>327.10000000000002</c:v>
                </c:pt>
                <c:pt idx="6542">
                  <c:v>327.14999999999998</c:v>
                </c:pt>
                <c:pt idx="6543">
                  <c:v>327.2</c:v>
                </c:pt>
                <c:pt idx="6544">
                  <c:v>327.25</c:v>
                </c:pt>
                <c:pt idx="6545">
                  <c:v>327.3</c:v>
                </c:pt>
                <c:pt idx="6546">
                  <c:v>327.35000000000002</c:v>
                </c:pt>
                <c:pt idx="6547">
                  <c:v>327.39999999999998</c:v>
                </c:pt>
                <c:pt idx="6548">
                  <c:v>327.45</c:v>
                </c:pt>
                <c:pt idx="6549">
                  <c:v>327.5</c:v>
                </c:pt>
                <c:pt idx="6550">
                  <c:v>327.55</c:v>
                </c:pt>
                <c:pt idx="6551">
                  <c:v>327.60000000000002</c:v>
                </c:pt>
                <c:pt idx="6552">
                  <c:v>327.64999999999998</c:v>
                </c:pt>
                <c:pt idx="6553">
                  <c:v>327.7</c:v>
                </c:pt>
                <c:pt idx="6554">
                  <c:v>327.75</c:v>
                </c:pt>
                <c:pt idx="6555">
                  <c:v>327.8</c:v>
                </c:pt>
                <c:pt idx="6556">
                  <c:v>327.85</c:v>
                </c:pt>
                <c:pt idx="6557">
                  <c:v>327.9</c:v>
                </c:pt>
                <c:pt idx="6558">
                  <c:v>327.95</c:v>
                </c:pt>
                <c:pt idx="6559">
                  <c:v>328</c:v>
                </c:pt>
                <c:pt idx="6560">
                  <c:v>328.05</c:v>
                </c:pt>
                <c:pt idx="6561">
                  <c:v>328.1</c:v>
                </c:pt>
                <c:pt idx="6562">
                  <c:v>328.15</c:v>
                </c:pt>
                <c:pt idx="6563">
                  <c:v>328.2</c:v>
                </c:pt>
                <c:pt idx="6564">
                  <c:v>328.25</c:v>
                </c:pt>
                <c:pt idx="6565">
                  <c:v>328.3</c:v>
                </c:pt>
                <c:pt idx="6566">
                  <c:v>328.35</c:v>
                </c:pt>
                <c:pt idx="6567">
                  <c:v>328.4</c:v>
                </c:pt>
                <c:pt idx="6568">
                  <c:v>328.45</c:v>
                </c:pt>
                <c:pt idx="6569">
                  <c:v>328.5</c:v>
                </c:pt>
                <c:pt idx="6570">
                  <c:v>328.55</c:v>
                </c:pt>
                <c:pt idx="6571">
                  <c:v>328.6</c:v>
                </c:pt>
                <c:pt idx="6572">
                  <c:v>328.65</c:v>
                </c:pt>
                <c:pt idx="6573">
                  <c:v>328.7</c:v>
                </c:pt>
                <c:pt idx="6574">
                  <c:v>328.75</c:v>
                </c:pt>
                <c:pt idx="6575">
                  <c:v>328.8</c:v>
                </c:pt>
                <c:pt idx="6576">
                  <c:v>328.85</c:v>
                </c:pt>
                <c:pt idx="6577">
                  <c:v>328.9</c:v>
                </c:pt>
                <c:pt idx="6578">
                  <c:v>328.95</c:v>
                </c:pt>
                <c:pt idx="6579">
                  <c:v>329</c:v>
                </c:pt>
                <c:pt idx="6580">
                  <c:v>329.05</c:v>
                </c:pt>
                <c:pt idx="6581">
                  <c:v>329.1</c:v>
                </c:pt>
                <c:pt idx="6582">
                  <c:v>329.15</c:v>
                </c:pt>
                <c:pt idx="6583">
                  <c:v>329.2</c:v>
                </c:pt>
                <c:pt idx="6584">
                  <c:v>329.25</c:v>
                </c:pt>
                <c:pt idx="6585">
                  <c:v>329.3</c:v>
                </c:pt>
                <c:pt idx="6586">
                  <c:v>329.35</c:v>
                </c:pt>
                <c:pt idx="6587">
                  <c:v>329.4</c:v>
                </c:pt>
                <c:pt idx="6588">
                  <c:v>329.45</c:v>
                </c:pt>
                <c:pt idx="6589">
                  <c:v>329.5</c:v>
                </c:pt>
                <c:pt idx="6590">
                  <c:v>329.55</c:v>
                </c:pt>
                <c:pt idx="6591">
                  <c:v>329.6</c:v>
                </c:pt>
                <c:pt idx="6592">
                  <c:v>329.65</c:v>
                </c:pt>
                <c:pt idx="6593">
                  <c:v>329.7</c:v>
                </c:pt>
                <c:pt idx="6594">
                  <c:v>329.75</c:v>
                </c:pt>
                <c:pt idx="6595">
                  <c:v>329.8</c:v>
                </c:pt>
                <c:pt idx="6596">
                  <c:v>329.85</c:v>
                </c:pt>
                <c:pt idx="6597">
                  <c:v>329.9</c:v>
                </c:pt>
                <c:pt idx="6598">
                  <c:v>329.95</c:v>
                </c:pt>
                <c:pt idx="6599">
                  <c:v>330</c:v>
                </c:pt>
                <c:pt idx="6600">
                  <c:v>330.05</c:v>
                </c:pt>
                <c:pt idx="6601">
                  <c:v>330.1</c:v>
                </c:pt>
                <c:pt idx="6602">
                  <c:v>330.15</c:v>
                </c:pt>
                <c:pt idx="6603">
                  <c:v>330.2</c:v>
                </c:pt>
                <c:pt idx="6604">
                  <c:v>330.25</c:v>
                </c:pt>
                <c:pt idx="6605">
                  <c:v>330.3</c:v>
                </c:pt>
                <c:pt idx="6606">
                  <c:v>330.35</c:v>
                </c:pt>
                <c:pt idx="6607">
                  <c:v>330.4</c:v>
                </c:pt>
                <c:pt idx="6608">
                  <c:v>330.45</c:v>
                </c:pt>
                <c:pt idx="6609">
                  <c:v>330.5</c:v>
                </c:pt>
                <c:pt idx="6610">
                  <c:v>330.55</c:v>
                </c:pt>
                <c:pt idx="6611">
                  <c:v>330.6</c:v>
                </c:pt>
                <c:pt idx="6612">
                  <c:v>330.65</c:v>
                </c:pt>
                <c:pt idx="6613">
                  <c:v>330.7</c:v>
                </c:pt>
                <c:pt idx="6614">
                  <c:v>330.75</c:v>
                </c:pt>
                <c:pt idx="6615">
                  <c:v>330.8</c:v>
                </c:pt>
                <c:pt idx="6616">
                  <c:v>330.85</c:v>
                </c:pt>
                <c:pt idx="6617">
                  <c:v>330.9</c:v>
                </c:pt>
                <c:pt idx="6618">
                  <c:v>330.95</c:v>
                </c:pt>
                <c:pt idx="6619">
                  <c:v>331</c:v>
                </c:pt>
                <c:pt idx="6620">
                  <c:v>331.05</c:v>
                </c:pt>
                <c:pt idx="6621">
                  <c:v>331.1</c:v>
                </c:pt>
                <c:pt idx="6622">
                  <c:v>331.15</c:v>
                </c:pt>
                <c:pt idx="6623">
                  <c:v>331.2</c:v>
                </c:pt>
                <c:pt idx="6624">
                  <c:v>331.25</c:v>
                </c:pt>
                <c:pt idx="6625">
                  <c:v>331.3</c:v>
                </c:pt>
                <c:pt idx="6626">
                  <c:v>331.35</c:v>
                </c:pt>
                <c:pt idx="6627">
                  <c:v>331.4</c:v>
                </c:pt>
                <c:pt idx="6628">
                  <c:v>331.45</c:v>
                </c:pt>
                <c:pt idx="6629">
                  <c:v>331.5</c:v>
                </c:pt>
                <c:pt idx="6630">
                  <c:v>331.55</c:v>
                </c:pt>
                <c:pt idx="6631">
                  <c:v>331.6</c:v>
                </c:pt>
                <c:pt idx="6632">
                  <c:v>331.65</c:v>
                </c:pt>
                <c:pt idx="6633">
                  <c:v>331.7</c:v>
                </c:pt>
                <c:pt idx="6634">
                  <c:v>331.75</c:v>
                </c:pt>
                <c:pt idx="6635">
                  <c:v>331.8</c:v>
                </c:pt>
                <c:pt idx="6636">
                  <c:v>331.85</c:v>
                </c:pt>
                <c:pt idx="6637">
                  <c:v>331.9</c:v>
                </c:pt>
                <c:pt idx="6638">
                  <c:v>331.95</c:v>
                </c:pt>
                <c:pt idx="6639">
                  <c:v>332</c:v>
                </c:pt>
                <c:pt idx="6640">
                  <c:v>332.05</c:v>
                </c:pt>
                <c:pt idx="6641">
                  <c:v>332.1</c:v>
                </c:pt>
                <c:pt idx="6642">
                  <c:v>332.15</c:v>
                </c:pt>
                <c:pt idx="6643">
                  <c:v>332.2</c:v>
                </c:pt>
                <c:pt idx="6644">
                  <c:v>332.25</c:v>
                </c:pt>
                <c:pt idx="6645">
                  <c:v>332.3</c:v>
                </c:pt>
                <c:pt idx="6646">
                  <c:v>332.35</c:v>
                </c:pt>
                <c:pt idx="6647">
                  <c:v>332.4</c:v>
                </c:pt>
                <c:pt idx="6648">
                  <c:v>332.45</c:v>
                </c:pt>
                <c:pt idx="6649">
                  <c:v>332.5</c:v>
                </c:pt>
                <c:pt idx="6650">
                  <c:v>332.55</c:v>
                </c:pt>
                <c:pt idx="6651">
                  <c:v>332.6</c:v>
                </c:pt>
                <c:pt idx="6652">
                  <c:v>332.65</c:v>
                </c:pt>
                <c:pt idx="6653">
                  <c:v>332.7</c:v>
                </c:pt>
                <c:pt idx="6654">
                  <c:v>332.75</c:v>
                </c:pt>
                <c:pt idx="6655">
                  <c:v>332.8</c:v>
                </c:pt>
                <c:pt idx="6656">
                  <c:v>332.85</c:v>
                </c:pt>
                <c:pt idx="6657">
                  <c:v>332.9</c:v>
                </c:pt>
                <c:pt idx="6658">
                  <c:v>332.95</c:v>
                </c:pt>
                <c:pt idx="6659">
                  <c:v>333</c:v>
                </c:pt>
                <c:pt idx="6660">
                  <c:v>333.05</c:v>
                </c:pt>
                <c:pt idx="6661">
                  <c:v>333.1</c:v>
                </c:pt>
                <c:pt idx="6662">
                  <c:v>333.15</c:v>
                </c:pt>
                <c:pt idx="6663">
                  <c:v>333.2</c:v>
                </c:pt>
                <c:pt idx="6664">
                  <c:v>333.25</c:v>
                </c:pt>
                <c:pt idx="6665">
                  <c:v>333.3</c:v>
                </c:pt>
                <c:pt idx="6666">
                  <c:v>333.35</c:v>
                </c:pt>
                <c:pt idx="6667">
                  <c:v>333.4</c:v>
                </c:pt>
                <c:pt idx="6668">
                  <c:v>333.45</c:v>
                </c:pt>
                <c:pt idx="6669">
                  <c:v>333.5</c:v>
                </c:pt>
                <c:pt idx="6670">
                  <c:v>333.55</c:v>
                </c:pt>
                <c:pt idx="6671">
                  <c:v>333.6</c:v>
                </c:pt>
                <c:pt idx="6672">
                  <c:v>333.65</c:v>
                </c:pt>
                <c:pt idx="6673">
                  <c:v>333.7</c:v>
                </c:pt>
                <c:pt idx="6674">
                  <c:v>333.75</c:v>
                </c:pt>
                <c:pt idx="6675">
                  <c:v>333.8</c:v>
                </c:pt>
                <c:pt idx="6676">
                  <c:v>333.85</c:v>
                </c:pt>
                <c:pt idx="6677">
                  <c:v>333.9</c:v>
                </c:pt>
                <c:pt idx="6678">
                  <c:v>333.95</c:v>
                </c:pt>
                <c:pt idx="6679">
                  <c:v>334</c:v>
                </c:pt>
                <c:pt idx="6680">
                  <c:v>334.05</c:v>
                </c:pt>
                <c:pt idx="6681">
                  <c:v>334.1</c:v>
                </c:pt>
                <c:pt idx="6682">
                  <c:v>334.15</c:v>
                </c:pt>
                <c:pt idx="6683">
                  <c:v>334.2</c:v>
                </c:pt>
                <c:pt idx="6684">
                  <c:v>334.25</c:v>
                </c:pt>
                <c:pt idx="6685">
                  <c:v>334.3</c:v>
                </c:pt>
                <c:pt idx="6686">
                  <c:v>334.35</c:v>
                </c:pt>
                <c:pt idx="6687">
                  <c:v>334.4</c:v>
                </c:pt>
                <c:pt idx="6688">
                  <c:v>334.45</c:v>
                </c:pt>
                <c:pt idx="6689">
                  <c:v>334.5</c:v>
                </c:pt>
                <c:pt idx="6690">
                  <c:v>334.55</c:v>
                </c:pt>
                <c:pt idx="6691">
                  <c:v>334.6</c:v>
                </c:pt>
                <c:pt idx="6692">
                  <c:v>334.65</c:v>
                </c:pt>
                <c:pt idx="6693">
                  <c:v>334.7</c:v>
                </c:pt>
                <c:pt idx="6694">
                  <c:v>334.75</c:v>
                </c:pt>
                <c:pt idx="6695">
                  <c:v>334.8</c:v>
                </c:pt>
                <c:pt idx="6696">
                  <c:v>334.85</c:v>
                </c:pt>
                <c:pt idx="6697">
                  <c:v>334.9</c:v>
                </c:pt>
                <c:pt idx="6698">
                  <c:v>334.95</c:v>
                </c:pt>
                <c:pt idx="6699">
                  <c:v>335</c:v>
                </c:pt>
                <c:pt idx="6700">
                  <c:v>335.05</c:v>
                </c:pt>
                <c:pt idx="6701">
                  <c:v>335.1</c:v>
                </c:pt>
                <c:pt idx="6702">
                  <c:v>335.15</c:v>
                </c:pt>
                <c:pt idx="6703">
                  <c:v>335.2</c:v>
                </c:pt>
                <c:pt idx="6704">
                  <c:v>335.25</c:v>
                </c:pt>
                <c:pt idx="6705">
                  <c:v>335.3</c:v>
                </c:pt>
                <c:pt idx="6706">
                  <c:v>335.35</c:v>
                </c:pt>
                <c:pt idx="6707">
                  <c:v>335.4</c:v>
                </c:pt>
                <c:pt idx="6708">
                  <c:v>335.45</c:v>
                </c:pt>
                <c:pt idx="6709">
                  <c:v>335.5</c:v>
                </c:pt>
                <c:pt idx="6710">
                  <c:v>335.55</c:v>
                </c:pt>
                <c:pt idx="6711">
                  <c:v>335.6</c:v>
                </c:pt>
                <c:pt idx="6712">
                  <c:v>335.65</c:v>
                </c:pt>
                <c:pt idx="6713">
                  <c:v>335.7</c:v>
                </c:pt>
                <c:pt idx="6714">
                  <c:v>335.75</c:v>
                </c:pt>
                <c:pt idx="6715">
                  <c:v>335.8</c:v>
                </c:pt>
                <c:pt idx="6716">
                  <c:v>335.85</c:v>
                </c:pt>
                <c:pt idx="6717">
                  <c:v>335.9</c:v>
                </c:pt>
                <c:pt idx="6718">
                  <c:v>335.95</c:v>
                </c:pt>
                <c:pt idx="6719">
                  <c:v>336</c:v>
                </c:pt>
                <c:pt idx="6720">
                  <c:v>336.05</c:v>
                </c:pt>
                <c:pt idx="6721">
                  <c:v>336.1</c:v>
                </c:pt>
                <c:pt idx="6722">
                  <c:v>336.15</c:v>
                </c:pt>
                <c:pt idx="6723">
                  <c:v>336.2</c:v>
                </c:pt>
                <c:pt idx="6724">
                  <c:v>336.25</c:v>
                </c:pt>
                <c:pt idx="6725">
                  <c:v>336.3</c:v>
                </c:pt>
                <c:pt idx="6726">
                  <c:v>336.35</c:v>
                </c:pt>
                <c:pt idx="6727">
                  <c:v>336.4</c:v>
                </c:pt>
                <c:pt idx="6728">
                  <c:v>336.45</c:v>
                </c:pt>
                <c:pt idx="6729">
                  <c:v>336.5</c:v>
                </c:pt>
                <c:pt idx="6730">
                  <c:v>336.55</c:v>
                </c:pt>
                <c:pt idx="6731">
                  <c:v>336.6</c:v>
                </c:pt>
                <c:pt idx="6732">
                  <c:v>336.65</c:v>
                </c:pt>
                <c:pt idx="6733">
                  <c:v>336.7</c:v>
                </c:pt>
                <c:pt idx="6734">
                  <c:v>336.75</c:v>
                </c:pt>
                <c:pt idx="6735">
                  <c:v>336.8</c:v>
                </c:pt>
                <c:pt idx="6736">
                  <c:v>336.85</c:v>
                </c:pt>
                <c:pt idx="6737">
                  <c:v>336.9</c:v>
                </c:pt>
                <c:pt idx="6738">
                  <c:v>336.95</c:v>
                </c:pt>
                <c:pt idx="6739">
                  <c:v>337</c:v>
                </c:pt>
                <c:pt idx="6740">
                  <c:v>337.05</c:v>
                </c:pt>
                <c:pt idx="6741">
                  <c:v>337.1</c:v>
                </c:pt>
                <c:pt idx="6742">
                  <c:v>337.15</c:v>
                </c:pt>
                <c:pt idx="6743">
                  <c:v>337.2</c:v>
                </c:pt>
                <c:pt idx="6744">
                  <c:v>337.25</c:v>
                </c:pt>
                <c:pt idx="6745">
                  <c:v>337.3</c:v>
                </c:pt>
                <c:pt idx="6746">
                  <c:v>337.35</c:v>
                </c:pt>
                <c:pt idx="6747">
                  <c:v>337.4</c:v>
                </c:pt>
                <c:pt idx="6748">
                  <c:v>337.45</c:v>
                </c:pt>
                <c:pt idx="6749">
                  <c:v>337.5</c:v>
                </c:pt>
                <c:pt idx="6750">
                  <c:v>337.55</c:v>
                </c:pt>
                <c:pt idx="6751">
                  <c:v>337.6</c:v>
                </c:pt>
                <c:pt idx="6752">
                  <c:v>337.65</c:v>
                </c:pt>
                <c:pt idx="6753">
                  <c:v>337.7</c:v>
                </c:pt>
                <c:pt idx="6754">
                  <c:v>337.75</c:v>
                </c:pt>
                <c:pt idx="6755">
                  <c:v>337.8</c:v>
                </c:pt>
                <c:pt idx="6756">
                  <c:v>337.85</c:v>
                </c:pt>
                <c:pt idx="6757">
                  <c:v>337.9</c:v>
                </c:pt>
                <c:pt idx="6758">
                  <c:v>337.95</c:v>
                </c:pt>
                <c:pt idx="6759">
                  <c:v>338</c:v>
                </c:pt>
                <c:pt idx="6760">
                  <c:v>338.05</c:v>
                </c:pt>
                <c:pt idx="6761">
                  <c:v>338.1</c:v>
                </c:pt>
                <c:pt idx="6762">
                  <c:v>338.15</c:v>
                </c:pt>
                <c:pt idx="6763">
                  <c:v>338.2</c:v>
                </c:pt>
                <c:pt idx="6764">
                  <c:v>338.25</c:v>
                </c:pt>
                <c:pt idx="6765">
                  <c:v>338.3</c:v>
                </c:pt>
                <c:pt idx="6766">
                  <c:v>338.35</c:v>
                </c:pt>
                <c:pt idx="6767">
                  <c:v>338.4</c:v>
                </c:pt>
                <c:pt idx="6768">
                  <c:v>338.45</c:v>
                </c:pt>
                <c:pt idx="6769">
                  <c:v>338.5</c:v>
                </c:pt>
                <c:pt idx="6770">
                  <c:v>338.55</c:v>
                </c:pt>
                <c:pt idx="6771">
                  <c:v>338.6</c:v>
                </c:pt>
                <c:pt idx="6772">
                  <c:v>338.65</c:v>
                </c:pt>
                <c:pt idx="6773">
                  <c:v>338.7</c:v>
                </c:pt>
                <c:pt idx="6774">
                  <c:v>338.75</c:v>
                </c:pt>
                <c:pt idx="6775">
                  <c:v>338.8</c:v>
                </c:pt>
                <c:pt idx="6776">
                  <c:v>338.85</c:v>
                </c:pt>
                <c:pt idx="6777">
                  <c:v>338.9</c:v>
                </c:pt>
                <c:pt idx="6778">
                  <c:v>338.95</c:v>
                </c:pt>
                <c:pt idx="6779">
                  <c:v>339</c:v>
                </c:pt>
                <c:pt idx="6780">
                  <c:v>339.05</c:v>
                </c:pt>
                <c:pt idx="6781">
                  <c:v>339.1</c:v>
                </c:pt>
                <c:pt idx="6782">
                  <c:v>339.15</c:v>
                </c:pt>
                <c:pt idx="6783">
                  <c:v>339.2</c:v>
                </c:pt>
                <c:pt idx="6784">
                  <c:v>339.25</c:v>
                </c:pt>
                <c:pt idx="6785">
                  <c:v>339.3</c:v>
                </c:pt>
                <c:pt idx="6786">
                  <c:v>339.35</c:v>
                </c:pt>
                <c:pt idx="6787">
                  <c:v>339.4</c:v>
                </c:pt>
                <c:pt idx="6788">
                  <c:v>339.45</c:v>
                </c:pt>
                <c:pt idx="6789">
                  <c:v>339.5</c:v>
                </c:pt>
                <c:pt idx="6790">
                  <c:v>339.55</c:v>
                </c:pt>
                <c:pt idx="6791">
                  <c:v>339.6</c:v>
                </c:pt>
                <c:pt idx="6792">
                  <c:v>339.65</c:v>
                </c:pt>
                <c:pt idx="6793">
                  <c:v>339.7</c:v>
                </c:pt>
                <c:pt idx="6794">
                  <c:v>339.75</c:v>
                </c:pt>
                <c:pt idx="6795">
                  <c:v>339.8</c:v>
                </c:pt>
                <c:pt idx="6796">
                  <c:v>339.85</c:v>
                </c:pt>
                <c:pt idx="6797">
                  <c:v>339.9</c:v>
                </c:pt>
                <c:pt idx="6798">
                  <c:v>339.95</c:v>
                </c:pt>
                <c:pt idx="6799">
                  <c:v>340</c:v>
                </c:pt>
                <c:pt idx="6800">
                  <c:v>340.05</c:v>
                </c:pt>
                <c:pt idx="6801">
                  <c:v>340.1</c:v>
                </c:pt>
                <c:pt idx="6802">
                  <c:v>340.15</c:v>
                </c:pt>
                <c:pt idx="6803">
                  <c:v>340.2</c:v>
                </c:pt>
                <c:pt idx="6804">
                  <c:v>340.25</c:v>
                </c:pt>
                <c:pt idx="6805">
                  <c:v>340.3</c:v>
                </c:pt>
                <c:pt idx="6806">
                  <c:v>340.35</c:v>
                </c:pt>
                <c:pt idx="6807">
                  <c:v>340.4</c:v>
                </c:pt>
                <c:pt idx="6808">
                  <c:v>340.45</c:v>
                </c:pt>
                <c:pt idx="6809">
                  <c:v>340.5</c:v>
                </c:pt>
                <c:pt idx="6810">
                  <c:v>340.55</c:v>
                </c:pt>
                <c:pt idx="6811">
                  <c:v>340.6</c:v>
                </c:pt>
                <c:pt idx="6812">
                  <c:v>340.65</c:v>
                </c:pt>
                <c:pt idx="6813">
                  <c:v>340.7</c:v>
                </c:pt>
                <c:pt idx="6814">
                  <c:v>340.75</c:v>
                </c:pt>
                <c:pt idx="6815">
                  <c:v>340.8</c:v>
                </c:pt>
                <c:pt idx="6816">
                  <c:v>340.85</c:v>
                </c:pt>
                <c:pt idx="6817">
                  <c:v>340.9</c:v>
                </c:pt>
                <c:pt idx="6818">
                  <c:v>340.95</c:v>
                </c:pt>
                <c:pt idx="6819">
                  <c:v>341</c:v>
                </c:pt>
                <c:pt idx="6820">
                  <c:v>341.05</c:v>
                </c:pt>
                <c:pt idx="6821">
                  <c:v>341.1</c:v>
                </c:pt>
                <c:pt idx="6822">
                  <c:v>341.15</c:v>
                </c:pt>
                <c:pt idx="6823">
                  <c:v>341.2</c:v>
                </c:pt>
                <c:pt idx="6824">
                  <c:v>341.25</c:v>
                </c:pt>
                <c:pt idx="6825">
                  <c:v>341.3</c:v>
                </c:pt>
                <c:pt idx="6826">
                  <c:v>341.35</c:v>
                </c:pt>
                <c:pt idx="6827">
                  <c:v>341.4</c:v>
                </c:pt>
                <c:pt idx="6828">
                  <c:v>341.45</c:v>
                </c:pt>
                <c:pt idx="6829">
                  <c:v>341.5</c:v>
                </c:pt>
                <c:pt idx="6830">
                  <c:v>341.55</c:v>
                </c:pt>
                <c:pt idx="6831">
                  <c:v>341.6</c:v>
                </c:pt>
                <c:pt idx="6832">
                  <c:v>341.65</c:v>
                </c:pt>
                <c:pt idx="6833">
                  <c:v>341.7</c:v>
                </c:pt>
                <c:pt idx="6834">
                  <c:v>341.75</c:v>
                </c:pt>
                <c:pt idx="6835">
                  <c:v>341.8</c:v>
                </c:pt>
                <c:pt idx="6836">
                  <c:v>341.85</c:v>
                </c:pt>
                <c:pt idx="6837">
                  <c:v>341.9</c:v>
                </c:pt>
                <c:pt idx="6838">
                  <c:v>341.95</c:v>
                </c:pt>
                <c:pt idx="6839">
                  <c:v>342</c:v>
                </c:pt>
                <c:pt idx="6840">
                  <c:v>342.05</c:v>
                </c:pt>
                <c:pt idx="6841">
                  <c:v>342.1</c:v>
                </c:pt>
                <c:pt idx="6842">
                  <c:v>342.15</c:v>
                </c:pt>
                <c:pt idx="6843">
                  <c:v>342.2</c:v>
                </c:pt>
                <c:pt idx="6844">
                  <c:v>342.25</c:v>
                </c:pt>
                <c:pt idx="6845">
                  <c:v>342.3</c:v>
                </c:pt>
                <c:pt idx="6846">
                  <c:v>342.35</c:v>
                </c:pt>
                <c:pt idx="6847">
                  <c:v>342.4</c:v>
                </c:pt>
                <c:pt idx="6848">
                  <c:v>342.45</c:v>
                </c:pt>
                <c:pt idx="6849">
                  <c:v>342.5</c:v>
                </c:pt>
                <c:pt idx="6850">
                  <c:v>342.55</c:v>
                </c:pt>
                <c:pt idx="6851">
                  <c:v>342.6</c:v>
                </c:pt>
                <c:pt idx="6852">
                  <c:v>342.65</c:v>
                </c:pt>
                <c:pt idx="6853">
                  <c:v>342.7</c:v>
                </c:pt>
                <c:pt idx="6854">
                  <c:v>342.75</c:v>
                </c:pt>
                <c:pt idx="6855">
                  <c:v>342.8</c:v>
                </c:pt>
                <c:pt idx="6856">
                  <c:v>342.85</c:v>
                </c:pt>
                <c:pt idx="6857">
                  <c:v>342.9</c:v>
                </c:pt>
                <c:pt idx="6858">
                  <c:v>342.95</c:v>
                </c:pt>
                <c:pt idx="6859">
                  <c:v>343</c:v>
                </c:pt>
                <c:pt idx="6860">
                  <c:v>343.05</c:v>
                </c:pt>
                <c:pt idx="6861">
                  <c:v>343.1</c:v>
                </c:pt>
                <c:pt idx="6862">
                  <c:v>343.15</c:v>
                </c:pt>
                <c:pt idx="6863">
                  <c:v>343.2</c:v>
                </c:pt>
                <c:pt idx="6864">
                  <c:v>343.25</c:v>
                </c:pt>
                <c:pt idx="6865">
                  <c:v>343.3</c:v>
                </c:pt>
                <c:pt idx="6866">
                  <c:v>343.35</c:v>
                </c:pt>
                <c:pt idx="6867">
                  <c:v>343.4</c:v>
                </c:pt>
                <c:pt idx="6868">
                  <c:v>343.45</c:v>
                </c:pt>
                <c:pt idx="6869">
                  <c:v>343.5</c:v>
                </c:pt>
                <c:pt idx="6870">
                  <c:v>343.55</c:v>
                </c:pt>
                <c:pt idx="6871">
                  <c:v>343.6</c:v>
                </c:pt>
                <c:pt idx="6872">
                  <c:v>343.65</c:v>
                </c:pt>
                <c:pt idx="6873">
                  <c:v>343.7</c:v>
                </c:pt>
                <c:pt idx="6874">
                  <c:v>343.75</c:v>
                </c:pt>
                <c:pt idx="6875">
                  <c:v>343.8</c:v>
                </c:pt>
                <c:pt idx="6876">
                  <c:v>343.85</c:v>
                </c:pt>
                <c:pt idx="6877">
                  <c:v>343.9</c:v>
                </c:pt>
                <c:pt idx="6878">
                  <c:v>343.95</c:v>
                </c:pt>
                <c:pt idx="6879">
                  <c:v>344</c:v>
                </c:pt>
                <c:pt idx="6880">
                  <c:v>344.05</c:v>
                </c:pt>
                <c:pt idx="6881">
                  <c:v>344.1</c:v>
                </c:pt>
                <c:pt idx="6882">
                  <c:v>344.15</c:v>
                </c:pt>
                <c:pt idx="6883">
                  <c:v>344.2</c:v>
                </c:pt>
                <c:pt idx="6884">
                  <c:v>344.25</c:v>
                </c:pt>
                <c:pt idx="6885">
                  <c:v>344.3</c:v>
                </c:pt>
                <c:pt idx="6886">
                  <c:v>344.35</c:v>
                </c:pt>
                <c:pt idx="6887">
                  <c:v>344.4</c:v>
                </c:pt>
                <c:pt idx="6888">
                  <c:v>344.45</c:v>
                </c:pt>
                <c:pt idx="6889">
                  <c:v>344.5</c:v>
                </c:pt>
                <c:pt idx="6890">
                  <c:v>344.55</c:v>
                </c:pt>
                <c:pt idx="6891">
                  <c:v>344.6</c:v>
                </c:pt>
                <c:pt idx="6892">
                  <c:v>344.65</c:v>
                </c:pt>
                <c:pt idx="6893">
                  <c:v>344.7</c:v>
                </c:pt>
                <c:pt idx="6894">
                  <c:v>344.75</c:v>
                </c:pt>
                <c:pt idx="6895">
                  <c:v>344.8</c:v>
                </c:pt>
                <c:pt idx="6896">
                  <c:v>344.85</c:v>
                </c:pt>
                <c:pt idx="6897">
                  <c:v>344.9</c:v>
                </c:pt>
                <c:pt idx="6898">
                  <c:v>344.95</c:v>
                </c:pt>
                <c:pt idx="6899">
                  <c:v>345</c:v>
                </c:pt>
                <c:pt idx="6900">
                  <c:v>345.05</c:v>
                </c:pt>
                <c:pt idx="6901">
                  <c:v>345.1</c:v>
                </c:pt>
                <c:pt idx="6902">
                  <c:v>345.15</c:v>
                </c:pt>
                <c:pt idx="6903">
                  <c:v>345.2</c:v>
                </c:pt>
                <c:pt idx="6904">
                  <c:v>345.25</c:v>
                </c:pt>
                <c:pt idx="6905">
                  <c:v>345.3</c:v>
                </c:pt>
                <c:pt idx="6906">
                  <c:v>345.35</c:v>
                </c:pt>
                <c:pt idx="6907">
                  <c:v>345.4</c:v>
                </c:pt>
                <c:pt idx="6908">
                  <c:v>345.45</c:v>
                </c:pt>
                <c:pt idx="6909">
                  <c:v>345.5</c:v>
                </c:pt>
                <c:pt idx="6910">
                  <c:v>345.55</c:v>
                </c:pt>
                <c:pt idx="6911">
                  <c:v>345.6</c:v>
                </c:pt>
                <c:pt idx="6912">
                  <c:v>345.65</c:v>
                </c:pt>
                <c:pt idx="6913">
                  <c:v>345.7</c:v>
                </c:pt>
                <c:pt idx="6914">
                  <c:v>345.75</c:v>
                </c:pt>
                <c:pt idx="6915">
                  <c:v>345.8</c:v>
                </c:pt>
                <c:pt idx="6916">
                  <c:v>345.85</c:v>
                </c:pt>
                <c:pt idx="6917">
                  <c:v>345.9</c:v>
                </c:pt>
                <c:pt idx="6918">
                  <c:v>345.95</c:v>
                </c:pt>
                <c:pt idx="6919">
                  <c:v>346</c:v>
                </c:pt>
                <c:pt idx="6920">
                  <c:v>346.05</c:v>
                </c:pt>
                <c:pt idx="6921">
                  <c:v>346.1</c:v>
                </c:pt>
                <c:pt idx="6922">
                  <c:v>346.15</c:v>
                </c:pt>
                <c:pt idx="6923">
                  <c:v>346.2</c:v>
                </c:pt>
                <c:pt idx="6924">
                  <c:v>346.25</c:v>
                </c:pt>
                <c:pt idx="6925">
                  <c:v>346.3</c:v>
                </c:pt>
                <c:pt idx="6926">
                  <c:v>346.35</c:v>
                </c:pt>
                <c:pt idx="6927">
                  <c:v>346.4</c:v>
                </c:pt>
                <c:pt idx="6928">
                  <c:v>346.45</c:v>
                </c:pt>
                <c:pt idx="6929">
                  <c:v>346.5</c:v>
                </c:pt>
                <c:pt idx="6930">
                  <c:v>346.55</c:v>
                </c:pt>
                <c:pt idx="6931">
                  <c:v>346.6</c:v>
                </c:pt>
                <c:pt idx="6932">
                  <c:v>346.65</c:v>
                </c:pt>
                <c:pt idx="6933">
                  <c:v>346.7</c:v>
                </c:pt>
                <c:pt idx="6934">
                  <c:v>346.75</c:v>
                </c:pt>
                <c:pt idx="6935">
                  <c:v>346.8</c:v>
                </c:pt>
                <c:pt idx="6936">
                  <c:v>346.85</c:v>
                </c:pt>
                <c:pt idx="6937">
                  <c:v>346.9</c:v>
                </c:pt>
                <c:pt idx="6938">
                  <c:v>346.95</c:v>
                </c:pt>
                <c:pt idx="6939">
                  <c:v>347</c:v>
                </c:pt>
                <c:pt idx="6940">
                  <c:v>347.05</c:v>
                </c:pt>
                <c:pt idx="6941">
                  <c:v>347.1</c:v>
                </c:pt>
                <c:pt idx="6942">
                  <c:v>347.15</c:v>
                </c:pt>
                <c:pt idx="6943">
                  <c:v>347.2</c:v>
                </c:pt>
                <c:pt idx="6944">
                  <c:v>347.25</c:v>
                </c:pt>
                <c:pt idx="6945">
                  <c:v>347.3</c:v>
                </c:pt>
                <c:pt idx="6946">
                  <c:v>347.35</c:v>
                </c:pt>
                <c:pt idx="6947">
                  <c:v>347.4</c:v>
                </c:pt>
                <c:pt idx="6948">
                  <c:v>347.45</c:v>
                </c:pt>
                <c:pt idx="6949">
                  <c:v>347.5</c:v>
                </c:pt>
                <c:pt idx="6950">
                  <c:v>347.55</c:v>
                </c:pt>
                <c:pt idx="6951">
                  <c:v>347.6</c:v>
                </c:pt>
                <c:pt idx="6952">
                  <c:v>347.65</c:v>
                </c:pt>
                <c:pt idx="6953">
                  <c:v>347.7</c:v>
                </c:pt>
                <c:pt idx="6954">
                  <c:v>347.75</c:v>
                </c:pt>
                <c:pt idx="6955">
                  <c:v>347.8</c:v>
                </c:pt>
                <c:pt idx="6956">
                  <c:v>347.85</c:v>
                </c:pt>
                <c:pt idx="6957">
                  <c:v>347.9</c:v>
                </c:pt>
                <c:pt idx="6958">
                  <c:v>347.95</c:v>
                </c:pt>
                <c:pt idx="6959">
                  <c:v>348</c:v>
                </c:pt>
                <c:pt idx="6960">
                  <c:v>348.05</c:v>
                </c:pt>
                <c:pt idx="6961">
                  <c:v>348.1</c:v>
                </c:pt>
                <c:pt idx="6962">
                  <c:v>348.15</c:v>
                </c:pt>
                <c:pt idx="6963">
                  <c:v>348.2</c:v>
                </c:pt>
                <c:pt idx="6964">
                  <c:v>348.25</c:v>
                </c:pt>
                <c:pt idx="6965">
                  <c:v>348.3</c:v>
                </c:pt>
                <c:pt idx="6966">
                  <c:v>348.35</c:v>
                </c:pt>
                <c:pt idx="6967">
                  <c:v>348.4</c:v>
                </c:pt>
                <c:pt idx="6968">
                  <c:v>348.45</c:v>
                </c:pt>
                <c:pt idx="6969">
                  <c:v>348.5</c:v>
                </c:pt>
                <c:pt idx="6970">
                  <c:v>348.55</c:v>
                </c:pt>
                <c:pt idx="6971">
                  <c:v>348.6</c:v>
                </c:pt>
                <c:pt idx="6972">
                  <c:v>348.65</c:v>
                </c:pt>
                <c:pt idx="6973">
                  <c:v>348.7</c:v>
                </c:pt>
                <c:pt idx="6974">
                  <c:v>348.75</c:v>
                </c:pt>
                <c:pt idx="6975">
                  <c:v>348.8</c:v>
                </c:pt>
                <c:pt idx="6976">
                  <c:v>348.85</c:v>
                </c:pt>
                <c:pt idx="6977">
                  <c:v>348.9</c:v>
                </c:pt>
                <c:pt idx="6978">
                  <c:v>348.95</c:v>
                </c:pt>
                <c:pt idx="6979">
                  <c:v>349</c:v>
                </c:pt>
                <c:pt idx="6980">
                  <c:v>349.05</c:v>
                </c:pt>
                <c:pt idx="6981">
                  <c:v>349.1</c:v>
                </c:pt>
                <c:pt idx="6982">
                  <c:v>349.15</c:v>
                </c:pt>
                <c:pt idx="6983">
                  <c:v>349.2</c:v>
                </c:pt>
                <c:pt idx="6984">
                  <c:v>349.25</c:v>
                </c:pt>
                <c:pt idx="6985">
                  <c:v>349.3</c:v>
                </c:pt>
                <c:pt idx="6986">
                  <c:v>349.35</c:v>
                </c:pt>
                <c:pt idx="6987">
                  <c:v>349.4</c:v>
                </c:pt>
                <c:pt idx="6988">
                  <c:v>349.45</c:v>
                </c:pt>
                <c:pt idx="6989">
                  <c:v>349.5</c:v>
                </c:pt>
                <c:pt idx="6990">
                  <c:v>349.55</c:v>
                </c:pt>
                <c:pt idx="6991">
                  <c:v>349.6</c:v>
                </c:pt>
                <c:pt idx="6992">
                  <c:v>349.65</c:v>
                </c:pt>
                <c:pt idx="6993">
                  <c:v>349.7</c:v>
                </c:pt>
                <c:pt idx="6994">
                  <c:v>349.75</c:v>
                </c:pt>
                <c:pt idx="6995">
                  <c:v>349.8</c:v>
                </c:pt>
                <c:pt idx="6996">
                  <c:v>349.85</c:v>
                </c:pt>
                <c:pt idx="6997">
                  <c:v>349.9</c:v>
                </c:pt>
                <c:pt idx="6998">
                  <c:v>349.95</c:v>
                </c:pt>
                <c:pt idx="6999">
                  <c:v>350</c:v>
                </c:pt>
                <c:pt idx="7000">
                  <c:v>350.05</c:v>
                </c:pt>
                <c:pt idx="7001">
                  <c:v>350.1</c:v>
                </c:pt>
                <c:pt idx="7002">
                  <c:v>350.15</c:v>
                </c:pt>
                <c:pt idx="7003">
                  <c:v>350.2</c:v>
                </c:pt>
                <c:pt idx="7004">
                  <c:v>350.25</c:v>
                </c:pt>
                <c:pt idx="7005">
                  <c:v>350.3</c:v>
                </c:pt>
                <c:pt idx="7006">
                  <c:v>350.35</c:v>
                </c:pt>
                <c:pt idx="7007">
                  <c:v>350.4</c:v>
                </c:pt>
                <c:pt idx="7008">
                  <c:v>350.45</c:v>
                </c:pt>
                <c:pt idx="7009">
                  <c:v>350.5</c:v>
                </c:pt>
                <c:pt idx="7010">
                  <c:v>350.55</c:v>
                </c:pt>
                <c:pt idx="7011">
                  <c:v>350.6</c:v>
                </c:pt>
                <c:pt idx="7012">
                  <c:v>350.65</c:v>
                </c:pt>
                <c:pt idx="7013">
                  <c:v>350.7</c:v>
                </c:pt>
                <c:pt idx="7014">
                  <c:v>350.75</c:v>
                </c:pt>
                <c:pt idx="7015">
                  <c:v>350.8</c:v>
                </c:pt>
                <c:pt idx="7016">
                  <c:v>350.85</c:v>
                </c:pt>
                <c:pt idx="7017">
                  <c:v>350.9</c:v>
                </c:pt>
                <c:pt idx="7018">
                  <c:v>350.95</c:v>
                </c:pt>
                <c:pt idx="7019">
                  <c:v>351</c:v>
                </c:pt>
                <c:pt idx="7020">
                  <c:v>351.05</c:v>
                </c:pt>
                <c:pt idx="7021">
                  <c:v>351.1</c:v>
                </c:pt>
                <c:pt idx="7022">
                  <c:v>351.15</c:v>
                </c:pt>
                <c:pt idx="7023">
                  <c:v>351.2</c:v>
                </c:pt>
                <c:pt idx="7024">
                  <c:v>351.25</c:v>
                </c:pt>
                <c:pt idx="7025">
                  <c:v>351.3</c:v>
                </c:pt>
                <c:pt idx="7026">
                  <c:v>351.35</c:v>
                </c:pt>
                <c:pt idx="7027">
                  <c:v>351.4</c:v>
                </c:pt>
                <c:pt idx="7028">
                  <c:v>351.45</c:v>
                </c:pt>
                <c:pt idx="7029">
                  <c:v>351.5</c:v>
                </c:pt>
                <c:pt idx="7030">
                  <c:v>351.55</c:v>
                </c:pt>
                <c:pt idx="7031">
                  <c:v>351.6</c:v>
                </c:pt>
                <c:pt idx="7032">
                  <c:v>351.65</c:v>
                </c:pt>
                <c:pt idx="7033">
                  <c:v>351.7</c:v>
                </c:pt>
                <c:pt idx="7034">
                  <c:v>351.75</c:v>
                </c:pt>
                <c:pt idx="7035">
                  <c:v>351.8</c:v>
                </c:pt>
                <c:pt idx="7036">
                  <c:v>351.85</c:v>
                </c:pt>
                <c:pt idx="7037">
                  <c:v>351.9</c:v>
                </c:pt>
                <c:pt idx="7038">
                  <c:v>351.95</c:v>
                </c:pt>
                <c:pt idx="7039">
                  <c:v>352</c:v>
                </c:pt>
                <c:pt idx="7040">
                  <c:v>352.05</c:v>
                </c:pt>
                <c:pt idx="7041">
                  <c:v>352.1</c:v>
                </c:pt>
                <c:pt idx="7042">
                  <c:v>352.15</c:v>
                </c:pt>
                <c:pt idx="7043">
                  <c:v>352.2</c:v>
                </c:pt>
                <c:pt idx="7044">
                  <c:v>352.25</c:v>
                </c:pt>
                <c:pt idx="7045">
                  <c:v>352.3</c:v>
                </c:pt>
                <c:pt idx="7046">
                  <c:v>352.35</c:v>
                </c:pt>
                <c:pt idx="7047">
                  <c:v>352.4</c:v>
                </c:pt>
                <c:pt idx="7048">
                  <c:v>352.45</c:v>
                </c:pt>
                <c:pt idx="7049">
                  <c:v>352.5</c:v>
                </c:pt>
                <c:pt idx="7050">
                  <c:v>352.55</c:v>
                </c:pt>
                <c:pt idx="7051">
                  <c:v>352.6</c:v>
                </c:pt>
                <c:pt idx="7052">
                  <c:v>352.65</c:v>
                </c:pt>
                <c:pt idx="7053">
                  <c:v>352.7</c:v>
                </c:pt>
                <c:pt idx="7054">
                  <c:v>352.75</c:v>
                </c:pt>
                <c:pt idx="7055">
                  <c:v>352.8</c:v>
                </c:pt>
                <c:pt idx="7056">
                  <c:v>352.85</c:v>
                </c:pt>
                <c:pt idx="7057">
                  <c:v>352.9</c:v>
                </c:pt>
                <c:pt idx="7058">
                  <c:v>352.95</c:v>
                </c:pt>
                <c:pt idx="7059">
                  <c:v>353</c:v>
                </c:pt>
                <c:pt idx="7060">
                  <c:v>353.05</c:v>
                </c:pt>
                <c:pt idx="7061">
                  <c:v>353.1</c:v>
                </c:pt>
                <c:pt idx="7062">
                  <c:v>353.15</c:v>
                </c:pt>
                <c:pt idx="7063">
                  <c:v>353.2</c:v>
                </c:pt>
                <c:pt idx="7064">
                  <c:v>353.25</c:v>
                </c:pt>
                <c:pt idx="7065">
                  <c:v>353.3</c:v>
                </c:pt>
                <c:pt idx="7066">
                  <c:v>353.35</c:v>
                </c:pt>
                <c:pt idx="7067">
                  <c:v>353.4</c:v>
                </c:pt>
                <c:pt idx="7068">
                  <c:v>353.45</c:v>
                </c:pt>
                <c:pt idx="7069">
                  <c:v>353.5</c:v>
                </c:pt>
                <c:pt idx="7070">
                  <c:v>353.55</c:v>
                </c:pt>
                <c:pt idx="7071">
                  <c:v>353.6</c:v>
                </c:pt>
                <c:pt idx="7072">
                  <c:v>353.65</c:v>
                </c:pt>
                <c:pt idx="7073">
                  <c:v>353.7</c:v>
                </c:pt>
                <c:pt idx="7074">
                  <c:v>353.75</c:v>
                </c:pt>
                <c:pt idx="7075">
                  <c:v>353.8</c:v>
                </c:pt>
                <c:pt idx="7076">
                  <c:v>353.85</c:v>
                </c:pt>
                <c:pt idx="7077">
                  <c:v>353.9</c:v>
                </c:pt>
                <c:pt idx="7078">
                  <c:v>353.95</c:v>
                </c:pt>
                <c:pt idx="7079">
                  <c:v>354</c:v>
                </c:pt>
                <c:pt idx="7080">
                  <c:v>354.05</c:v>
                </c:pt>
                <c:pt idx="7081">
                  <c:v>354.1</c:v>
                </c:pt>
                <c:pt idx="7082">
                  <c:v>354.15</c:v>
                </c:pt>
                <c:pt idx="7083">
                  <c:v>354.2</c:v>
                </c:pt>
                <c:pt idx="7084">
                  <c:v>354.25</c:v>
                </c:pt>
                <c:pt idx="7085">
                  <c:v>354.3</c:v>
                </c:pt>
                <c:pt idx="7086">
                  <c:v>354.35</c:v>
                </c:pt>
                <c:pt idx="7087">
                  <c:v>354.4</c:v>
                </c:pt>
                <c:pt idx="7088">
                  <c:v>354.45</c:v>
                </c:pt>
                <c:pt idx="7089">
                  <c:v>354.5</c:v>
                </c:pt>
                <c:pt idx="7090">
                  <c:v>354.55</c:v>
                </c:pt>
                <c:pt idx="7091">
                  <c:v>354.6</c:v>
                </c:pt>
                <c:pt idx="7092">
                  <c:v>354.65</c:v>
                </c:pt>
                <c:pt idx="7093">
                  <c:v>354.7</c:v>
                </c:pt>
                <c:pt idx="7094">
                  <c:v>354.75</c:v>
                </c:pt>
                <c:pt idx="7095">
                  <c:v>354.8</c:v>
                </c:pt>
                <c:pt idx="7096">
                  <c:v>354.85</c:v>
                </c:pt>
                <c:pt idx="7097">
                  <c:v>354.9</c:v>
                </c:pt>
                <c:pt idx="7098">
                  <c:v>354.95</c:v>
                </c:pt>
                <c:pt idx="7099">
                  <c:v>355</c:v>
                </c:pt>
                <c:pt idx="7100">
                  <c:v>355.05</c:v>
                </c:pt>
                <c:pt idx="7101">
                  <c:v>355.1</c:v>
                </c:pt>
                <c:pt idx="7102">
                  <c:v>355.15</c:v>
                </c:pt>
                <c:pt idx="7103">
                  <c:v>355.2</c:v>
                </c:pt>
                <c:pt idx="7104">
                  <c:v>355.25</c:v>
                </c:pt>
                <c:pt idx="7105">
                  <c:v>355.3</c:v>
                </c:pt>
                <c:pt idx="7106">
                  <c:v>355.35</c:v>
                </c:pt>
                <c:pt idx="7107">
                  <c:v>355.4</c:v>
                </c:pt>
                <c:pt idx="7108">
                  <c:v>355.45</c:v>
                </c:pt>
                <c:pt idx="7109">
                  <c:v>355.5</c:v>
                </c:pt>
                <c:pt idx="7110">
                  <c:v>355.55</c:v>
                </c:pt>
                <c:pt idx="7111">
                  <c:v>355.6</c:v>
                </c:pt>
                <c:pt idx="7112">
                  <c:v>355.65</c:v>
                </c:pt>
                <c:pt idx="7113">
                  <c:v>355.7</c:v>
                </c:pt>
                <c:pt idx="7114">
                  <c:v>355.75</c:v>
                </c:pt>
                <c:pt idx="7115">
                  <c:v>355.8</c:v>
                </c:pt>
                <c:pt idx="7116">
                  <c:v>355.85</c:v>
                </c:pt>
                <c:pt idx="7117">
                  <c:v>355.9</c:v>
                </c:pt>
                <c:pt idx="7118">
                  <c:v>355.95</c:v>
                </c:pt>
                <c:pt idx="7119">
                  <c:v>356</c:v>
                </c:pt>
                <c:pt idx="7120">
                  <c:v>356.05</c:v>
                </c:pt>
                <c:pt idx="7121">
                  <c:v>356.1</c:v>
                </c:pt>
                <c:pt idx="7122">
                  <c:v>356.15</c:v>
                </c:pt>
                <c:pt idx="7123">
                  <c:v>356.2</c:v>
                </c:pt>
                <c:pt idx="7124">
                  <c:v>356.25</c:v>
                </c:pt>
                <c:pt idx="7125">
                  <c:v>356.3</c:v>
                </c:pt>
                <c:pt idx="7126">
                  <c:v>356.35</c:v>
                </c:pt>
                <c:pt idx="7127">
                  <c:v>356.4</c:v>
                </c:pt>
                <c:pt idx="7128">
                  <c:v>356.45</c:v>
                </c:pt>
                <c:pt idx="7129">
                  <c:v>356.5</c:v>
                </c:pt>
                <c:pt idx="7130">
                  <c:v>356.55</c:v>
                </c:pt>
                <c:pt idx="7131">
                  <c:v>356.6</c:v>
                </c:pt>
                <c:pt idx="7132">
                  <c:v>356.65</c:v>
                </c:pt>
                <c:pt idx="7133">
                  <c:v>356.7</c:v>
                </c:pt>
                <c:pt idx="7134">
                  <c:v>356.75</c:v>
                </c:pt>
                <c:pt idx="7135">
                  <c:v>356.8</c:v>
                </c:pt>
                <c:pt idx="7136">
                  <c:v>356.85</c:v>
                </c:pt>
                <c:pt idx="7137">
                  <c:v>356.9</c:v>
                </c:pt>
                <c:pt idx="7138">
                  <c:v>356.95</c:v>
                </c:pt>
                <c:pt idx="7139">
                  <c:v>357</c:v>
                </c:pt>
                <c:pt idx="7140">
                  <c:v>357.05</c:v>
                </c:pt>
                <c:pt idx="7141">
                  <c:v>357.1</c:v>
                </c:pt>
                <c:pt idx="7142">
                  <c:v>357.15</c:v>
                </c:pt>
                <c:pt idx="7143">
                  <c:v>357.2</c:v>
                </c:pt>
                <c:pt idx="7144">
                  <c:v>357.25</c:v>
                </c:pt>
                <c:pt idx="7145">
                  <c:v>357.3</c:v>
                </c:pt>
                <c:pt idx="7146">
                  <c:v>357.35</c:v>
                </c:pt>
                <c:pt idx="7147">
                  <c:v>357.4</c:v>
                </c:pt>
                <c:pt idx="7148">
                  <c:v>357.45</c:v>
                </c:pt>
                <c:pt idx="7149">
                  <c:v>357.5</c:v>
                </c:pt>
                <c:pt idx="7150">
                  <c:v>357.55</c:v>
                </c:pt>
                <c:pt idx="7151">
                  <c:v>357.6</c:v>
                </c:pt>
                <c:pt idx="7152">
                  <c:v>357.65</c:v>
                </c:pt>
                <c:pt idx="7153">
                  <c:v>357.7</c:v>
                </c:pt>
                <c:pt idx="7154">
                  <c:v>357.75</c:v>
                </c:pt>
                <c:pt idx="7155">
                  <c:v>357.8</c:v>
                </c:pt>
                <c:pt idx="7156">
                  <c:v>357.85</c:v>
                </c:pt>
                <c:pt idx="7157">
                  <c:v>357.9</c:v>
                </c:pt>
                <c:pt idx="7158">
                  <c:v>357.95</c:v>
                </c:pt>
                <c:pt idx="7159">
                  <c:v>358</c:v>
                </c:pt>
                <c:pt idx="7160">
                  <c:v>358.05</c:v>
                </c:pt>
                <c:pt idx="7161">
                  <c:v>358.1</c:v>
                </c:pt>
                <c:pt idx="7162">
                  <c:v>358.15</c:v>
                </c:pt>
                <c:pt idx="7163">
                  <c:v>358.2</c:v>
                </c:pt>
                <c:pt idx="7164">
                  <c:v>358.25</c:v>
                </c:pt>
                <c:pt idx="7165">
                  <c:v>358.3</c:v>
                </c:pt>
                <c:pt idx="7166">
                  <c:v>358.35</c:v>
                </c:pt>
                <c:pt idx="7167">
                  <c:v>358.4</c:v>
                </c:pt>
                <c:pt idx="7168">
                  <c:v>358.45</c:v>
                </c:pt>
                <c:pt idx="7169">
                  <c:v>358.5</c:v>
                </c:pt>
                <c:pt idx="7170">
                  <c:v>358.55</c:v>
                </c:pt>
                <c:pt idx="7171">
                  <c:v>358.6</c:v>
                </c:pt>
                <c:pt idx="7172">
                  <c:v>358.65</c:v>
                </c:pt>
                <c:pt idx="7173">
                  <c:v>358.7</c:v>
                </c:pt>
                <c:pt idx="7174">
                  <c:v>358.75</c:v>
                </c:pt>
                <c:pt idx="7175">
                  <c:v>358.8</c:v>
                </c:pt>
                <c:pt idx="7176">
                  <c:v>358.85</c:v>
                </c:pt>
                <c:pt idx="7177">
                  <c:v>358.9</c:v>
                </c:pt>
                <c:pt idx="7178">
                  <c:v>358.95</c:v>
                </c:pt>
                <c:pt idx="7179">
                  <c:v>359</c:v>
                </c:pt>
                <c:pt idx="7180">
                  <c:v>359.05</c:v>
                </c:pt>
                <c:pt idx="7181">
                  <c:v>359.1</c:v>
                </c:pt>
                <c:pt idx="7182">
                  <c:v>359.15</c:v>
                </c:pt>
                <c:pt idx="7183">
                  <c:v>359.2</c:v>
                </c:pt>
                <c:pt idx="7184">
                  <c:v>359.25</c:v>
                </c:pt>
                <c:pt idx="7185">
                  <c:v>359.3</c:v>
                </c:pt>
                <c:pt idx="7186">
                  <c:v>359.35</c:v>
                </c:pt>
                <c:pt idx="7187">
                  <c:v>359.4</c:v>
                </c:pt>
                <c:pt idx="7188">
                  <c:v>359.45</c:v>
                </c:pt>
                <c:pt idx="7189">
                  <c:v>359.5</c:v>
                </c:pt>
                <c:pt idx="7190">
                  <c:v>359.55</c:v>
                </c:pt>
                <c:pt idx="7191">
                  <c:v>359.6</c:v>
                </c:pt>
                <c:pt idx="7192">
                  <c:v>359.65</c:v>
                </c:pt>
                <c:pt idx="7193">
                  <c:v>359.7</c:v>
                </c:pt>
                <c:pt idx="7194">
                  <c:v>359.75</c:v>
                </c:pt>
                <c:pt idx="7195">
                  <c:v>359.8</c:v>
                </c:pt>
                <c:pt idx="7196">
                  <c:v>359.85</c:v>
                </c:pt>
                <c:pt idx="7197">
                  <c:v>359.9</c:v>
                </c:pt>
                <c:pt idx="7198">
                  <c:v>359.95</c:v>
                </c:pt>
                <c:pt idx="7199">
                  <c:v>360</c:v>
                </c:pt>
                <c:pt idx="7200">
                  <c:v>360.05</c:v>
                </c:pt>
                <c:pt idx="7201">
                  <c:v>360.1</c:v>
                </c:pt>
                <c:pt idx="7202">
                  <c:v>360.15</c:v>
                </c:pt>
                <c:pt idx="7203">
                  <c:v>360.2</c:v>
                </c:pt>
                <c:pt idx="7204">
                  <c:v>360.25</c:v>
                </c:pt>
                <c:pt idx="7205">
                  <c:v>360.3</c:v>
                </c:pt>
                <c:pt idx="7206">
                  <c:v>360.35</c:v>
                </c:pt>
                <c:pt idx="7207">
                  <c:v>360.4</c:v>
                </c:pt>
                <c:pt idx="7208">
                  <c:v>360.45</c:v>
                </c:pt>
                <c:pt idx="7209">
                  <c:v>360.5</c:v>
                </c:pt>
                <c:pt idx="7210">
                  <c:v>360.55</c:v>
                </c:pt>
                <c:pt idx="7211">
                  <c:v>360.6</c:v>
                </c:pt>
                <c:pt idx="7212">
                  <c:v>360.65</c:v>
                </c:pt>
                <c:pt idx="7213">
                  <c:v>360.7</c:v>
                </c:pt>
                <c:pt idx="7214">
                  <c:v>360.75</c:v>
                </c:pt>
                <c:pt idx="7215">
                  <c:v>360.8</c:v>
                </c:pt>
                <c:pt idx="7216">
                  <c:v>360.85</c:v>
                </c:pt>
                <c:pt idx="7217">
                  <c:v>360.9</c:v>
                </c:pt>
                <c:pt idx="7218">
                  <c:v>360.95</c:v>
                </c:pt>
                <c:pt idx="7219">
                  <c:v>361</c:v>
                </c:pt>
                <c:pt idx="7220">
                  <c:v>361.05</c:v>
                </c:pt>
                <c:pt idx="7221">
                  <c:v>361.1</c:v>
                </c:pt>
                <c:pt idx="7222">
                  <c:v>361.15</c:v>
                </c:pt>
                <c:pt idx="7223">
                  <c:v>361.2</c:v>
                </c:pt>
                <c:pt idx="7224">
                  <c:v>361.25</c:v>
                </c:pt>
                <c:pt idx="7225">
                  <c:v>361.3</c:v>
                </c:pt>
                <c:pt idx="7226">
                  <c:v>361.35</c:v>
                </c:pt>
                <c:pt idx="7227">
                  <c:v>361.4</c:v>
                </c:pt>
                <c:pt idx="7228">
                  <c:v>361.45</c:v>
                </c:pt>
                <c:pt idx="7229">
                  <c:v>361.5</c:v>
                </c:pt>
                <c:pt idx="7230">
                  <c:v>361.55</c:v>
                </c:pt>
                <c:pt idx="7231">
                  <c:v>361.6</c:v>
                </c:pt>
                <c:pt idx="7232">
                  <c:v>361.65</c:v>
                </c:pt>
                <c:pt idx="7233">
                  <c:v>361.7</c:v>
                </c:pt>
                <c:pt idx="7234">
                  <c:v>361.75</c:v>
                </c:pt>
                <c:pt idx="7235">
                  <c:v>361.8</c:v>
                </c:pt>
                <c:pt idx="7236">
                  <c:v>361.85</c:v>
                </c:pt>
                <c:pt idx="7237">
                  <c:v>361.9</c:v>
                </c:pt>
                <c:pt idx="7238">
                  <c:v>361.95</c:v>
                </c:pt>
                <c:pt idx="7239">
                  <c:v>362</c:v>
                </c:pt>
                <c:pt idx="7240">
                  <c:v>362.05</c:v>
                </c:pt>
                <c:pt idx="7241">
                  <c:v>362.1</c:v>
                </c:pt>
                <c:pt idx="7242">
                  <c:v>362.15</c:v>
                </c:pt>
                <c:pt idx="7243">
                  <c:v>362.2</c:v>
                </c:pt>
                <c:pt idx="7244">
                  <c:v>362.25</c:v>
                </c:pt>
                <c:pt idx="7245">
                  <c:v>362.3</c:v>
                </c:pt>
                <c:pt idx="7246">
                  <c:v>362.35</c:v>
                </c:pt>
                <c:pt idx="7247">
                  <c:v>362.4</c:v>
                </c:pt>
                <c:pt idx="7248">
                  <c:v>362.45</c:v>
                </c:pt>
                <c:pt idx="7249">
                  <c:v>362.5</c:v>
                </c:pt>
                <c:pt idx="7250">
                  <c:v>362.55</c:v>
                </c:pt>
                <c:pt idx="7251">
                  <c:v>362.6</c:v>
                </c:pt>
                <c:pt idx="7252">
                  <c:v>362.65</c:v>
                </c:pt>
                <c:pt idx="7253">
                  <c:v>362.7</c:v>
                </c:pt>
                <c:pt idx="7254">
                  <c:v>362.75</c:v>
                </c:pt>
                <c:pt idx="7255">
                  <c:v>362.8</c:v>
                </c:pt>
                <c:pt idx="7256">
                  <c:v>362.85</c:v>
                </c:pt>
                <c:pt idx="7257">
                  <c:v>362.9</c:v>
                </c:pt>
                <c:pt idx="7258">
                  <c:v>362.95</c:v>
                </c:pt>
                <c:pt idx="7259">
                  <c:v>363</c:v>
                </c:pt>
                <c:pt idx="7260">
                  <c:v>363.05</c:v>
                </c:pt>
                <c:pt idx="7261">
                  <c:v>363.1</c:v>
                </c:pt>
                <c:pt idx="7262">
                  <c:v>363.15</c:v>
                </c:pt>
                <c:pt idx="7263">
                  <c:v>363.2</c:v>
                </c:pt>
                <c:pt idx="7264">
                  <c:v>363.25</c:v>
                </c:pt>
                <c:pt idx="7265">
                  <c:v>363.3</c:v>
                </c:pt>
                <c:pt idx="7266">
                  <c:v>363.35</c:v>
                </c:pt>
                <c:pt idx="7267">
                  <c:v>363.4</c:v>
                </c:pt>
                <c:pt idx="7268">
                  <c:v>363.45</c:v>
                </c:pt>
                <c:pt idx="7269">
                  <c:v>363.5</c:v>
                </c:pt>
                <c:pt idx="7270">
                  <c:v>363.55</c:v>
                </c:pt>
                <c:pt idx="7271">
                  <c:v>363.6</c:v>
                </c:pt>
                <c:pt idx="7272">
                  <c:v>363.65</c:v>
                </c:pt>
                <c:pt idx="7273">
                  <c:v>363.7</c:v>
                </c:pt>
                <c:pt idx="7274">
                  <c:v>363.75</c:v>
                </c:pt>
                <c:pt idx="7275">
                  <c:v>363.8</c:v>
                </c:pt>
                <c:pt idx="7276">
                  <c:v>363.85</c:v>
                </c:pt>
                <c:pt idx="7277">
                  <c:v>363.9</c:v>
                </c:pt>
                <c:pt idx="7278">
                  <c:v>363.95</c:v>
                </c:pt>
                <c:pt idx="7279">
                  <c:v>364</c:v>
                </c:pt>
                <c:pt idx="7280">
                  <c:v>364.05</c:v>
                </c:pt>
                <c:pt idx="7281">
                  <c:v>364.1</c:v>
                </c:pt>
                <c:pt idx="7282">
                  <c:v>364.15</c:v>
                </c:pt>
                <c:pt idx="7283">
                  <c:v>364.2</c:v>
                </c:pt>
                <c:pt idx="7284">
                  <c:v>364.25</c:v>
                </c:pt>
                <c:pt idx="7285">
                  <c:v>364.3</c:v>
                </c:pt>
                <c:pt idx="7286">
                  <c:v>364.35</c:v>
                </c:pt>
                <c:pt idx="7287">
                  <c:v>364.4</c:v>
                </c:pt>
                <c:pt idx="7288">
                  <c:v>364.45</c:v>
                </c:pt>
                <c:pt idx="7289">
                  <c:v>364.5</c:v>
                </c:pt>
                <c:pt idx="7290">
                  <c:v>364.55</c:v>
                </c:pt>
                <c:pt idx="7291">
                  <c:v>364.6</c:v>
                </c:pt>
                <c:pt idx="7292">
                  <c:v>364.65</c:v>
                </c:pt>
                <c:pt idx="7293">
                  <c:v>364.7</c:v>
                </c:pt>
                <c:pt idx="7294">
                  <c:v>364.75</c:v>
                </c:pt>
                <c:pt idx="7295">
                  <c:v>364.8</c:v>
                </c:pt>
                <c:pt idx="7296">
                  <c:v>364.85</c:v>
                </c:pt>
                <c:pt idx="7297">
                  <c:v>364.9</c:v>
                </c:pt>
                <c:pt idx="7298">
                  <c:v>364.95</c:v>
                </c:pt>
                <c:pt idx="7299">
                  <c:v>365</c:v>
                </c:pt>
                <c:pt idx="7300">
                  <c:v>365.05</c:v>
                </c:pt>
                <c:pt idx="7301">
                  <c:v>365.1</c:v>
                </c:pt>
                <c:pt idx="7302">
                  <c:v>365.15</c:v>
                </c:pt>
                <c:pt idx="7303">
                  <c:v>365.2</c:v>
                </c:pt>
                <c:pt idx="7304">
                  <c:v>365.25</c:v>
                </c:pt>
                <c:pt idx="7305">
                  <c:v>365.3</c:v>
                </c:pt>
                <c:pt idx="7306">
                  <c:v>365.35</c:v>
                </c:pt>
                <c:pt idx="7307">
                  <c:v>365.4</c:v>
                </c:pt>
                <c:pt idx="7308">
                  <c:v>365.45</c:v>
                </c:pt>
                <c:pt idx="7309">
                  <c:v>365.5</c:v>
                </c:pt>
                <c:pt idx="7310">
                  <c:v>365.55</c:v>
                </c:pt>
                <c:pt idx="7311">
                  <c:v>365.6</c:v>
                </c:pt>
                <c:pt idx="7312">
                  <c:v>365.65</c:v>
                </c:pt>
                <c:pt idx="7313">
                  <c:v>365.7</c:v>
                </c:pt>
                <c:pt idx="7314">
                  <c:v>365.75</c:v>
                </c:pt>
                <c:pt idx="7315">
                  <c:v>365.8</c:v>
                </c:pt>
                <c:pt idx="7316">
                  <c:v>365.85</c:v>
                </c:pt>
                <c:pt idx="7317">
                  <c:v>365.9</c:v>
                </c:pt>
                <c:pt idx="7318">
                  <c:v>365.95</c:v>
                </c:pt>
                <c:pt idx="7319">
                  <c:v>366</c:v>
                </c:pt>
                <c:pt idx="7320">
                  <c:v>366.05</c:v>
                </c:pt>
                <c:pt idx="7321">
                  <c:v>366.1</c:v>
                </c:pt>
                <c:pt idx="7322">
                  <c:v>366.15</c:v>
                </c:pt>
                <c:pt idx="7323">
                  <c:v>366.2</c:v>
                </c:pt>
                <c:pt idx="7324">
                  <c:v>366.25</c:v>
                </c:pt>
                <c:pt idx="7325">
                  <c:v>366.3</c:v>
                </c:pt>
                <c:pt idx="7326">
                  <c:v>366.35</c:v>
                </c:pt>
                <c:pt idx="7327">
                  <c:v>366.4</c:v>
                </c:pt>
                <c:pt idx="7328">
                  <c:v>366.45</c:v>
                </c:pt>
                <c:pt idx="7329">
                  <c:v>366.5</c:v>
                </c:pt>
                <c:pt idx="7330">
                  <c:v>366.55</c:v>
                </c:pt>
                <c:pt idx="7331">
                  <c:v>366.6</c:v>
                </c:pt>
                <c:pt idx="7332">
                  <c:v>366.65</c:v>
                </c:pt>
                <c:pt idx="7333">
                  <c:v>366.7</c:v>
                </c:pt>
                <c:pt idx="7334">
                  <c:v>366.75</c:v>
                </c:pt>
                <c:pt idx="7335">
                  <c:v>366.8</c:v>
                </c:pt>
                <c:pt idx="7336">
                  <c:v>366.85</c:v>
                </c:pt>
                <c:pt idx="7337">
                  <c:v>366.9</c:v>
                </c:pt>
                <c:pt idx="7338">
                  <c:v>366.95</c:v>
                </c:pt>
                <c:pt idx="7339">
                  <c:v>367</c:v>
                </c:pt>
                <c:pt idx="7340">
                  <c:v>367.05</c:v>
                </c:pt>
                <c:pt idx="7341">
                  <c:v>367.1</c:v>
                </c:pt>
                <c:pt idx="7342">
                  <c:v>367.15</c:v>
                </c:pt>
                <c:pt idx="7343">
                  <c:v>367.2</c:v>
                </c:pt>
                <c:pt idx="7344">
                  <c:v>367.25</c:v>
                </c:pt>
                <c:pt idx="7345">
                  <c:v>367.3</c:v>
                </c:pt>
                <c:pt idx="7346">
                  <c:v>367.35</c:v>
                </c:pt>
                <c:pt idx="7347">
                  <c:v>367.4</c:v>
                </c:pt>
                <c:pt idx="7348">
                  <c:v>367.45</c:v>
                </c:pt>
                <c:pt idx="7349">
                  <c:v>367.5</c:v>
                </c:pt>
                <c:pt idx="7350">
                  <c:v>367.55</c:v>
                </c:pt>
                <c:pt idx="7351">
                  <c:v>367.6</c:v>
                </c:pt>
                <c:pt idx="7352">
                  <c:v>367.65</c:v>
                </c:pt>
                <c:pt idx="7353">
                  <c:v>367.7</c:v>
                </c:pt>
                <c:pt idx="7354">
                  <c:v>367.75</c:v>
                </c:pt>
                <c:pt idx="7355">
                  <c:v>367.8</c:v>
                </c:pt>
                <c:pt idx="7356">
                  <c:v>367.85</c:v>
                </c:pt>
                <c:pt idx="7357">
                  <c:v>367.9</c:v>
                </c:pt>
                <c:pt idx="7358">
                  <c:v>367.95</c:v>
                </c:pt>
                <c:pt idx="7359">
                  <c:v>368</c:v>
                </c:pt>
                <c:pt idx="7360">
                  <c:v>368.05</c:v>
                </c:pt>
                <c:pt idx="7361">
                  <c:v>368.1</c:v>
                </c:pt>
                <c:pt idx="7362">
                  <c:v>368.15</c:v>
                </c:pt>
                <c:pt idx="7363">
                  <c:v>368.2</c:v>
                </c:pt>
                <c:pt idx="7364">
                  <c:v>368.25</c:v>
                </c:pt>
                <c:pt idx="7365">
                  <c:v>368.3</c:v>
                </c:pt>
                <c:pt idx="7366">
                  <c:v>368.35</c:v>
                </c:pt>
                <c:pt idx="7367">
                  <c:v>368.4</c:v>
                </c:pt>
                <c:pt idx="7368">
                  <c:v>368.45</c:v>
                </c:pt>
                <c:pt idx="7369">
                  <c:v>368.5</c:v>
                </c:pt>
                <c:pt idx="7370">
                  <c:v>368.55</c:v>
                </c:pt>
                <c:pt idx="7371">
                  <c:v>368.6</c:v>
                </c:pt>
                <c:pt idx="7372">
                  <c:v>368.65</c:v>
                </c:pt>
                <c:pt idx="7373">
                  <c:v>368.7</c:v>
                </c:pt>
                <c:pt idx="7374">
                  <c:v>368.75</c:v>
                </c:pt>
                <c:pt idx="7375">
                  <c:v>368.8</c:v>
                </c:pt>
                <c:pt idx="7376">
                  <c:v>368.85</c:v>
                </c:pt>
                <c:pt idx="7377">
                  <c:v>368.9</c:v>
                </c:pt>
                <c:pt idx="7378">
                  <c:v>368.95</c:v>
                </c:pt>
                <c:pt idx="7379">
                  <c:v>369</c:v>
                </c:pt>
                <c:pt idx="7380">
                  <c:v>369.05</c:v>
                </c:pt>
                <c:pt idx="7381">
                  <c:v>369.1</c:v>
                </c:pt>
                <c:pt idx="7382">
                  <c:v>369.15</c:v>
                </c:pt>
                <c:pt idx="7383">
                  <c:v>369.2</c:v>
                </c:pt>
                <c:pt idx="7384">
                  <c:v>369.25</c:v>
                </c:pt>
                <c:pt idx="7385">
                  <c:v>369.3</c:v>
                </c:pt>
                <c:pt idx="7386">
                  <c:v>369.35</c:v>
                </c:pt>
                <c:pt idx="7387">
                  <c:v>369.4</c:v>
                </c:pt>
                <c:pt idx="7388">
                  <c:v>369.45</c:v>
                </c:pt>
                <c:pt idx="7389">
                  <c:v>369.5</c:v>
                </c:pt>
                <c:pt idx="7390">
                  <c:v>369.55</c:v>
                </c:pt>
                <c:pt idx="7391">
                  <c:v>369.6</c:v>
                </c:pt>
                <c:pt idx="7392">
                  <c:v>369.65</c:v>
                </c:pt>
                <c:pt idx="7393">
                  <c:v>369.7</c:v>
                </c:pt>
                <c:pt idx="7394">
                  <c:v>369.75</c:v>
                </c:pt>
                <c:pt idx="7395">
                  <c:v>369.8</c:v>
                </c:pt>
                <c:pt idx="7396">
                  <c:v>369.85</c:v>
                </c:pt>
                <c:pt idx="7397">
                  <c:v>369.9</c:v>
                </c:pt>
                <c:pt idx="7398">
                  <c:v>369.95</c:v>
                </c:pt>
                <c:pt idx="7399">
                  <c:v>370</c:v>
                </c:pt>
                <c:pt idx="7400">
                  <c:v>370.05</c:v>
                </c:pt>
                <c:pt idx="7401">
                  <c:v>370.1</c:v>
                </c:pt>
                <c:pt idx="7402">
                  <c:v>370.15</c:v>
                </c:pt>
                <c:pt idx="7403">
                  <c:v>370.2</c:v>
                </c:pt>
                <c:pt idx="7404">
                  <c:v>370.25</c:v>
                </c:pt>
                <c:pt idx="7405">
                  <c:v>370.3</c:v>
                </c:pt>
                <c:pt idx="7406">
                  <c:v>370.35</c:v>
                </c:pt>
                <c:pt idx="7407">
                  <c:v>370.4</c:v>
                </c:pt>
                <c:pt idx="7408">
                  <c:v>370.45</c:v>
                </c:pt>
                <c:pt idx="7409">
                  <c:v>370.5</c:v>
                </c:pt>
                <c:pt idx="7410">
                  <c:v>370.55</c:v>
                </c:pt>
                <c:pt idx="7411">
                  <c:v>370.6</c:v>
                </c:pt>
                <c:pt idx="7412">
                  <c:v>370.65</c:v>
                </c:pt>
                <c:pt idx="7413">
                  <c:v>370.7</c:v>
                </c:pt>
                <c:pt idx="7414">
                  <c:v>370.75</c:v>
                </c:pt>
                <c:pt idx="7415">
                  <c:v>370.8</c:v>
                </c:pt>
                <c:pt idx="7416">
                  <c:v>370.85</c:v>
                </c:pt>
                <c:pt idx="7417">
                  <c:v>370.9</c:v>
                </c:pt>
                <c:pt idx="7418">
                  <c:v>370.95</c:v>
                </c:pt>
                <c:pt idx="7419">
                  <c:v>371</c:v>
                </c:pt>
                <c:pt idx="7420">
                  <c:v>371.05</c:v>
                </c:pt>
                <c:pt idx="7421">
                  <c:v>371.1</c:v>
                </c:pt>
                <c:pt idx="7422">
                  <c:v>371.15</c:v>
                </c:pt>
                <c:pt idx="7423">
                  <c:v>371.2</c:v>
                </c:pt>
                <c:pt idx="7424">
                  <c:v>371.25</c:v>
                </c:pt>
                <c:pt idx="7425">
                  <c:v>371.3</c:v>
                </c:pt>
                <c:pt idx="7426">
                  <c:v>371.35</c:v>
                </c:pt>
                <c:pt idx="7427">
                  <c:v>371.4</c:v>
                </c:pt>
                <c:pt idx="7428">
                  <c:v>371.45</c:v>
                </c:pt>
                <c:pt idx="7429">
                  <c:v>371.5</c:v>
                </c:pt>
                <c:pt idx="7430">
                  <c:v>371.55</c:v>
                </c:pt>
                <c:pt idx="7431">
                  <c:v>371.6</c:v>
                </c:pt>
                <c:pt idx="7432">
                  <c:v>371.65</c:v>
                </c:pt>
                <c:pt idx="7433">
                  <c:v>371.7</c:v>
                </c:pt>
                <c:pt idx="7434">
                  <c:v>371.75</c:v>
                </c:pt>
                <c:pt idx="7435">
                  <c:v>371.8</c:v>
                </c:pt>
                <c:pt idx="7436">
                  <c:v>371.85</c:v>
                </c:pt>
                <c:pt idx="7437">
                  <c:v>371.9</c:v>
                </c:pt>
                <c:pt idx="7438">
                  <c:v>371.95</c:v>
                </c:pt>
                <c:pt idx="7439">
                  <c:v>372</c:v>
                </c:pt>
                <c:pt idx="7440">
                  <c:v>372.05</c:v>
                </c:pt>
                <c:pt idx="7441">
                  <c:v>372.1</c:v>
                </c:pt>
                <c:pt idx="7442">
                  <c:v>372.15</c:v>
                </c:pt>
                <c:pt idx="7443">
                  <c:v>372.2</c:v>
                </c:pt>
                <c:pt idx="7444">
                  <c:v>372.25</c:v>
                </c:pt>
                <c:pt idx="7445">
                  <c:v>372.3</c:v>
                </c:pt>
                <c:pt idx="7446">
                  <c:v>372.35</c:v>
                </c:pt>
                <c:pt idx="7447">
                  <c:v>372.4</c:v>
                </c:pt>
                <c:pt idx="7448">
                  <c:v>372.45</c:v>
                </c:pt>
                <c:pt idx="7449">
                  <c:v>372.5</c:v>
                </c:pt>
                <c:pt idx="7450">
                  <c:v>372.55</c:v>
                </c:pt>
                <c:pt idx="7451">
                  <c:v>372.6</c:v>
                </c:pt>
                <c:pt idx="7452">
                  <c:v>372.65</c:v>
                </c:pt>
                <c:pt idx="7453">
                  <c:v>372.7</c:v>
                </c:pt>
                <c:pt idx="7454">
                  <c:v>372.75</c:v>
                </c:pt>
                <c:pt idx="7455">
                  <c:v>372.8</c:v>
                </c:pt>
                <c:pt idx="7456">
                  <c:v>372.85</c:v>
                </c:pt>
                <c:pt idx="7457">
                  <c:v>372.9</c:v>
                </c:pt>
                <c:pt idx="7458">
                  <c:v>372.95</c:v>
                </c:pt>
                <c:pt idx="7459">
                  <c:v>373</c:v>
                </c:pt>
                <c:pt idx="7460">
                  <c:v>373.05</c:v>
                </c:pt>
                <c:pt idx="7461">
                  <c:v>373.1</c:v>
                </c:pt>
                <c:pt idx="7462">
                  <c:v>373.15</c:v>
                </c:pt>
                <c:pt idx="7463">
                  <c:v>373.2</c:v>
                </c:pt>
                <c:pt idx="7464">
                  <c:v>373.25</c:v>
                </c:pt>
                <c:pt idx="7465">
                  <c:v>373.3</c:v>
                </c:pt>
                <c:pt idx="7466">
                  <c:v>373.35</c:v>
                </c:pt>
                <c:pt idx="7467">
                  <c:v>373.4</c:v>
                </c:pt>
                <c:pt idx="7468">
                  <c:v>373.45</c:v>
                </c:pt>
                <c:pt idx="7469">
                  <c:v>373.5</c:v>
                </c:pt>
                <c:pt idx="7470">
                  <c:v>373.55</c:v>
                </c:pt>
                <c:pt idx="7471">
                  <c:v>373.6</c:v>
                </c:pt>
                <c:pt idx="7472">
                  <c:v>373.65</c:v>
                </c:pt>
                <c:pt idx="7473">
                  <c:v>373.7</c:v>
                </c:pt>
                <c:pt idx="7474">
                  <c:v>373.75</c:v>
                </c:pt>
                <c:pt idx="7475">
                  <c:v>373.8</c:v>
                </c:pt>
                <c:pt idx="7476">
                  <c:v>373.85</c:v>
                </c:pt>
                <c:pt idx="7477">
                  <c:v>373.9</c:v>
                </c:pt>
                <c:pt idx="7478">
                  <c:v>373.95</c:v>
                </c:pt>
                <c:pt idx="7479">
                  <c:v>374</c:v>
                </c:pt>
                <c:pt idx="7480">
                  <c:v>374.05</c:v>
                </c:pt>
                <c:pt idx="7481">
                  <c:v>374.1</c:v>
                </c:pt>
                <c:pt idx="7482">
                  <c:v>374.15</c:v>
                </c:pt>
                <c:pt idx="7483">
                  <c:v>374.2</c:v>
                </c:pt>
                <c:pt idx="7484">
                  <c:v>374.25</c:v>
                </c:pt>
                <c:pt idx="7485">
                  <c:v>374.3</c:v>
                </c:pt>
                <c:pt idx="7486">
                  <c:v>374.35</c:v>
                </c:pt>
                <c:pt idx="7487">
                  <c:v>374.4</c:v>
                </c:pt>
                <c:pt idx="7488">
                  <c:v>374.45</c:v>
                </c:pt>
                <c:pt idx="7489">
                  <c:v>374.5</c:v>
                </c:pt>
                <c:pt idx="7490">
                  <c:v>374.55</c:v>
                </c:pt>
                <c:pt idx="7491">
                  <c:v>374.6</c:v>
                </c:pt>
                <c:pt idx="7492">
                  <c:v>374.65</c:v>
                </c:pt>
                <c:pt idx="7493">
                  <c:v>374.7</c:v>
                </c:pt>
                <c:pt idx="7494">
                  <c:v>374.75</c:v>
                </c:pt>
                <c:pt idx="7495">
                  <c:v>374.8</c:v>
                </c:pt>
                <c:pt idx="7496">
                  <c:v>374.85</c:v>
                </c:pt>
                <c:pt idx="7497">
                  <c:v>374.9</c:v>
                </c:pt>
                <c:pt idx="7498">
                  <c:v>374.95</c:v>
                </c:pt>
                <c:pt idx="7499">
                  <c:v>375</c:v>
                </c:pt>
                <c:pt idx="7500">
                  <c:v>375.05</c:v>
                </c:pt>
                <c:pt idx="7501">
                  <c:v>375.1</c:v>
                </c:pt>
                <c:pt idx="7502">
                  <c:v>375.15</c:v>
                </c:pt>
                <c:pt idx="7503">
                  <c:v>375.2</c:v>
                </c:pt>
                <c:pt idx="7504">
                  <c:v>375.25</c:v>
                </c:pt>
                <c:pt idx="7505">
                  <c:v>375.3</c:v>
                </c:pt>
                <c:pt idx="7506">
                  <c:v>375.35</c:v>
                </c:pt>
                <c:pt idx="7507">
                  <c:v>375.4</c:v>
                </c:pt>
                <c:pt idx="7508">
                  <c:v>375.45</c:v>
                </c:pt>
                <c:pt idx="7509">
                  <c:v>375.5</c:v>
                </c:pt>
                <c:pt idx="7510">
                  <c:v>375.55</c:v>
                </c:pt>
                <c:pt idx="7511">
                  <c:v>375.6</c:v>
                </c:pt>
                <c:pt idx="7512">
                  <c:v>375.65</c:v>
                </c:pt>
                <c:pt idx="7513">
                  <c:v>375.7</c:v>
                </c:pt>
                <c:pt idx="7514">
                  <c:v>375.75</c:v>
                </c:pt>
                <c:pt idx="7515">
                  <c:v>375.8</c:v>
                </c:pt>
                <c:pt idx="7516">
                  <c:v>375.85</c:v>
                </c:pt>
                <c:pt idx="7517">
                  <c:v>375.9</c:v>
                </c:pt>
                <c:pt idx="7518">
                  <c:v>375.95</c:v>
                </c:pt>
                <c:pt idx="7519">
                  <c:v>376</c:v>
                </c:pt>
                <c:pt idx="7520">
                  <c:v>376.05</c:v>
                </c:pt>
                <c:pt idx="7521">
                  <c:v>376.1</c:v>
                </c:pt>
                <c:pt idx="7522">
                  <c:v>376.15</c:v>
                </c:pt>
                <c:pt idx="7523">
                  <c:v>376.2</c:v>
                </c:pt>
                <c:pt idx="7524">
                  <c:v>376.25</c:v>
                </c:pt>
                <c:pt idx="7525">
                  <c:v>376.3</c:v>
                </c:pt>
                <c:pt idx="7526">
                  <c:v>376.35</c:v>
                </c:pt>
                <c:pt idx="7527">
                  <c:v>376.4</c:v>
                </c:pt>
                <c:pt idx="7528">
                  <c:v>376.45</c:v>
                </c:pt>
                <c:pt idx="7529">
                  <c:v>376.5</c:v>
                </c:pt>
                <c:pt idx="7530">
                  <c:v>376.55</c:v>
                </c:pt>
                <c:pt idx="7531">
                  <c:v>376.6</c:v>
                </c:pt>
                <c:pt idx="7532">
                  <c:v>376.65</c:v>
                </c:pt>
                <c:pt idx="7533">
                  <c:v>376.7</c:v>
                </c:pt>
                <c:pt idx="7534">
                  <c:v>376.75</c:v>
                </c:pt>
                <c:pt idx="7535">
                  <c:v>376.8</c:v>
                </c:pt>
                <c:pt idx="7536">
                  <c:v>376.85</c:v>
                </c:pt>
                <c:pt idx="7537">
                  <c:v>376.9</c:v>
                </c:pt>
                <c:pt idx="7538">
                  <c:v>376.95</c:v>
                </c:pt>
                <c:pt idx="7539">
                  <c:v>377</c:v>
                </c:pt>
                <c:pt idx="7540">
                  <c:v>377.05</c:v>
                </c:pt>
                <c:pt idx="7541">
                  <c:v>377.1</c:v>
                </c:pt>
                <c:pt idx="7542">
                  <c:v>377.15</c:v>
                </c:pt>
                <c:pt idx="7543">
                  <c:v>377.2</c:v>
                </c:pt>
                <c:pt idx="7544">
                  <c:v>377.25</c:v>
                </c:pt>
                <c:pt idx="7545">
                  <c:v>377.3</c:v>
                </c:pt>
                <c:pt idx="7546">
                  <c:v>377.35</c:v>
                </c:pt>
                <c:pt idx="7547">
                  <c:v>377.4</c:v>
                </c:pt>
                <c:pt idx="7548">
                  <c:v>377.45</c:v>
                </c:pt>
                <c:pt idx="7549">
                  <c:v>377.5</c:v>
                </c:pt>
                <c:pt idx="7550">
                  <c:v>377.55</c:v>
                </c:pt>
                <c:pt idx="7551">
                  <c:v>377.6</c:v>
                </c:pt>
                <c:pt idx="7552">
                  <c:v>377.65</c:v>
                </c:pt>
                <c:pt idx="7553">
                  <c:v>377.7</c:v>
                </c:pt>
                <c:pt idx="7554">
                  <c:v>377.75</c:v>
                </c:pt>
                <c:pt idx="7555">
                  <c:v>377.8</c:v>
                </c:pt>
                <c:pt idx="7556">
                  <c:v>377.85</c:v>
                </c:pt>
                <c:pt idx="7557">
                  <c:v>377.9</c:v>
                </c:pt>
                <c:pt idx="7558">
                  <c:v>377.95</c:v>
                </c:pt>
                <c:pt idx="7559">
                  <c:v>378</c:v>
                </c:pt>
                <c:pt idx="7560">
                  <c:v>378.05</c:v>
                </c:pt>
                <c:pt idx="7561">
                  <c:v>378.1</c:v>
                </c:pt>
                <c:pt idx="7562">
                  <c:v>378.15</c:v>
                </c:pt>
                <c:pt idx="7563">
                  <c:v>378.2</c:v>
                </c:pt>
                <c:pt idx="7564">
                  <c:v>378.25</c:v>
                </c:pt>
                <c:pt idx="7565">
                  <c:v>378.3</c:v>
                </c:pt>
                <c:pt idx="7566">
                  <c:v>378.35</c:v>
                </c:pt>
                <c:pt idx="7567">
                  <c:v>378.4</c:v>
                </c:pt>
                <c:pt idx="7568">
                  <c:v>378.45</c:v>
                </c:pt>
                <c:pt idx="7569">
                  <c:v>378.5</c:v>
                </c:pt>
                <c:pt idx="7570">
                  <c:v>378.55</c:v>
                </c:pt>
                <c:pt idx="7571">
                  <c:v>378.6</c:v>
                </c:pt>
                <c:pt idx="7572">
                  <c:v>378.65</c:v>
                </c:pt>
                <c:pt idx="7573">
                  <c:v>378.7</c:v>
                </c:pt>
                <c:pt idx="7574">
                  <c:v>378.75</c:v>
                </c:pt>
                <c:pt idx="7575">
                  <c:v>378.8</c:v>
                </c:pt>
                <c:pt idx="7576">
                  <c:v>378.85</c:v>
                </c:pt>
                <c:pt idx="7577">
                  <c:v>378.9</c:v>
                </c:pt>
                <c:pt idx="7578">
                  <c:v>378.95</c:v>
                </c:pt>
                <c:pt idx="7579">
                  <c:v>379</c:v>
                </c:pt>
                <c:pt idx="7580">
                  <c:v>379.05</c:v>
                </c:pt>
                <c:pt idx="7581">
                  <c:v>379.1</c:v>
                </c:pt>
                <c:pt idx="7582">
                  <c:v>379.15</c:v>
                </c:pt>
                <c:pt idx="7583">
                  <c:v>379.2</c:v>
                </c:pt>
                <c:pt idx="7584">
                  <c:v>379.25</c:v>
                </c:pt>
                <c:pt idx="7585">
                  <c:v>379.3</c:v>
                </c:pt>
                <c:pt idx="7586">
                  <c:v>379.35</c:v>
                </c:pt>
                <c:pt idx="7587">
                  <c:v>379.4</c:v>
                </c:pt>
                <c:pt idx="7588">
                  <c:v>379.45</c:v>
                </c:pt>
                <c:pt idx="7589">
                  <c:v>379.5</c:v>
                </c:pt>
                <c:pt idx="7590">
                  <c:v>379.55</c:v>
                </c:pt>
                <c:pt idx="7591">
                  <c:v>379.6</c:v>
                </c:pt>
                <c:pt idx="7592">
                  <c:v>379.65</c:v>
                </c:pt>
                <c:pt idx="7593">
                  <c:v>379.7</c:v>
                </c:pt>
                <c:pt idx="7594">
                  <c:v>379.75</c:v>
                </c:pt>
                <c:pt idx="7595">
                  <c:v>379.8</c:v>
                </c:pt>
                <c:pt idx="7596">
                  <c:v>379.85</c:v>
                </c:pt>
                <c:pt idx="7597">
                  <c:v>379.9</c:v>
                </c:pt>
                <c:pt idx="7598">
                  <c:v>379.95</c:v>
                </c:pt>
                <c:pt idx="7599">
                  <c:v>380</c:v>
                </c:pt>
                <c:pt idx="7600">
                  <c:v>380.05</c:v>
                </c:pt>
                <c:pt idx="7601">
                  <c:v>380.1</c:v>
                </c:pt>
                <c:pt idx="7602">
                  <c:v>380.15</c:v>
                </c:pt>
                <c:pt idx="7603">
                  <c:v>380.2</c:v>
                </c:pt>
                <c:pt idx="7604">
                  <c:v>380.25</c:v>
                </c:pt>
                <c:pt idx="7605">
                  <c:v>380.3</c:v>
                </c:pt>
                <c:pt idx="7606">
                  <c:v>380.35</c:v>
                </c:pt>
                <c:pt idx="7607">
                  <c:v>380.4</c:v>
                </c:pt>
                <c:pt idx="7608">
                  <c:v>380.45</c:v>
                </c:pt>
                <c:pt idx="7609">
                  <c:v>380.5</c:v>
                </c:pt>
                <c:pt idx="7610">
                  <c:v>380.55</c:v>
                </c:pt>
                <c:pt idx="7611">
                  <c:v>380.6</c:v>
                </c:pt>
                <c:pt idx="7612">
                  <c:v>380.65</c:v>
                </c:pt>
                <c:pt idx="7613">
                  <c:v>380.7</c:v>
                </c:pt>
                <c:pt idx="7614">
                  <c:v>380.75</c:v>
                </c:pt>
                <c:pt idx="7615">
                  <c:v>380.8</c:v>
                </c:pt>
                <c:pt idx="7616">
                  <c:v>380.85</c:v>
                </c:pt>
                <c:pt idx="7617">
                  <c:v>380.9</c:v>
                </c:pt>
                <c:pt idx="7618">
                  <c:v>380.95</c:v>
                </c:pt>
                <c:pt idx="7619">
                  <c:v>381</c:v>
                </c:pt>
                <c:pt idx="7620">
                  <c:v>381.05</c:v>
                </c:pt>
                <c:pt idx="7621">
                  <c:v>381.1</c:v>
                </c:pt>
                <c:pt idx="7622">
                  <c:v>381.15</c:v>
                </c:pt>
                <c:pt idx="7623">
                  <c:v>381.2</c:v>
                </c:pt>
                <c:pt idx="7624">
                  <c:v>381.25</c:v>
                </c:pt>
                <c:pt idx="7625">
                  <c:v>381.3</c:v>
                </c:pt>
                <c:pt idx="7626">
                  <c:v>381.35</c:v>
                </c:pt>
                <c:pt idx="7627">
                  <c:v>381.4</c:v>
                </c:pt>
                <c:pt idx="7628">
                  <c:v>381.45</c:v>
                </c:pt>
                <c:pt idx="7629">
                  <c:v>381.5</c:v>
                </c:pt>
                <c:pt idx="7630">
                  <c:v>381.55</c:v>
                </c:pt>
                <c:pt idx="7631">
                  <c:v>381.6</c:v>
                </c:pt>
                <c:pt idx="7632">
                  <c:v>381.65</c:v>
                </c:pt>
                <c:pt idx="7633">
                  <c:v>381.7</c:v>
                </c:pt>
                <c:pt idx="7634">
                  <c:v>381.75</c:v>
                </c:pt>
                <c:pt idx="7635">
                  <c:v>381.8</c:v>
                </c:pt>
                <c:pt idx="7636">
                  <c:v>381.85</c:v>
                </c:pt>
                <c:pt idx="7637">
                  <c:v>381.9</c:v>
                </c:pt>
                <c:pt idx="7638">
                  <c:v>381.95</c:v>
                </c:pt>
                <c:pt idx="7639">
                  <c:v>382</c:v>
                </c:pt>
                <c:pt idx="7640">
                  <c:v>382.05</c:v>
                </c:pt>
                <c:pt idx="7641">
                  <c:v>382.1</c:v>
                </c:pt>
                <c:pt idx="7642">
                  <c:v>382.15</c:v>
                </c:pt>
                <c:pt idx="7643">
                  <c:v>382.2</c:v>
                </c:pt>
                <c:pt idx="7644">
                  <c:v>382.25</c:v>
                </c:pt>
                <c:pt idx="7645">
                  <c:v>382.3</c:v>
                </c:pt>
                <c:pt idx="7646">
                  <c:v>382.35</c:v>
                </c:pt>
                <c:pt idx="7647">
                  <c:v>382.4</c:v>
                </c:pt>
                <c:pt idx="7648">
                  <c:v>382.45</c:v>
                </c:pt>
                <c:pt idx="7649">
                  <c:v>382.5</c:v>
                </c:pt>
                <c:pt idx="7650">
                  <c:v>382.55</c:v>
                </c:pt>
                <c:pt idx="7651">
                  <c:v>382.6</c:v>
                </c:pt>
                <c:pt idx="7652">
                  <c:v>382.65</c:v>
                </c:pt>
                <c:pt idx="7653">
                  <c:v>382.7</c:v>
                </c:pt>
                <c:pt idx="7654">
                  <c:v>382.75</c:v>
                </c:pt>
                <c:pt idx="7655">
                  <c:v>382.8</c:v>
                </c:pt>
                <c:pt idx="7656">
                  <c:v>382.85</c:v>
                </c:pt>
                <c:pt idx="7657">
                  <c:v>382.9</c:v>
                </c:pt>
                <c:pt idx="7658">
                  <c:v>382.95</c:v>
                </c:pt>
                <c:pt idx="7659">
                  <c:v>383</c:v>
                </c:pt>
                <c:pt idx="7660">
                  <c:v>383.05</c:v>
                </c:pt>
                <c:pt idx="7661">
                  <c:v>383.1</c:v>
                </c:pt>
                <c:pt idx="7662">
                  <c:v>383.15</c:v>
                </c:pt>
                <c:pt idx="7663">
                  <c:v>383.2</c:v>
                </c:pt>
                <c:pt idx="7664">
                  <c:v>383.25</c:v>
                </c:pt>
                <c:pt idx="7665">
                  <c:v>383.3</c:v>
                </c:pt>
                <c:pt idx="7666">
                  <c:v>383.35</c:v>
                </c:pt>
                <c:pt idx="7667">
                  <c:v>383.4</c:v>
                </c:pt>
                <c:pt idx="7668">
                  <c:v>383.45</c:v>
                </c:pt>
                <c:pt idx="7669">
                  <c:v>383.5</c:v>
                </c:pt>
                <c:pt idx="7670">
                  <c:v>383.55</c:v>
                </c:pt>
                <c:pt idx="7671">
                  <c:v>383.6</c:v>
                </c:pt>
                <c:pt idx="7672">
                  <c:v>383.65</c:v>
                </c:pt>
                <c:pt idx="7673">
                  <c:v>383.7</c:v>
                </c:pt>
                <c:pt idx="7674">
                  <c:v>383.75</c:v>
                </c:pt>
                <c:pt idx="7675">
                  <c:v>383.8</c:v>
                </c:pt>
                <c:pt idx="7676">
                  <c:v>383.85</c:v>
                </c:pt>
                <c:pt idx="7677">
                  <c:v>383.9</c:v>
                </c:pt>
                <c:pt idx="7678">
                  <c:v>383.95</c:v>
                </c:pt>
                <c:pt idx="7679">
                  <c:v>384</c:v>
                </c:pt>
                <c:pt idx="7680">
                  <c:v>384.05</c:v>
                </c:pt>
                <c:pt idx="7681">
                  <c:v>384.1</c:v>
                </c:pt>
                <c:pt idx="7682">
                  <c:v>384.15</c:v>
                </c:pt>
                <c:pt idx="7683">
                  <c:v>384.2</c:v>
                </c:pt>
                <c:pt idx="7684">
                  <c:v>384.25</c:v>
                </c:pt>
                <c:pt idx="7685">
                  <c:v>384.3</c:v>
                </c:pt>
                <c:pt idx="7686">
                  <c:v>384.35</c:v>
                </c:pt>
                <c:pt idx="7687">
                  <c:v>384.4</c:v>
                </c:pt>
                <c:pt idx="7688">
                  <c:v>384.45</c:v>
                </c:pt>
                <c:pt idx="7689">
                  <c:v>384.5</c:v>
                </c:pt>
                <c:pt idx="7690">
                  <c:v>384.55</c:v>
                </c:pt>
                <c:pt idx="7691">
                  <c:v>384.6</c:v>
                </c:pt>
                <c:pt idx="7692">
                  <c:v>384.65</c:v>
                </c:pt>
                <c:pt idx="7693">
                  <c:v>384.7</c:v>
                </c:pt>
                <c:pt idx="7694">
                  <c:v>384.75</c:v>
                </c:pt>
                <c:pt idx="7695">
                  <c:v>384.8</c:v>
                </c:pt>
                <c:pt idx="7696">
                  <c:v>384.85</c:v>
                </c:pt>
                <c:pt idx="7697">
                  <c:v>384.9</c:v>
                </c:pt>
                <c:pt idx="7698">
                  <c:v>384.95</c:v>
                </c:pt>
                <c:pt idx="7699">
                  <c:v>385</c:v>
                </c:pt>
                <c:pt idx="7700">
                  <c:v>385.05</c:v>
                </c:pt>
                <c:pt idx="7701">
                  <c:v>385.1</c:v>
                </c:pt>
                <c:pt idx="7702">
                  <c:v>385.15</c:v>
                </c:pt>
                <c:pt idx="7703">
                  <c:v>385.2</c:v>
                </c:pt>
                <c:pt idx="7704">
                  <c:v>385.25</c:v>
                </c:pt>
                <c:pt idx="7705">
                  <c:v>385.3</c:v>
                </c:pt>
                <c:pt idx="7706">
                  <c:v>385.35</c:v>
                </c:pt>
                <c:pt idx="7707">
                  <c:v>385.4</c:v>
                </c:pt>
                <c:pt idx="7708">
                  <c:v>385.45</c:v>
                </c:pt>
                <c:pt idx="7709">
                  <c:v>385.5</c:v>
                </c:pt>
                <c:pt idx="7710">
                  <c:v>385.55</c:v>
                </c:pt>
                <c:pt idx="7711">
                  <c:v>385.6</c:v>
                </c:pt>
                <c:pt idx="7712">
                  <c:v>385.65</c:v>
                </c:pt>
                <c:pt idx="7713">
                  <c:v>385.7</c:v>
                </c:pt>
                <c:pt idx="7714">
                  <c:v>385.75</c:v>
                </c:pt>
                <c:pt idx="7715">
                  <c:v>385.8</c:v>
                </c:pt>
                <c:pt idx="7716">
                  <c:v>385.85</c:v>
                </c:pt>
                <c:pt idx="7717">
                  <c:v>385.9</c:v>
                </c:pt>
                <c:pt idx="7718">
                  <c:v>385.95</c:v>
                </c:pt>
                <c:pt idx="7719">
                  <c:v>386</c:v>
                </c:pt>
                <c:pt idx="7720">
                  <c:v>386.05</c:v>
                </c:pt>
                <c:pt idx="7721">
                  <c:v>386.1</c:v>
                </c:pt>
                <c:pt idx="7722">
                  <c:v>386.15</c:v>
                </c:pt>
                <c:pt idx="7723">
                  <c:v>386.2</c:v>
                </c:pt>
                <c:pt idx="7724">
                  <c:v>386.25</c:v>
                </c:pt>
                <c:pt idx="7725">
                  <c:v>386.3</c:v>
                </c:pt>
                <c:pt idx="7726">
                  <c:v>386.35</c:v>
                </c:pt>
                <c:pt idx="7727">
                  <c:v>386.4</c:v>
                </c:pt>
                <c:pt idx="7728">
                  <c:v>386.45</c:v>
                </c:pt>
                <c:pt idx="7729">
                  <c:v>386.5</c:v>
                </c:pt>
                <c:pt idx="7730">
                  <c:v>386.55</c:v>
                </c:pt>
                <c:pt idx="7731">
                  <c:v>386.6</c:v>
                </c:pt>
                <c:pt idx="7732">
                  <c:v>386.65</c:v>
                </c:pt>
                <c:pt idx="7733">
                  <c:v>386.7</c:v>
                </c:pt>
                <c:pt idx="7734">
                  <c:v>386.75</c:v>
                </c:pt>
                <c:pt idx="7735">
                  <c:v>386.8</c:v>
                </c:pt>
                <c:pt idx="7736">
                  <c:v>386.85</c:v>
                </c:pt>
                <c:pt idx="7737">
                  <c:v>386.9</c:v>
                </c:pt>
                <c:pt idx="7738">
                  <c:v>386.95</c:v>
                </c:pt>
                <c:pt idx="7739">
                  <c:v>387</c:v>
                </c:pt>
                <c:pt idx="7740">
                  <c:v>387.05</c:v>
                </c:pt>
                <c:pt idx="7741">
                  <c:v>387.1</c:v>
                </c:pt>
                <c:pt idx="7742">
                  <c:v>387.15</c:v>
                </c:pt>
                <c:pt idx="7743">
                  <c:v>387.2</c:v>
                </c:pt>
                <c:pt idx="7744">
                  <c:v>387.25</c:v>
                </c:pt>
                <c:pt idx="7745">
                  <c:v>387.3</c:v>
                </c:pt>
                <c:pt idx="7746">
                  <c:v>387.35</c:v>
                </c:pt>
                <c:pt idx="7747">
                  <c:v>387.4</c:v>
                </c:pt>
                <c:pt idx="7748">
                  <c:v>387.45</c:v>
                </c:pt>
                <c:pt idx="7749">
                  <c:v>387.5</c:v>
                </c:pt>
                <c:pt idx="7750">
                  <c:v>387.55</c:v>
                </c:pt>
                <c:pt idx="7751">
                  <c:v>387.6</c:v>
                </c:pt>
                <c:pt idx="7752">
                  <c:v>387.65</c:v>
                </c:pt>
                <c:pt idx="7753">
                  <c:v>387.7</c:v>
                </c:pt>
                <c:pt idx="7754">
                  <c:v>387.75</c:v>
                </c:pt>
                <c:pt idx="7755">
                  <c:v>387.8</c:v>
                </c:pt>
                <c:pt idx="7756">
                  <c:v>387.85</c:v>
                </c:pt>
                <c:pt idx="7757">
                  <c:v>387.9</c:v>
                </c:pt>
                <c:pt idx="7758">
                  <c:v>387.95</c:v>
                </c:pt>
                <c:pt idx="7759">
                  <c:v>388</c:v>
                </c:pt>
                <c:pt idx="7760">
                  <c:v>388.05</c:v>
                </c:pt>
                <c:pt idx="7761">
                  <c:v>388.1</c:v>
                </c:pt>
                <c:pt idx="7762">
                  <c:v>388.15</c:v>
                </c:pt>
                <c:pt idx="7763">
                  <c:v>388.2</c:v>
                </c:pt>
                <c:pt idx="7764">
                  <c:v>388.25</c:v>
                </c:pt>
                <c:pt idx="7765">
                  <c:v>388.3</c:v>
                </c:pt>
                <c:pt idx="7766">
                  <c:v>388.35</c:v>
                </c:pt>
                <c:pt idx="7767">
                  <c:v>388.4</c:v>
                </c:pt>
                <c:pt idx="7768">
                  <c:v>388.45</c:v>
                </c:pt>
                <c:pt idx="7769">
                  <c:v>388.5</c:v>
                </c:pt>
                <c:pt idx="7770">
                  <c:v>388.55</c:v>
                </c:pt>
                <c:pt idx="7771">
                  <c:v>388.6</c:v>
                </c:pt>
                <c:pt idx="7772">
                  <c:v>388.65</c:v>
                </c:pt>
                <c:pt idx="7773">
                  <c:v>388.7</c:v>
                </c:pt>
                <c:pt idx="7774">
                  <c:v>388.75</c:v>
                </c:pt>
                <c:pt idx="7775">
                  <c:v>388.8</c:v>
                </c:pt>
                <c:pt idx="7776">
                  <c:v>388.85</c:v>
                </c:pt>
                <c:pt idx="7777">
                  <c:v>388.9</c:v>
                </c:pt>
                <c:pt idx="7778">
                  <c:v>388.95</c:v>
                </c:pt>
                <c:pt idx="7779">
                  <c:v>389</c:v>
                </c:pt>
                <c:pt idx="7780">
                  <c:v>389.05</c:v>
                </c:pt>
                <c:pt idx="7781">
                  <c:v>389.1</c:v>
                </c:pt>
                <c:pt idx="7782">
                  <c:v>389.15</c:v>
                </c:pt>
                <c:pt idx="7783">
                  <c:v>389.2</c:v>
                </c:pt>
                <c:pt idx="7784">
                  <c:v>389.25</c:v>
                </c:pt>
                <c:pt idx="7785">
                  <c:v>389.3</c:v>
                </c:pt>
                <c:pt idx="7786">
                  <c:v>389.35</c:v>
                </c:pt>
                <c:pt idx="7787">
                  <c:v>389.4</c:v>
                </c:pt>
                <c:pt idx="7788">
                  <c:v>389.45</c:v>
                </c:pt>
                <c:pt idx="7789">
                  <c:v>389.5</c:v>
                </c:pt>
                <c:pt idx="7790">
                  <c:v>389.55</c:v>
                </c:pt>
                <c:pt idx="7791">
                  <c:v>389.6</c:v>
                </c:pt>
                <c:pt idx="7792">
                  <c:v>389.65</c:v>
                </c:pt>
                <c:pt idx="7793">
                  <c:v>389.7</c:v>
                </c:pt>
                <c:pt idx="7794">
                  <c:v>389.75</c:v>
                </c:pt>
                <c:pt idx="7795">
                  <c:v>389.8</c:v>
                </c:pt>
                <c:pt idx="7796">
                  <c:v>389.85</c:v>
                </c:pt>
                <c:pt idx="7797">
                  <c:v>389.9</c:v>
                </c:pt>
                <c:pt idx="7798">
                  <c:v>389.95</c:v>
                </c:pt>
                <c:pt idx="7799">
                  <c:v>390</c:v>
                </c:pt>
                <c:pt idx="7800">
                  <c:v>390.05</c:v>
                </c:pt>
                <c:pt idx="7801">
                  <c:v>390.1</c:v>
                </c:pt>
                <c:pt idx="7802">
                  <c:v>390.15</c:v>
                </c:pt>
                <c:pt idx="7803">
                  <c:v>390.2</c:v>
                </c:pt>
                <c:pt idx="7804">
                  <c:v>390.25</c:v>
                </c:pt>
                <c:pt idx="7805">
                  <c:v>390.3</c:v>
                </c:pt>
                <c:pt idx="7806">
                  <c:v>390.35</c:v>
                </c:pt>
                <c:pt idx="7807">
                  <c:v>390.4</c:v>
                </c:pt>
                <c:pt idx="7808">
                  <c:v>390.45</c:v>
                </c:pt>
                <c:pt idx="7809">
                  <c:v>390.5</c:v>
                </c:pt>
                <c:pt idx="7810">
                  <c:v>390.55</c:v>
                </c:pt>
                <c:pt idx="7811">
                  <c:v>390.6</c:v>
                </c:pt>
                <c:pt idx="7812">
                  <c:v>390.65</c:v>
                </c:pt>
                <c:pt idx="7813">
                  <c:v>390.7</c:v>
                </c:pt>
                <c:pt idx="7814">
                  <c:v>390.75</c:v>
                </c:pt>
                <c:pt idx="7815">
                  <c:v>390.8</c:v>
                </c:pt>
                <c:pt idx="7816">
                  <c:v>390.85</c:v>
                </c:pt>
                <c:pt idx="7817">
                  <c:v>390.9</c:v>
                </c:pt>
                <c:pt idx="7818">
                  <c:v>390.95</c:v>
                </c:pt>
                <c:pt idx="7819">
                  <c:v>391</c:v>
                </c:pt>
                <c:pt idx="7820">
                  <c:v>391.05</c:v>
                </c:pt>
                <c:pt idx="7821">
                  <c:v>391.1</c:v>
                </c:pt>
                <c:pt idx="7822">
                  <c:v>391.15</c:v>
                </c:pt>
                <c:pt idx="7823">
                  <c:v>391.2</c:v>
                </c:pt>
                <c:pt idx="7824">
                  <c:v>391.25</c:v>
                </c:pt>
                <c:pt idx="7825">
                  <c:v>391.3</c:v>
                </c:pt>
                <c:pt idx="7826">
                  <c:v>391.35</c:v>
                </c:pt>
                <c:pt idx="7827">
                  <c:v>391.4</c:v>
                </c:pt>
                <c:pt idx="7828">
                  <c:v>391.45</c:v>
                </c:pt>
                <c:pt idx="7829">
                  <c:v>391.5</c:v>
                </c:pt>
                <c:pt idx="7830">
                  <c:v>391.55</c:v>
                </c:pt>
                <c:pt idx="7831">
                  <c:v>391.6</c:v>
                </c:pt>
                <c:pt idx="7832">
                  <c:v>391.65</c:v>
                </c:pt>
                <c:pt idx="7833">
                  <c:v>391.7</c:v>
                </c:pt>
                <c:pt idx="7834">
                  <c:v>391.75</c:v>
                </c:pt>
                <c:pt idx="7835">
                  <c:v>391.8</c:v>
                </c:pt>
                <c:pt idx="7836">
                  <c:v>391.85</c:v>
                </c:pt>
                <c:pt idx="7837">
                  <c:v>391.9</c:v>
                </c:pt>
                <c:pt idx="7838">
                  <c:v>391.95</c:v>
                </c:pt>
                <c:pt idx="7839">
                  <c:v>392</c:v>
                </c:pt>
                <c:pt idx="7840">
                  <c:v>392.05</c:v>
                </c:pt>
                <c:pt idx="7841">
                  <c:v>392.1</c:v>
                </c:pt>
                <c:pt idx="7842">
                  <c:v>392.15</c:v>
                </c:pt>
                <c:pt idx="7843">
                  <c:v>392.2</c:v>
                </c:pt>
                <c:pt idx="7844">
                  <c:v>392.25</c:v>
                </c:pt>
                <c:pt idx="7845">
                  <c:v>392.3</c:v>
                </c:pt>
                <c:pt idx="7846">
                  <c:v>392.35</c:v>
                </c:pt>
                <c:pt idx="7847">
                  <c:v>392.4</c:v>
                </c:pt>
                <c:pt idx="7848">
                  <c:v>392.45</c:v>
                </c:pt>
                <c:pt idx="7849">
                  <c:v>392.5</c:v>
                </c:pt>
                <c:pt idx="7850">
                  <c:v>392.55</c:v>
                </c:pt>
                <c:pt idx="7851">
                  <c:v>392.6</c:v>
                </c:pt>
                <c:pt idx="7852">
                  <c:v>392.65</c:v>
                </c:pt>
                <c:pt idx="7853">
                  <c:v>392.7</c:v>
                </c:pt>
                <c:pt idx="7854">
                  <c:v>392.75</c:v>
                </c:pt>
                <c:pt idx="7855">
                  <c:v>392.8</c:v>
                </c:pt>
                <c:pt idx="7856">
                  <c:v>392.85</c:v>
                </c:pt>
                <c:pt idx="7857">
                  <c:v>392.9</c:v>
                </c:pt>
                <c:pt idx="7858">
                  <c:v>392.95</c:v>
                </c:pt>
                <c:pt idx="7859">
                  <c:v>393</c:v>
                </c:pt>
                <c:pt idx="7860">
                  <c:v>393.05</c:v>
                </c:pt>
                <c:pt idx="7861">
                  <c:v>393.1</c:v>
                </c:pt>
                <c:pt idx="7862">
                  <c:v>393.15</c:v>
                </c:pt>
                <c:pt idx="7863">
                  <c:v>393.2</c:v>
                </c:pt>
                <c:pt idx="7864">
                  <c:v>393.25</c:v>
                </c:pt>
                <c:pt idx="7865">
                  <c:v>393.3</c:v>
                </c:pt>
                <c:pt idx="7866">
                  <c:v>393.35</c:v>
                </c:pt>
                <c:pt idx="7867">
                  <c:v>393.4</c:v>
                </c:pt>
                <c:pt idx="7868">
                  <c:v>393.45</c:v>
                </c:pt>
                <c:pt idx="7869">
                  <c:v>393.5</c:v>
                </c:pt>
                <c:pt idx="7870">
                  <c:v>393.55</c:v>
                </c:pt>
                <c:pt idx="7871">
                  <c:v>393.6</c:v>
                </c:pt>
                <c:pt idx="7872">
                  <c:v>393.65</c:v>
                </c:pt>
                <c:pt idx="7873">
                  <c:v>393.7</c:v>
                </c:pt>
                <c:pt idx="7874">
                  <c:v>393.75</c:v>
                </c:pt>
                <c:pt idx="7875">
                  <c:v>393.8</c:v>
                </c:pt>
                <c:pt idx="7876">
                  <c:v>393.85</c:v>
                </c:pt>
                <c:pt idx="7877">
                  <c:v>393.9</c:v>
                </c:pt>
                <c:pt idx="7878">
                  <c:v>393.95</c:v>
                </c:pt>
                <c:pt idx="7879">
                  <c:v>394</c:v>
                </c:pt>
                <c:pt idx="7880">
                  <c:v>394.05</c:v>
                </c:pt>
                <c:pt idx="7881">
                  <c:v>394.1</c:v>
                </c:pt>
                <c:pt idx="7882">
                  <c:v>394.15</c:v>
                </c:pt>
                <c:pt idx="7883">
                  <c:v>394.2</c:v>
                </c:pt>
                <c:pt idx="7884">
                  <c:v>394.25</c:v>
                </c:pt>
                <c:pt idx="7885">
                  <c:v>394.3</c:v>
                </c:pt>
                <c:pt idx="7886">
                  <c:v>394.35</c:v>
                </c:pt>
                <c:pt idx="7887">
                  <c:v>394.4</c:v>
                </c:pt>
                <c:pt idx="7888">
                  <c:v>394.45</c:v>
                </c:pt>
                <c:pt idx="7889">
                  <c:v>394.5</c:v>
                </c:pt>
                <c:pt idx="7890">
                  <c:v>394.55</c:v>
                </c:pt>
                <c:pt idx="7891">
                  <c:v>394.6</c:v>
                </c:pt>
                <c:pt idx="7892">
                  <c:v>394.65</c:v>
                </c:pt>
                <c:pt idx="7893">
                  <c:v>394.7</c:v>
                </c:pt>
                <c:pt idx="7894">
                  <c:v>394.75</c:v>
                </c:pt>
                <c:pt idx="7895">
                  <c:v>394.8</c:v>
                </c:pt>
                <c:pt idx="7896">
                  <c:v>394.85</c:v>
                </c:pt>
                <c:pt idx="7897">
                  <c:v>394.9</c:v>
                </c:pt>
                <c:pt idx="7898">
                  <c:v>394.95</c:v>
                </c:pt>
                <c:pt idx="7899">
                  <c:v>395</c:v>
                </c:pt>
                <c:pt idx="7900">
                  <c:v>395.05</c:v>
                </c:pt>
                <c:pt idx="7901">
                  <c:v>395.1</c:v>
                </c:pt>
                <c:pt idx="7902">
                  <c:v>395.15</c:v>
                </c:pt>
                <c:pt idx="7903">
                  <c:v>395.2</c:v>
                </c:pt>
                <c:pt idx="7904">
                  <c:v>395.25</c:v>
                </c:pt>
                <c:pt idx="7905">
                  <c:v>395.3</c:v>
                </c:pt>
                <c:pt idx="7906">
                  <c:v>395.35</c:v>
                </c:pt>
                <c:pt idx="7907">
                  <c:v>395.4</c:v>
                </c:pt>
                <c:pt idx="7908">
                  <c:v>395.45</c:v>
                </c:pt>
                <c:pt idx="7909">
                  <c:v>395.5</c:v>
                </c:pt>
                <c:pt idx="7910">
                  <c:v>395.55</c:v>
                </c:pt>
                <c:pt idx="7911">
                  <c:v>395.6</c:v>
                </c:pt>
                <c:pt idx="7912">
                  <c:v>395.65</c:v>
                </c:pt>
                <c:pt idx="7913">
                  <c:v>395.7</c:v>
                </c:pt>
                <c:pt idx="7914">
                  <c:v>395.75</c:v>
                </c:pt>
                <c:pt idx="7915">
                  <c:v>395.8</c:v>
                </c:pt>
                <c:pt idx="7916">
                  <c:v>395.85</c:v>
                </c:pt>
                <c:pt idx="7917">
                  <c:v>395.9</c:v>
                </c:pt>
                <c:pt idx="7918">
                  <c:v>395.95</c:v>
                </c:pt>
                <c:pt idx="7919">
                  <c:v>396</c:v>
                </c:pt>
                <c:pt idx="7920">
                  <c:v>396.05</c:v>
                </c:pt>
                <c:pt idx="7921">
                  <c:v>396.1</c:v>
                </c:pt>
                <c:pt idx="7922">
                  <c:v>396.15</c:v>
                </c:pt>
                <c:pt idx="7923">
                  <c:v>396.2</c:v>
                </c:pt>
                <c:pt idx="7924">
                  <c:v>396.25</c:v>
                </c:pt>
                <c:pt idx="7925">
                  <c:v>396.3</c:v>
                </c:pt>
                <c:pt idx="7926">
                  <c:v>396.35</c:v>
                </c:pt>
                <c:pt idx="7927">
                  <c:v>396.4</c:v>
                </c:pt>
                <c:pt idx="7928">
                  <c:v>396.45</c:v>
                </c:pt>
                <c:pt idx="7929">
                  <c:v>396.5</c:v>
                </c:pt>
                <c:pt idx="7930">
                  <c:v>396.55</c:v>
                </c:pt>
                <c:pt idx="7931">
                  <c:v>396.6</c:v>
                </c:pt>
                <c:pt idx="7932">
                  <c:v>396.65</c:v>
                </c:pt>
                <c:pt idx="7933">
                  <c:v>396.7</c:v>
                </c:pt>
                <c:pt idx="7934">
                  <c:v>396.75</c:v>
                </c:pt>
                <c:pt idx="7935">
                  <c:v>396.8</c:v>
                </c:pt>
                <c:pt idx="7936">
                  <c:v>396.85</c:v>
                </c:pt>
                <c:pt idx="7937">
                  <c:v>396.9</c:v>
                </c:pt>
                <c:pt idx="7938">
                  <c:v>396.95</c:v>
                </c:pt>
                <c:pt idx="7939">
                  <c:v>397</c:v>
                </c:pt>
                <c:pt idx="7940">
                  <c:v>397.05</c:v>
                </c:pt>
                <c:pt idx="7941">
                  <c:v>397.1</c:v>
                </c:pt>
                <c:pt idx="7942">
                  <c:v>397.15</c:v>
                </c:pt>
                <c:pt idx="7943">
                  <c:v>397.2</c:v>
                </c:pt>
                <c:pt idx="7944">
                  <c:v>397.25</c:v>
                </c:pt>
                <c:pt idx="7945">
                  <c:v>397.3</c:v>
                </c:pt>
                <c:pt idx="7946">
                  <c:v>397.35</c:v>
                </c:pt>
                <c:pt idx="7947">
                  <c:v>397.4</c:v>
                </c:pt>
                <c:pt idx="7948">
                  <c:v>397.45</c:v>
                </c:pt>
                <c:pt idx="7949">
                  <c:v>397.5</c:v>
                </c:pt>
                <c:pt idx="7950">
                  <c:v>397.55</c:v>
                </c:pt>
                <c:pt idx="7951">
                  <c:v>397.6</c:v>
                </c:pt>
                <c:pt idx="7952">
                  <c:v>397.65</c:v>
                </c:pt>
                <c:pt idx="7953">
                  <c:v>397.7</c:v>
                </c:pt>
                <c:pt idx="7954">
                  <c:v>397.75</c:v>
                </c:pt>
                <c:pt idx="7955">
                  <c:v>397.8</c:v>
                </c:pt>
                <c:pt idx="7956">
                  <c:v>397.85</c:v>
                </c:pt>
                <c:pt idx="7957">
                  <c:v>397.9</c:v>
                </c:pt>
                <c:pt idx="7958">
                  <c:v>397.95</c:v>
                </c:pt>
                <c:pt idx="7959">
                  <c:v>398</c:v>
                </c:pt>
                <c:pt idx="7960">
                  <c:v>398.05</c:v>
                </c:pt>
                <c:pt idx="7961">
                  <c:v>398.1</c:v>
                </c:pt>
                <c:pt idx="7962">
                  <c:v>398.15</c:v>
                </c:pt>
                <c:pt idx="7963">
                  <c:v>398.2</c:v>
                </c:pt>
                <c:pt idx="7964">
                  <c:v>398.25</c:v>
                </c:pt>
                <c:pt idx="7965">
                  <c:v>398.3</c:v>
                </c:pt>
                <c:pt idx="7966">
                  <c:v>398.35</c:v>
                </c:pt>
                <c:pt idx="7967">
                  <c:v>398.4</c:v>
                </c:pt>
                <c:pt idx="7968">
                  <c:v>398.45</c:v>
                </c:pt>
                <c:pt idx="7969">
                  <c:v>398.5</c:v>
                </c:pt>
                <c:pt idx="7970">
                  <c:v>398.55</c:v>
                </c:pt>
                <c:pt idx="7971">
                  <c:v>398.6</c:v>
                </c:pt>
                <c:pt idx="7972">
                  <c:v>398.65</c:v>
                </c:pt>
                <c:pt idx="7973">
                  <c:v>398.7</c:v>
                </c:pt>
                <c:pt idx="7974">
                  <c:v>398.75</c:v>
                </c:pt>
                <c:pt idx="7975">
                  <c:v>398.8</c:v>
                </c:pt>
                <c:pt idx="7976">
                  <c:v>398.85</c:v>
                </c:pt>
                <c:pt idx="7977">
                  <c:v>398.9</c:v>
                </c:pt>
                <c:pt idx="7978">
                  <c:v>398.95</c:v>
                </c:pt>
                <c:pt idx="7979">
                  <c:v>399</c:v>
                </c:pt>
                <c:pt idx="7980">
                  <c:v>399.05</c:v>
                </c:pt>
                <c:pt idx="7981">
                  <c:v>399.1</c:v>
                </c:pt>
                <c:pt idx="7982">
                  <c:v>399.15</c:v>
                </c:pt>
                <c:pt idx="7983">
                  <c:v>399.2</c:v>
                </c:pt>
                <c:pt idx="7984">
                  <c:v>399.25</c:v>
                </c:pt>
                <c:pt idx="7985">
                  <c:v>399.3</c:v>
                </c:pt>
                <c:pt idx="7986">
                  <c:v>399.35</c:v>
                </c:pt>
                <c:pt idx="7987">
                  <c:v>399.4</c:v>
                </c:pt>
                <c:pt idx="7988">
                  <c:v>399.45</c:v>
                </c:pt>
                <c:pt idx="7989">
                  <c:v>399.5</c:v>
                </c:pt>
                <c:pt idx="7990">
                  <c:v>399.55</c:v>
                </c:pt>
                <c:pt idx="7991">
                  <c:v>399.6</c:v>
                </c:pt>
                <c:pt idx="7992">
                  <c:v>399.65</c:v>
                </c:pt>
                <c:pt idx="7993">
                  <c:v>399.7</c:v>
                </c:pt>
                <c:pt idx="7994">
                  <c:v>399.75</c:v>
                </c:pt>
                <c:pt idx="7995">
                  <c:v>399.8</c:v>
                </c:pt>
                <c:pt idx="7996">
                  <c:v>399.85</c:v>
                </c:pt>
                <c:pt idx="7997">
                  <c:v>399.9</c:v>
                </c:pt>
                <c:pt idx="7998">
                  <c:v>399.95</c:v>
                </c:pt>
                <c:pt idx="7999">
                  <c:v>400</c:v>
                </c:pt>
                <c:pt idx="8000">
                  <c:v>400.05</c:v>
                </c:pt>
                <c:pt idx="8001">
                  <c:v>400.1</c:v>
                </c:pt>
                <c:pt idx="8002">
                  <c:v>400.15</c:v>
                </c:pt>
                <c:pt idx="8003">
                  <c:v>400.2</c:v>
                </c:pt>
                <c:pt idx="8004">
                  <c:v>400.25</c:v>
                </c:pt>
                <c:pt idx="8005">
                  <c:v>400.3</c:v>
                </c:pt>
                <c:pt idx="8006">
                  <c:v>400.35</c:v>
                </c:pt>
                <c:pt idx="8007">
                  <c:v>400.4</c:v>
                </c:pt>
                <c:pt idx="8008">
                  <c:v>400.45</c:v>
                </c:pt>
                <c:pt idx="8009">
                  <c:v>400.5</c:v>
                </c:pt>
                <c:pt idx="8010">
                  <c:v>400.55</c:v>
                </c:pt>
                <c:pt idx="8011">
                  <c:v>400.6</c:v>
                </c:pt>
                <c:pt idx="8012">
                  <c:v>400.65</c:v>
                </c:pt>
                <c:pt idx="8013">
                  <c:v>400.7</c:v>
                </c:pt>
                <c:pt idx="8014">
                  <c:v>400.75</c:v>
                </c:pt>
                <c:pt idx="8015">
                  <c:v>400.8</c:v>
                </c:pt>
                <c:pt idx="8016">
                  <c:v>400.85</c:v>
                </c:pt>
                <c:pt idx="8017">
                  <c:v>400.9</c:v>
                </c:pt>
                <c:pt idx="8018">
                  <c:v>400.95</c:v>
                </c:pt>
                <c:pt idx="8019">
                  <c:v>401</c:v>
                </c:pt>
                <c:pt idx="8020">
                  <c:v>401.05</c:v>
                </c:pt>
                <c:pt idx="8021">
                  <c:v>401.1</c:v>
                </c:pt>
                <c:pt idx="8022">
                  <c:v>401.15</c:v>
                </c:pt>
                <c:pt idx="8023">
                  <c:v>401.2</c:v>
                </c:pt>
                <c:pt idx="8024">
                  <c:v>401.25</c:v>
                </c:pt>
                <c:pt idx="8025">
                  <c:v>401.3</c:v>
                </c:pt>
                <c:pt idx="8026">
                  <c:v>401.35</c:v>
                </c:pt>
                <c:pt idx="8027">
                  <c:v>401.4</c:v>
                </c:pt>
                <c:pt idx="8028">
                  <c:v>401.45</c:v>
                </c:pt>
                <c:pt idx="8029">
                  <c:v>401.5</c:v>
                </c:pt>
                <c:pt idx="8030">
                  <c:v>401.55</c:v>
                </c:pt>
                <c:pt idx="8031">
                  <c:v>401.6</c:v>
                </c:pt>
                <c:pt idx="8032">
                  <c:v>401.65</c:v>
                </c:pt>
                <c:pt idx="8033">
                  <c:v>401.7</c:v>
                </c:pt>
                <c:pt idx="8034">
                  <c:v>401.75</c:v>
                </c:pt>
                <c:pt idx="8035">
                  <c:v>401.8</c:v>
                </c:pt>
                <c:pt idx="8036">
                  <c:v>401.85</c:v>
                </c:pt>
                <c:pt idx="8037">
                  <c:v>401.9</c:v>
                </c:pt>
                <c:pt idx="8038">
                  <c:v>401.95</c:v>
                </c:pt>
                <c:pt idx="8039">
                  <c:v>402</c:v>
                </c:pt>
                <c:pt idx="8040">
                  <c:v>402.05</c:v>
                </c:pt>
                <c:pt idx="8041">
                  <c:v>402.1</c:v>
                </c:pt>
                <c:pt idx="8042">
                  <c:v>402.15</c:v>
                </c:pt>
                <c:pt idx="8043">
                  <c:v>402.2</c:v>
                </c:pt>
                <c:pt idx="8044">
                  <c:v>402.25</c:v>
                </c:pt>
                <c:pt idx="8045">
                  <c:v>402.3</c:v>
                </c:pt>
                <c:pt idx="8046">
                  <c:v>402.35</c:v>
                </c:pt>
                <c:pt idx="8047">
                  <c:v>402.4</c:v>
                </c:pt>
                <c:pt idx="8048">
                  <c:v>402.45</c:v>
                </c:pt>
                <c:pt idx="8049">
                  <c:v>402.5</c:v>
                </c:pt>
                <c:pt idx="8050">
                  <c:v>402.55</c:v>
                </c:pt>
                <c:pt idx="8051">
                  <c:v>402.6</c:v>
                </c:pt>
                <c:pt idx="8052">
                  <c:v>402.65</c:v>
                </c:pt>
                <c:pt idx="8053">
                  <c:v>402.7</c:v>
                </c:pt>
                <c:pt idx="8054">
                  <c:v>402.75</c:v>
                </c:pt>
                <c:pt idx="8055">
                  <c:v>402.8</c:v>
                </c:pt>
                <c:pt idx="8056">
                  <c:v>402.85</c:v>
                </c:pt>
                <c:pt idx="8057">
                  <c:v>402.9</c:v>
                </c:pt>
                <c:pt idx="8058">
                  <c:v>402.95</c:v>
                </c:pt>
                <c:pt idx="8059">
                  <c:v>403</c:v>
                </c:pt>
                <c:pt idx="8060">
                  <c:v>403.05</c:v>
                </c:pt>
                <c:pt idx="8061">
                  <c:v>403.1</c:v>
                </c:pt>
                <c:pt idx="8062">
                  <c:v>403.15</c:v>
                </c:pt>
                <c:pt idx="8063">
                  <c:v>403.2</c:v>
                </c:pt>
                <c:pt idx="8064">
                  <c:v>403.25</c:v>
                </c:pt>
                <c:pt idx="8065">
                  <c:v>403.3</c:v>
                </c:pt>
                <c:pt idx="8066">
                  <c:v>403.35</c:v>
                </c:pt>
                <c:pt idx="8067">
                  <c:v>403.4</c:v>
                </c:pt>
                <c:pt idx="8068">
                  <c:v>403.45</c:v>
                </c:pt>
                <c:pt idx="8069">
                  <c:v>403.5</c:v>
                </c:pt>
                <c:pt idx="8070">
                  <c:v>403.55</c:v>
                </c:pt>
                <c:pt idx="8071">
                  <c:v>403.6</c:v>
                </c:pt>
                <c:pt idx="8072">
                  <c:v>403.65</c:v>
                </c:pt>
                <c:pt idx="8073">
                  <c:v>403.7</c:v>
                </c:pt>
                <c:pt idx="8074">
                  <c:v>403.75</c:v>
                </c:pt>
                <c:pt idx="8075">
                  <c:v>403.8</c:v>
                </c:pt>
                <c:pt idx="8076">
                  <c:v>403.85</c:v>
                </c:pt>
                <c:pt idx="8077">
                  <c:v>403.9</c:v>
                </c:pt>
                <c:pt idx="8078">
                  <c:v>403.95</c:v>
                </c:pt>
                <c:pt idx="8079">
                  <c:v>404</c:v>
                </c:pt>
                <c:pt idx="8080">
                  <c:v>404.05</c:v>
                </c:pt>
                <c:pt idx="8081">
                  <c:v>404.1</c:v>
                </c:pt>
                <c:pt idx="8082">
                  <c:v>404.15</c:v>
                </c:pt>
                <c:pt idx="8083">
                  <c:v>404.2</c:v>
                </c:pt>
                <c:pt idx="8084">
                  <c:v>404.25</c:v>
                </c:pt>
                <c:pt idx="8085">
                  <c:v>404.3</c:v>
                </c:pt>
                <c:pt idx="8086">
                  <c:v>404.35</c:v>
                </c:pt>
                <c:pt idx="8087">
                  <c:v>404.4</c:v>
                </c:pt>
                <c:pt idx="8088">
                  <c:v>404.45</c:v>
                </c:pt>
                <c:pt idx="8089">
                  <c:v>404.5</c:v>
                </c:pt>
                <c:pt idx="8090">
                  <c:v>404.55</c:v>
                </c:pt>
                <c:pt idx="8091">
                  <c:v>404.6</c:v>
                </c:pt>
                <c:pt idx="8092">
                  <c:v>404.65</c:v>
                </c:pt>
                <c:pt idx="8093">
                  <c:v>404.7</c:v>
                </c:pt>
                <c:pt idx="8094">
                  <c:v>404.75</c:v>
                </c:pt>
                <c:pt idx="8095">
                  <c:v>404.8</c:v>
                </c:pt>
                <c:pt idx="8096">
                  <c:v>404.85</c:v>
                </c:pt>
                <c:pt idx="8097">
                  <c:v>404.9</c:v>
                </c:pt>
                <c:pt idx="8098">
                  <c:v>404.95</c:v>
                </c:pt>
                <c:pt idx="8099">
                  <c:v>405</c:v>
                </c:pt>
                <c:pt idx="8100">
                  <c:v>405.05</c:v>
                </c:pt>
                <c:pt idx="8101">
                  <c:v>405.1</c:v>
                </c:pt>
                <c:pt idx="8102">
                  <c:v>405.15</c:v>
                </c:pt>
                <c:pt idx="8103">
                  <c:v>405.2</c:v>
                </c:pt>
                <c:pt idx="8104">
                  <c:v>405.25</c:v>
                </c:pt>
                <c:pt idx="8105">
                  <c:v>405.3</c:v>
                </c:pt>
                <c:pt idx="8106">
                  <c:v>405.35</c:v>
                </c:pt>
                <c:pt idx="8107">
                  <c:v>405.4</c:v>
                </c:pt>
                <c:pt idx="8108">
                  <c:v>405.45</c:v>
                </c:pt>
                <c:pt idx="8109">
                  <c:v>405.5</c:v>
                </c:pt>
                <c:pt idx="8110">
                  <c:v>405.55</c:v>
                </c:pt>
                <c:pt idx="8111">
                  <c:v>405.6</c:v>
                </c:pt>
                <c:pt idx="8112">
                  <c:v>405.65</c:v>
                </c:pt>
                <c:pt idx="8113">
                  <c:v>405.7</c:v>
                </c:pt>
                <c:pt idx="8114">
                  <c:v>405.75</c:v>
                </c:pt>
                <c:pt idx="8115">
                  <c:v>405.8</c:v>
                </c:pt>
                <c:pt idx="8116">
                  <c:v>405.85</c:v>
                </c:pt>
                <c:pt idx="8117">
                  <c:v>405.9</c:v>
                </c:pt>
                <c:pt idx="8118">
                  <c:v>405.95</c:v>
                </c:pt>
                <c:pt idx="8119">
                  <c:v>406</c:v>
                </c:pt>
                <c:pt idx="8120">
                  <c:v>406.05</c:v>
                </c:pt>
                <c:pt idx="8121">
                  <c:v>406.1</c:v>
                </c:pt>
                <c:pt idx="8122">
                  <c:v>406.15</c:v>
                </c:pt>
                <c:pt idx="8123">
                  <c:v>406.2</c:v>
                </c:pt>
                <c:pt idx="8124">
                  <c:v>406.25</c:v>
                </c:pt>
                <c:pt idx="8125">
                  <c:v>406.3</c:v>
                </c:pt>
                <c:pt idx="8126">
                  <c:v>406.35</c:v>
                </c:pt>
                <c:pt idx="8127">
                  <c:v>406.4</c:v>
                </c:pt>
                <c:pt idx="8128">
                  <c:v>406.45</c:v>
                </c:pt>
                <c:pt idx="8129">
                  <c:v>406.5</c:v>
                </c:pt>
                <c:pt idx="8130">
                  <c:v>406.55</c:v>
                </c:pt>
                <c:pt idx="8131">
                  <c:v>406.6</c:v>
                </c:pt>
                <c:pt idx="8132">
                  <c:v>406.65</c:v>
                </c:pt>
                <c:pt idx="8133">
                  <c:v>406.7</c:v>
                </c:pt>
                <c:pt idx="8134">
                  <c:v>406.75</c:v>
                </c:pt>
                <c:pt idx="8135">
                  <c:v>406.8</c:v>
                </c:pt>
                <c:pt idx="8136">
                  <c:v>406.85</c:v>
                </c:pt>
                <c:pt idx="8137">
                  <c:v>406.9</c:v>
                </c:pt>
                <c:pt idx="8138">
                  <c:v>406.95</c:v>
                </c:pt>
                <c:pt idx="8139">
                  <c:v>407</c:v>
                </c:pt>
                <c:pt idx="8140">
                  <c:v>407.05</c:v>
                </c:pt>
                <c:pt idx="8141">
                  <c:v>407.1</c:v>
                </c:pt>
                <c:pt idx="8142">
                  <c:v>407.15</c:v>
                </c:pt>
                <c:pt idx="8143">
                  <c:v>407.2</c:v>
                </c:pt>
                <c:pt idx="8144">
                  <c:v>407.25</c:v>
                </c:pt>
                <c:pt idx="8145">
                  <c:v>407.3</c:v>
                </c:pt>
                <c:pt idx="8146">
                  <c:v>407.35</c:v>
                </c:pt>
                <c:pt idx="8147">
                  <c:v>407.4</c:v>
                </c:pt>
                <c:pt idx="8148">
                  <c:v>407.45</c:v>
                </c:pt>
                <c:pt idx="8149">
                  <c:v>407.5</c:v>
                </c:pt>
                <c:pt idx="8150">
                  <c:v>407.55</c:v>
                </c:pt>
                <c:pt idx="8151">
                  <c:v>407.6</c:v>
                </c:pt>
                <c:pt idx="8152">
                  <c:v>407.65</c:v>
                </c:pt>
                <c:pt idx="8153">
                  <c:v>407.7</c:v>
                </c:pt>
                <c:pt idx="8154">
                  <c:v>407.75</c:v>
                </c:pt>
                <c:pt idx="8155">
                  <c:v>407.8</c:v>
                </c:pt>
                <c:pt idx="8156">
                  <c:v>407.85</c:v>
                </c:pt>
                <c:pt idx="8157">
                  <c:v>407.9</c:v>
                </c:pt>
                <c:pt idx="8158">
                  <c:v>407.95</c:v>
                </c:pt>
                <c:pt idx="8159">
                  <c:v>408</c:v>
                </c:pt>
                <c:pt idx="8160">
                  <c:v>408.05</c:v>
                </c:pt>
                <c:pt idx="8161">
                  <c:v>408.1</c:v>
                </c:pt>
                <c:pt idx="8162">
                  <c:v>408.15</c:v>
                </c:pt>
                <c:pt idx="8163">
                  <c:v>408.2</c:v>
                </c:pt>
                <c:pt idx="8164">
                  <c:v>408.25</c:v>
                </c:pt>
                <c:pt idx="8165">
                  <c:v>408.3</c:v>
                </c:pt>
                <c:pt idx="8166">
                  <c:v>408.35</c:v>
                </c:pt>
                <c:pt idx="8167">
                  <c:v>408.4</c:v>
                </c:pt>
                <c:pt idx="8168">
                  <c:v>408.45</c:v>
                </c:pt>
                <c:pt idx="8169">
                  <c:v>408.5</c:v>
                </c:pt>
                <c:pt idx="8170">
                  <c:v>408.55</c:v>
                </c:pt>
                <c:pt idx="8171">
                  <c:v>408.6</c:v>
                </c:pt>
                <c:pt idx="8172">
                  <c:v>408.65</c:v>
                </c:pt>
                <c:pt idx="8173">
                  <c:v>408.7</c:v>
                </c:pt>
                <c:pt idx="8174">
                  <c:v>408.75</c:v>
                </c:pt>
                <c:pt idx="8175">
                  <c:v>408.8</c:v>
                </c:pt>
                <c:pt idx="8176">
                  <c:v>408.85</c:v>
                </c:pt>
                <c:pt idx="8177">
                  <c:v>408.9</c:v>
                </c:pt>
                <c:pt idx="8178">
                  <c:v>408.95</c:v>
                </c:pt>
                <c:pt idx="8179">
                  <c:v>409</c:v>
                </c:pt>
                <c:pt idx="8180">
                  <c:v>409.05</c:v>
                </c:pt>
                <c:pt idx="8181">
                  <c:v>409.1</c:v>
                </c:pt>
                <c:pt idx="8182">
                  <c:v>409.15</c:v>
                </c:pt>
                <c:pt idx="8183">
                  <c:v>409.2</c:v>
                </c:pt>
                <c:pt idx="8184">
                  <c:v>409.25</c:v>
                </c:pt>
                <c:pt idx="8185">
                  <c:v>409.3</c:v>
                </c:pt>
                <c:pt idx="8186">
                  <c:v>409.35</c:v>
                </c:pt>
                <c:pt idx="8187">
                  <c:v>409.4</c:v>
                </c:pt>
                <c:pt idx="8188">
                  <c:v>409.45</c:v>
                </c:pt>
                <c:pt idx="8189">
                  <c:v>409.5</c:v>
                </c:pt>
                <c:pt idx="8190">
                  <c:v>409.55</c:v>
                </c:pt>
                <c:pt idx="8191">
                  <c:v>409.6</c:v>
                </c:pt>
                <c:pt idx="8192">
                  <c:v>409.65</c:v>
                </c:pt>
                <c:pt idx="8193">
                  <c:v>409.7</c:v>
                </c:pt>
                <c:pt idx="8194">
                  <c:v>409.75</c:v>
                </c:pt>
                <c:pt idx="8195">
                  <c:v>409.8</c:v>
                </c:pt>
                <c:pt idx="8196">
                  <c:v>409.85</c:v>
                </c:pt>
                <c:pt idx="8197">
                  <c:v>409.9</c:v>
                </c:pt>
                <c:pt idx="8198">
                  <c:v>409.95</c:v>
                </c:pt>
                <c:pt idx="8199">
                  <c:v>410</c:v>
                </c:pt>
                <c:pt idx="8200">
                  <c:v>410.05</c:v>
                </c:pt>
                <c:pt idx="8201">
                  <c:v>410.1</c:v>
                </c:pt>
                <c:pt idx="8202">
                  <c:v>410.15</c:v>
                </c:pt>
                <c:pt idx="8203">
                  <c:v>410.2</c:v>
                </c:pt>
                <c:pt idx="8204">
                  <c:v>410.25</c:v>
                </c:pt>
                <c:pt idx="8205">
                  <c:v>410.3</c:v>
                </c:pt>
                <c:pt idx="8206">
                  <c:v>410.35</c:v>
                </c:pt>
                <c:pt idx="8207">
                  <c:v>410.4</c:v>
                </c:pt>
                <c:pt idx="8208">
                  <c:v>410.45</c:v>
                </c:pt>
                <c:pt idx="8209">
                  <c:v>410.5</c:v>
                </c:pt>
                <c:pt idx="8210">
                  <c:v>410.55</c:v>
                </c:pt>
                <c:pt idx="8211">
                  <c:v>410.6</c:v>
                </c:pt>
                <c:pt idx="8212">
                  <c:v>410.65</c:v>
                </c:pt>
                <c:pt idx="8213">
                  <c:v>410.7</c:v>
                </c:pt>
                <c:pt idx="8214">
                  <c:v>410.75</c:v>
                </c:pt>
                <c:pt idx="8215">
                  <c:v>410.8</c:v>
                </c:pt>
                <c:pt idx="8216">
                  <c:v>410.85</c:v>
                </c:pt>
                <c:pt idx="8217">
                  <c:v>410.9</c:v>
                </c:pt>
                <c:pt idx="8218">
                  <c:v>410.95</c:v>
                </c:pt>
                <c:pt idx="8219">
                  <c:v>411</c:v>
                </c:pt>
                <c:pt idx="8220">
                  <c:v>411.05</c:v>
                </c:pt>
                <c:pt idx="8221">
                  <c:v>411.1</c:v>
                </c:pt>
                <c:pt idx="8222">
                  <c:v>411.15</c:v>
                </c:pt>
                <c:pt idx="8223">
                  <c:v>411.2</c:v>
                </c:pt>
                <c:pt idx="8224">
                  <c:v>411.25</c:v>
                </c:pt>
                <c:pt idx="8225">
                  <c:v>411.3</c:v>
                </c:pt>
                <c:pt idx="8226">
                  <c:v>411.35</c:v>
                </c:pt>
                <c:pt idx="8227">
                  <c:v>411.4</c:v>
                </c:pt>
                <c:pt idx="8228">
                  <c:v>411.45</c:v>
                </c:pt>
                <c:pt idx="8229">
                  <c:v>411.5</c:v>
                </c:pt>
                <c:pt idx="8230">
                  <c:v>411.55</c:v>
                </c:pt>
                <c:pt idx="8231">
                  <c:v>411.6</c:v>
                </c:pt>
                <c:pt idx="8232">
                  <c:v>411.65</c:v>
                </c:pt>
                <c:pt idx="8233">
                  <c:v>411.7</c:v>
                </c:pt>
                <c:pt idx="8234">
                  <c:v>411.75</c:v>
                </c:pt>
                <c:pt idx="8235">
                  <c:v>411.8</c:v>
                </c:pt>
                <c:pt idx="8236">
                  <c:v>411.85</c:v>
                </c:pt>
                <c:pt idx="8237">
                  <c:v>411.9</c:v>
                </c:pt>
                <c:pt idx="8238">
                  <c:v>411.95</c:v>
                </c:pt>
                <c:pt idx="8239">
                  <c:v>412</c:v>
                </c:pt>
                <c:pt idx="8240">
                  <c:v>412.05</c:v>
                </c:pt>
                <c:pt idx="8241">
                  <c:v>412.1</c:v>
                </c:pt>
                <c:pt idx="8242">
                  <c:v>412.15</c:v>
                </c:pt>
                <c:pt idx="8243">
                  <c:v>412.2</c:v>
                </c:pt>
                <c:pt idx="8244">
                  <c:v>412.25</c:v>
                </c:pt>
                <c:pt idx="8245">
                  <c:v>412.3</c:v>
                </c:pt>
                <c:pt idx="8246">
                  <c:v>412.35</c:v>
                </c:pt>
                <c:pt idx="8247">
                  <c:v>412.4</c:v>
                </c:pt>
                <c:pt idx="8248">
                  <c:v>412.45</c:v>
                </c:pt>
                <c:pt idx="8249">
                  <c:v>412.5</c:v>
                </c:pt>
                <c:pt idx="8250">
                  <c:v>412.55</c:v>
                </c:pt>
                <c:pt idx="8251">
                  <c:v>412.6</c:v>
                </c:pt>
                <c:pt idx="8252">
                  <c:v>412.65</c:v>
                </c:pt>
                <c:pt idx="8253">
                  <c:v>412.7</c:v>
                </c:pt>
                <c:pt idx="8254">
                  <c:v>412.75</c:v>
                </c:pt>
                <c:pt idx="8255">
                  <c:v>412.8</c:v>
                </c:pt>
                <c:pt idx="8256">
                  <c:v>412.85</c:v>
                </c:pt>
                <c:pt idx="8257">
                  <c:v>412.9</c:v>
                </c:pt>
                <c:pt idx="8258">
                  <c:v>412.95</c:v>
                </c:pt>
                <c:pt idx="8259">
                  <c:v>413</c:v>
                </c:pt>
                <c:pt idx="8260">
                  <c:v>413.05</c:v>
                </c:pt>
                <c:pt idx="8261">
                  <c:v>413.1</c:v>
                </c:pt>
                <c:pt idx="8262">
                  <c:v>413.15</c:v>
                </c:pt>
                <c:pt idx="8263">
                  <c:v>413.2</c:v>
                </c:pt>
                <c:pt idx="8264">
                  <c:v>413.25</c:v>
                </c:pt>
                <c:pt idx="8265">
                  <c:v>413.3</c:v>
                </c:pt>
                <c:pt idx="8266">
                  <c:v>413.35</c:v>
                </c:pt>
                <c:pt idx="8267">
                  <c:v>413.4</c:v>
                </c:pt>
                <c:pt idx="8268">
                  <c:v>413.45</c:v>
                </c:pt>
                <c:pt idx="8269">
                  <c:v>413.5</c:v>
                </c:pt>
                <c:pt idx="8270">
                  <c:v>413.55</c:v>
                </c:pt>
                <c:pt idx="8271">
                  <c:v>413.6</c:v>
                </c:pt>
                <c:pt idx="8272">
                  <c:v>413.65</c:v>
                </c:pt>
                <c:pt idx="8273">
                  <c:v>413.7</c:v>
                </c:pt>
                <c:pt idx="8274">
                  <c:v>413.75</c:v>
                </c:pt>
                <c:pt idx="8275">
                  <c:v>413.8</c:v>
                </c:pt>
                <c:pt idx="8276">
                  <c:v>413.85</c:v>
                </c:pt>
                <c:pt idx="8277">
                  <c:v>413.9</c:v>
                </c:pt>
                <c:pt idx="8278">
                  <c:v>413.95</c:v>
                </c:pt>
                <c:pt idx="8279">
                  <c:v>414</c:v>
                </c:pt>
                <c:pt idx="8280">
                  <c:v>414.05</c:v>
                </c:pt>
                <c:pt idx="8281">
                  <c:v>414.1</c:v>
                </c:pt>
                <c:pt idx="8282">
                  <c:v>414.15</c:v>
                </c:pt>
                <c:pt idx="8283">
                  <c:v>414.2</c:v>
                </c:pt>
                <c:pt idx="8284">
                  <c:v>414.25</c:v>
                </c:pt>
                <c:pt idx="8285">
                  <c:v>414.3</c:v>
                </c:pt>
                <c:pt idx="8286">
                  <c:v>414.35</c:v>
                </c:pt>
                <c:pt idx="8287">
                  <c:v>414.4</c:v>
                </c:pt>
                <c:pt idx="8288">
                  <c:v>414.45</c:v>
                </c:pt>
                <c:pt idx="8289">
                  <c:v>414.5</c:v>
                </c:pt>
                <c:pt idx="8290">
                  <c:v>414.55</c:v>
                </c:pt>
                <c:pt idx="8291">
                  <c:v>414.6</c:v>
                </c:pt>
                <c:pt idx="8292">
                  <c:v>414.65</c:v>
                </c:pt>
                <c:pt idx="8293">
                  <c:v>414.7</c:v>
                </c:pt>
                <c:pt idx="8294">
                  <c:v>414.75</c:v>
                </c:pt>
                <c:pt idx="8295">
                  <c:v>414.8</c:v>
                </c:pt>
                <c:pt idx="8296">
                  <c:v>414.85</c:v>
                </c:pt>
                <c:pt idx="8297">
                  <c:v>414.9</c:v>
                </c:pt>
                <c:pt idx="8298">
                  <c:v>414.95</c:v>
                </c:pt>
                <c:pt idx="8299">
                  <c:v>415</c:v>
                </c:pt>
                <c:pt idx="8300">
                  <c:v>415.05</c:v>
                </c:pt>
                <c:pt idx="8301">
                  <c:v>415.1</c:v>
                </c:pt>
                <c:pt idx="8302">
                  <c:v>415.15</c:v>
                </c:pt>
                <c:pt idx="8303">
                  <c:v>415.2</c:v>
                </c:pt>
                <c:pt idx="8304">
                  <c:v>415.25</c:v>
                </c:pt>
                <c:pt idx="8305">
                  <c:v>415.3</c:v>
                </c:pt>
                <c:pt idx="8306">
                  <c:v>415.35</c:v>
                </c:pt>
                <c:pt idx="8307">
                  <c:v>415.4</c:v>
                </c:pt>
                <c:pt idx="8308">
                  <c:v>415.45</c:v>
                </c:pt>
                <c:pt idx="8309">
                  <c:v>415.5</c:v>
                </c:pt>
                <c:pt idx="8310">
                  <c:v>415.55</c:v>
                </c:pt>
                <c:pt idx="8311">
                  <c:v>415.6</c:v>
                </c:pt>
                <c:pt idx="8312">
                  <c:v>415.65</c:v>
                </c:pt>
                <c:pt idx="8313">
                  <c:v>415.7</c:v>
                </c:pt>
                <c:pt idx="8314">
                  <c:v>415.75</c:v>
                </c:pt>
                <c:pt idx="8315">
                  <c:v>415.8</c:v>
                </c:pt>
                <c:pt idx="8316">
                  <c:v>415.85</c:v>
                </c:pt>
                <c:pt idx="8317">
                  <c:v>415.9</c:v>
                </c:pt>
                <c:pt idx="8318">
                  <c:v>415.95</c:v>
                </c:pt>
                <c:pt idx="8319">
                  <c:v>416</c:v>
                </c:pt>
                <c:pt idx="8320">
                  <c:v>416.05</c:v>
                </c:pt>
                <c:pt idx="8321">
                  <c:v>416.1</c:v>
                </c:pt>
                <c:pt idx="8322">
                  <c:v>416.15</c:v>
                </c:pt>
                <c:pt idx="8323">
                  <c:v>416.2</c:v>
                </c:pt>
                <c:pt idx="8324">
                  <c:v>416.25</c:v>
                </c:pt>
                <c:pt idx="8325">
                  <c:v>416.3</c:v>
                </c:pt>
                <c:pt idx="8326">
                  <c:v>416.35</c:v>
                </c:pt>
                <c:pt idx="8327">
                  <c:v>416.4</c:v>
                </c:pt>
                <c:pt idx="8328">
                  <c:v>416.45</c:v>
                </c:pt>
                <c:pt idx="8329">
                  <c:v>416.5</c:v>
                </c:pt>
                <c:pt idx="8330">
                  <c:v>416.55</c:v>
                </c:pt>
                <c:pt idx="8331">
                  <c:v>416.6</c:v>
                </c:pt>
                <c:pt idx="8332">
                  <c:v>416.65</c:v>
                </c:pt>
                <c:pt idx="8333">
                  <c:v>416.7</c:v>
                </c:pt>
                <c:pt idx="8334">
                  <c:v>416.75</c:v>
                </c:pt>
                <c:pt idx="8335">
                  <c:v>416.8</c:v>
                </c:pt>
                <c:pt idx="8336">
                  <c:v>416.85</c:v>
                </c:pt>
                <c:pt idx="8337">
                  <c:v>416.9</c:v>
                </c:pt>
                <c:pt idx="8338">
                  <c:v>416.95</c:v>
                </c:pt>
                <c:pt idx="8339">
                  <c:v>417</c:v>
                </c:pt>
                <c:pt idx="8340">
                  <c:v>417.05</c:v>
                </c:pt>
                <c:pt idx="8341">
                  <c:v>417.1</c:v>
                </c:pt>
                <c:pt idx="8342">
                  <c:v>417.15</c:v>
                </c:pt>
                <c:pt idx="8343">
                  <c:v>417.2</c:v>
                </c:pt>
                <c:pt idx="8344">
                  <c:v>417.25</c:v>
                </c:pt>
                <c:pt idx="8345">
                  <c:v>417.3</c:v>
                </c:pt>
                <c:pt idx="8346">
                  <c:v>417.35</c:v>
                </c:pt>
                <c:pt idx="8347">
                  <c:v>417.4</c:v>
                </c:pt>
                <c:pt idx="8348">
                  <c:v>417.45</c:v>
                </c:pt>
                <c:pt idx="8349">
                  <c:v>417.5</c:v>
                </c:pt>
                <c:pt idx="8350">
                  <c:v>417.55</c:v>
                </c:pt>
                <c:pt idx="8351">
                  <c:v>417.6</c:v>
                </c:pt>
                <c:pt idx="8352">
                  <c:v>417.65</c:v>
                </c:pt>
                <c:pt idx="8353">
                  <c:v>417.7</c:v>
                </c:pt>
                <c:pt idx="8354">
                  <c:v>417.75</c:v>
                </c:pt>
                <c:pt idx="8355">
                  <c:v>417.8</c:v>
                </c:pt>
                <c:pt idx="8356">
                  <c:v>417.85</c:v>
                </c:pt>
                <c:pt idx="8357">
                  <c:v>417.9</c:v>
                </c:pt>
                <c:pt idx="8358">
                  <c:v>417.95</c:v>
                </c:pt>
                <c:pt idx="8359">
                  <c:v>418</c:v>
                </c:pt>
                <c:pt idx="8360">
                  <c:v>418.05</c:v>
                </c:pt>
                <c:pt idx="8361">
                  <c:v>418.1</c:v>
                </c:pt>
                <c:pt idx="8362">
                  <c:v>418.15</c:v>
                </c:pt>
                <c:pt idx="8363">
                  <c:v>418.2</c:v>
                </c:pt>
                <c:pt idx="8364">
                  <c:v>418.25</c:v>
                </c:pt>
                <c:pt idx="8365">
                  <c:v>418.3</c:v>
                </c:pt>
                <c:pt idx="8366">
                  <c:v>418.35</c:v>
                </c:pt>
                <c:pt idx="8367">
                  <c:v>418.4</c:v>
                </c:pt>
                <c:pt idx="8368">
                  <c:v>418.45</c:v>
                </c:pt>
                <c:pt idx="8369">
                  <c:v>418.5</c:v>
                </c:pt>
                <c:pt idx="8370">
                  <c:v>418.55</c:v>
                </c:pt>
                <c:pt idx="8371">
                  <c:v>418.6</c:v>
                </c:pt>
                <c:pt idx="8372">
                  <c:v>418.65</c:v>
                </c:pt>
                <c:pt idx="8373">
                  <c:v>418.7</c:v>
                </c:pt>
                <c:pt idx="8374">
                  <c:v>418.75</c:v>
                </c:pt>
                <c:pt idx="8375">
                  <c:v>418.8</c:v>
                </c:pt>
                <c:pt idx="8376">
                  <c:v>418.85</c:v>
                </c:pt>
                <c:pt idx="8377">
                  <c:v>418.9</c:v>
                </c:pt>
                <c:pt idx="8378">
                  <c:v>418.95</c:v>
                </c:pt>
                <c:pt idx="8379">
                  <c:v>419</c:v>
                </c:pt>
                <c:pt idx="8380">
                  <c:v>419.05</c:v>
                </c:pt>
                <c:pt idx="8381">
                  <c:v>419.1</c:v>
                </c:pt>
                <c:pt idx="8382">
                  <c:v>419.15</c:v>
                </c:pt>
                <c:pt idx="8383">
                  <c:v>419.2</c:v>
                </c:pt>
                <c:pt idx="8384">
                  <c:v>419.25</c:v>
                </c:pt>
                <c:pt idx="8385">
                  <c:v>419.3</c:v>
                </c:pt>
                <c:pt idx="8386">
                  <c:v>419.35</c:v>
                </c:pt>
                <c:pt idx="8387">
                  <c:v>419.4</c:v>
                </c:pt>
                <c:pt idx="8388">
                  <c:v>419.45</c:v>
                </c:pt>
                <c:pt idx="8389">
                  <c:v>419.5</c:v>
                </c:pt>
                <c:pt idx="8390">
                  <c:v>419.55</c:v>
                </c:pt>
                <c:pt idx="8391">
                  <c:v>419.6</c:v>
                </c:pt>
                <c:pt idx="8392">
                  <c:v>419.65</c:v>
                </c:pt>
                <c:pt idx="8393">
                  <c:v>419.7</c:v>
                </c:pt>
                <c:pt idx="8394">
                  <c:v>419.75</c:v>
                </c:pt>
                <c:pt idx="8395">
                  <c:v>419.8</c:v>
                </c:pt>
                <c:pt idx="8396">
                  <c:v>419.85</c:v>
                </c:pt>
                <c:pt idx="8397">
                  <c:v>419.9</c:v>
                </c:pt>
                <c:pt idx="8398">
                  <c:v>419.95</c:v>
                </c:pt>
                <c:pt idx="8399">
                  <c:v>420</c:v>
                </c:pt>
                <c:pt idx="8400">
                  <c:v>420.05</c:v>
                </c:pt>
                <c:pt idx="8401">
                  <c:v>420.1</c:v>
                </c:pt>
                <c:pt idx="8402">
                  <c:v>420.15</c:v>
                </c:pt>
                <c:pt idx="8403">
                  <c:v>420.2</c:v>
                </c:pt>
                <c:pt idx="8404">
                  <c:v>420.25</c:v>
                </c:pt>
                <c:pt idx="8405">
                  <c:v>420.3</c:v>
                </c:pt>
                <c:pt idx="8406">
                  <c:v>420.35</c:v>
                </c:pt>
                <c:pt idx="8407">
                  <c:v>420.4</c:v>
                </c:pt>
                <c:pt idx="8408">
                  <c:v>420.45</c:v>
                </c:pt>
                <c:pt idx="8409">
                  <c:v>420.5</c:v>
                </c:pt>
                <c:pt idx="8410">
                  <c:v>420.55</c:v>
                </c:pt>
                <c:pt idx="8411">
                  <c:v>420.6</c:v>
                </c:pt>
                <c:pt idx="8412">
                  <c:v>420.65</c:v>
                </c:pt>
                <c:pt idx="8413">
                  <c:v>420.7</c:v>
                </c:pt>
                <c:pt idx="8414">
                  <c:v>420.75</c:v>
                </c:pt>
                <c:pt idx="8415">
                  <c:v>420.8</c:v>
                </c:pt>
                <c:pt idx="8416">
                  <c:v>420.85</c:v>
                </c:pt>
                <c:pt idx="8417">
                  <c:v>420.9</c:v>
                </c:pt>
                <c:pt idx="8418">
                  <c:v>420.95</c:v>
                </c:pt>
                <c:pt idx="8419">
                  <c:v>421</c:v>
                </c:pt>
                <c:pt idx="8420">
                  <c:v>421.05</c:v>
                </c:pt>
                <c:pt idx="8421">
                  <c:v>421.1</c:v>
                </c:pt>
                <c:pt idx="8422">
                  <c:v>421.15</c:v>
                </c:pt>
                <c:pt idx="8423">
                  <c:v>421.2</c:v>
                </c:pt>
                <c:pt idx="8424">
                  <c:v>421.25</c:v>
                </c:pt>
                <c:pt idx="8425">
                  <c:v>421.3</c:v>
                </c:pt>
                <c:pt idx="8426">
                  <c:v>421.35</c:v>
                </c:pt>
                <c:pt idx="8427">
                  <c:v>421.4</c:v>
                </c:pt>
                <c:pt idx="8428">
                  <c:v>421.45</c:v>
                </c:pt>
                <c:pt idx="8429">
                  <c:v>421.5</c:v>
                </c:pt>
                <c:pt idx="8430">
                  <c:v>421.55</c:v>
                </c:pt>
                <c:pt idx="8431">
                  <c:v>421.6</c:v>
                </c:pt>
                <c:pt idx="8432">
                  <c:v>421.65</c:v>
                </c:pt>
                <c:pt idx="8433">
                  <c:v>421.7</c:v>
                </c:pt>
                <c:pt idx="8434">
                  <c:v>421.75</c:v>
                </c:pt>
                <c:pt idx="8435">
                  <c:v>421.8</c:v>
                </c:pt>
                <c:pt idx="8436">
                  <c:v>421.85</c:v>
                </c:pt>
                <c:pt idx="8437">
                  <c:v>421.9</c:v>
                </c:pt>
                <c:pt idx="8438">
                  <c:v>421.95</c:v>
                </c:pt>
                <c:pt idx="8439">
                  <c:v>422</c:v>
                </c:pt>
                <c:pt idx="8440">
                  <c:v>422.05</c:v>
                </c:pt>
                <c:pt idx="8441">
                  <c:v>422.1</c:v>
                </c:pt>
                <c:pt idx="8442">
                  <c:v>422.15</c:v>
                </c:pt>
                <c:pt idx="8443">
                  <c:v>422.2</c:v>
                </c:pt>
                <c:pt idx="8444">
                  <c:v>422.25</c:v>
                </c:pt>
                <c:pt idx="8445">
                  <c:v>422.3</c:v>
                </c:pt>
                <c:pt idx="8446">
                  <c:v>422.35</c:v>
                </c:pt>
                <c:pt idx="8447">
                  <c:v>422.4</c:v>
                </c:pt>
                <c:pt idx="8448">
                  <c:v>422.45</c:v>
                </c:pt>
                <c:pt idx="8449">
                  <c:v>422.5</c:v>
                </c:pt>
                <c:pt idx="8450">
                  <c:v>422.55</c:v>
                </c:pt>
                <c:pt idx="8451">
                  <c:v>422.6</c:v>
                </c:pt>
                <c:pt idx="8452">
                  <c:v>422.65</c:v>
                </c:pt>
                <c:pt idx="8453">
                  <c:v>422.7</c:v>
                </c:pt>
                <c:pt idx="8454">
                  <c:v>422.75</c:v>
                </c:pt>
                <c:pt idx="8455">
                  <c:v>422.8</c:v>
                </c:pt>
                <c:pt idx="8456">
                  <c:v>422.85</c:v>
                </c:pt>
                <c:pt idx="8457">
                  <c:v>422.9</c:v>
                </c:pt>
                <c:pt idx="8458">
                  <c:v>422.95</c:v>
                </c:pt>
                <c:pt idx="8459">
                  <c:v>423</c:v>
                </c:pt>
                <c:pt idx="8460">
                  <c:v>423.05</c:v>
                </c:pt>
                <c:pt idx="8461">
                  <c:v>423.1</c:v>
                </c:pt>
                <c:pt idx="8462">
                  <c:v>423.15</c:v>
                </c:pt>
                <c:pt idx="8463">
                  <c:v>423.2</c:v>
                </c:pt>
                <c:pt idx="8464">
                  <c:v>423.25</c:v>
                </c:pt>
                <c:pt idx="8465">
                  <c:v>423.3</c:v>
                </c:pt>
                <c:pt idx="8466">
                  <c:v>423.35</c:v>
                </c:pt>
                <c:pt idx="8467">
                  <c:v>423.4</c:v>
                </c:pt>
                <c:pt idx="8468">
                  <c:v>423.45</c:v>
                </c:pt>
                <c:pt idx="8469">
                  <c:v>423.5</c:v>
                </c:pt>
                <c:pt idx="8470">
                  <c:v>423.55</c:v>
                </c:pt>
                <c:pt idx="8471">
                  <c:v>423.6</c:v>
                </c:pt>
                <c:pt idx="8472">
                  <c:v>423.65</c:v>
                </c:pt>
                <c:pt idx="8473">
                  <c:v>423.7</c:v>
                </c:pt>
                <c:pt idx="8474">
                  <c:v>423.75</c:v>
                </c:pt>
                <c:pt idx="8475">
                  <c:v>423.8</c:v>
                </c:pt>
                <c:pt idx="8476">
                  <c:v>423.85</c:v>
                </c:pt>
                <c:pt idx="8477">
                  <c:v>423.9</c:v>
                </c:pt>
                <c:pt idx="8478">
                  <c:v>423.95</c:v>
                </c:pt>
                <c:pt idx="8479">
                  <c:v>424</c:v>
                </c:pt>
                <c:pt idx="8480">
                  <c:v>424.05</c:v>
                </c:pt>
                <c:pt idx="8481">
                  <c:v>424.1</c:v>
                </c:pt>
                <c:pt idx="8482">
                  <c:v>424.15</c:v>
                </c:pt>
                <c:pt idx="8483">
                  <c:v>424.2</c:v>
                </c:pt>
                <c:pt idx="8484">
                  <c:v>424.25</c:v>
                </c:pt>
                <c:pt idx="8485">
                  <c:v>424.3</c:v>
                </c:pt>
                <c:pt idx="8486">
                  <c:v>424.35</c:v>
                </c:pt>
                <c:pt idx="8487">
                  <c:v>424.4</c:v>
                </c:pt>
                <c:pt idx="8488">
                  <c:v>424.45</c:v>
                </c:pt>
                <c:pt idx="8489">
                  <c:v>424.5</c:v>
                </c:pt>
                <c:pt idx="8490">
                  <c:v>424.55</c:v>
                </c:pt>
                <c:pt idx="8491">
                  <c:v>424.6</c:v>
                </c:pt>
                <c:pt idx="8492">
                  <c:v>424.65</c:v>
                </c:pt>
                <c:pt idx="8493">
                  <c:v>424.7</c:v>
                </c:pt>
                <c:pt idx="8494">
                  <c:v>424.75</c:v>
                </c:pt>
                <c:pt idx="8495">
                  <c:v>424.8</c:v>
                </c:pt>
                <c:pt idx="8496">
                  <c:v>424.85</c:v>
                </c:pt>
                <c:pt idx="8497">
                  <c:v>424.9</c:v>
                </c:pt>
                <c:pt idx="8498">
                  <c:v>424.95</c:v>
                </c:pt>
                <c:pt idx="8499">
                  <c:v>425</c:v>
                </c:pt>
                <c:pt idx="8500">
                  <c:v>425.05</c:v>
                </c:pt>
                <c:pt idx="8501">
                  <c:v>425.1</c:v>
                </c:pt>
                <c:pt idx="8502">
                  <c:v>425.15</c:v>
                </c:pt>
                <c:pt idx="8503">
                  <c:v>425.2</c:v>
                </c:pt>
                <c:pt idx="8504">
                  <c:v>425.25</c:v>
                </c:pt>
                <c:pt idx="8505">
                  <c:v>425.3</c:v>
                </c:pt>
                <c:pt idx="8506">
                  <c:v>425.35</c:v>
                </c:pt>
                <c:pt idx="8507">
                  <c:v>425.4</c:v>
                </c:pt>
                <c:pt idx="8508">
                  <c:v>425.45</c:v>
                </c:pt>
                <c:pt idx="8509">
                  <c:v>425.5</c:v>
                </c:pt>
                <c:pt idx="8510">
                  <c:v>425.55</c:v>
                </c:pt>
                <c:pt idx="8511">
                  <c:v>425.6</c:v>
                </c:pt>
                <c:pt idx="8512">
                  <c:v>425.65</c:v>
                </c:pt>
                <c:pt idx="8513">
                  <c:v>425.7</c:v>
                </c:pt>
                <c:pt idx="8514">
                  <c:v>425.75</c:v>
                </c:pt>
                <c:pt idx="8515">
                  <c:v>425.8</c:v>
                </c:pt>
                <c:pt idx="8516">
                  <c:v>425.85</c:v>
                </c:pt>
                <c:pt idx="8517">
                  <c:v>425.9</c:v>
                </c:pt>
                <c:pt idx="8518">
                  <c:v>425.95</c:v>
                </c:pt>
                <c:pt idx="8519">
                  <c:v>426</c:v>
                </c:pt>
                <c:pt idx="8520">
                  <c:v>426.05</c:v>
                </c:pt>
                <c:pt idx="8521">
                  <c:v>426.1</c:v>
                </c:pt>
                <c:pt idx="8522">
                  <c:v>426.15</c:v>
                </c:pt>
                <c:pt idx="8523">
                  <c:v>426.2</c:v>
                </c:pt>
                <c:pt idx="8524">
                  <c:v>426.25</c:v>
                </c:pt>
                <c:pt idx="8525">
                  <c:v>426.3</c:v>
                </c:pt>
                <c:pt idx="8526">
                  <c:v>426.35</c:v>
                </c:pt>
                <c:pt idx="8527">
                  <c:v>426.4</c:v>
                </c:pt>
                <c:pt idx="8528">
                  <c:v>426.45</c:v>
                </c:pt>
                <c:pt idx="8529">
                  <c:v>426.5</c:v>
                </c:pt>
                <c:pt idx="8530">
                  <c:v>426.55</c:v>
                </c:pt>
                <c:pt idx="8531">
                  <c:v>426.6</c:v>
                </c:pt>
                <c:pt idx="8532">
                  <c:v>426.65</c:v>
                </c:pt>
                <c:pt idx="8533">
                  <c:v>426.7</c:v>
                </c:pt>
                <c:pt idx="8534">
                  <c:v>426.75</c:v>
                </c:pt>
                <c:pt idx="8535">
                  <c:v>426.8</c:v>
                </c:pt>
                <c:pt idx="8536">
                  <c:v>426.85</c:v>
                </c:pt>
                <c:pt idx="8537">
                  <c:v>426.9</c:v>
                </c:pt>
                <c:pt idx="8538">
                  <c:v>426.95</c:v>
                </c:pt>
                <c:pt idx="8539">
                  <c:v>427</c:v>
                </c:pt>
                <c:pt idx="8540">
                  <c:v>427.05</c:v>
                </c:pt>
                <c:pt idx="8541">
                  <c:v>427.1</c:v>
                </c:pt>
                <c:pt idx="8542">
                  <c:v>427.15</c:v>
                </c:pt>
                <c:pt idx="8543">
                  <c:v>427.2</c:v>
                </c:pt>
                <c:pt idx="8544">
                  <c:v>427.25</c:v>
                </c:pt>
                <c:pt idx="8545">
                  <c:v>427.3</c:v>
                </c:pt>
                <c:pt idx="8546">
                  <c:v>427.35</c:v>
                </c:pt>
                <c:pt idx="8547">
                  <c:v>427.4</c:v>
                </c:pt>
                <c:pt idx="8548">
                  <c:v>427.45</c:v>
                </c:pt>
                <c:pt idx="8549">
                  <c:v>427.5</c:v>
                </c:pt>
                <c:pt idx="8550">
                  <c:v>427.55</c:v>
                </c:pt>
                <c:pt idx="8551">
                  <c:v>427.6</c:v>
                </c:pt>
                <c:pt idx="8552">
                  <c:v>427.65</c:v>
                </c:pt>
                <c:pt idx="8553">
                  <c:v>427.7</c:v>
                </c:pt>
                <c:pt idx="8554">
                  <c:v>427.75</c:v>
                </c:pt>
                <c:pt idx="8555">
                  <c:v>427.8</c:v>
                </c:pt>
                <c:pt idx="8556">
                  <c:v>427.85</c:v>
                </c:pt>
                <c:pt idx="8557">
                  <c:v>427.9</c:v>
                </c:pt>
                <c:pt idx="8558">
                  <c:v>427.95</c:v>
                </c:pt>
                <c:pt idx="8559">
                  <c:v>428</c:v>
                </c:pt>
                <c:pt idx="8560">
                  <c:v>428.05</c:v>
                </c:pt>
                <c:pt idx="8561">
                  <c:v>428.1</c:v>
                </c:pt>
                <c:pt idx="8562">
                  <c:v>428.15</c:v>
                </c:pt>
                <c:pt idx="8563">
                  <c:v>428.2</c:v>
                </c:pt>
                <c:pt idx="8564">
                  <c:v>428.25</c:v>
                </c:pt>
                <c:pt idx="8565">
                  <c:v>428.3</c:v>
                </c:pt>
                <c:pt idx="8566">
                  <c:v>428.35</c:v>
                </c:pt>
                <c:pt idx="8567">
                  <c:v>428.4</c:v>
                </c:pt>
                <c:pt idx="8568">
                  <c:v>428.45</c:v>
                </c:pt>
                <c:pt idx="8569">
                  <c:v>428.5</c:v>
                </c:pt>
                <c:pt idx="8570">
                  <c:v>428.55</c:v>
                </c:pt>
                <c:pt idx="8571">
                  <c:v>428.6</c:v>
                </c:pt>
                <c:pt idx="8572">
                  <c:v>428.65</c:v>
                </c:pt>
                <c:pt idx="8573">
                  <c:v>428.7</c:v>
                </c:pt>
                <c:pt idx="8574">
                  <c:v>428.75</c:v>
                </c:pt>
                <c:pt idx="8575">
                  <c:v>428.8</c:v>
                </c:pt>
                <c:pt idx="8576">
                  <c:v>428.85</c:v>
                </c:pt>
                <c:pt idx="8577">
                  <c:v>428.9</c:v>
                </c:pt>
                <c:pt idx="8578">
                  <c:v>428.95</c:v>
                </c:pt>
                <c:pt idx="8579">
                  <c:v>429</c:v>
                </c:pt>
                <c:pt idx="8580">
                  <c:v>429.05</c:v>
                </c:pt>
                <c:pt idx="8581">
                  <c:v>429.1</c:v>
                </c:pt>
                <c:pt idx="8582">
                  <c:v>429.15</c:v>
                </c:pt>
                <c:pt idx="8583">
                  <c:v>429.2</c:v>
                </c:pt>
                <c:pt idx="8584">
                  <c:v>429.25</c:v>
                </c:pt>
                <c:pt idx="8585">
                  <c:v>429.3</c:v>
                </c:pt>
                <c:pt idx="8586">
                  <c:v>429.35</c:v>
                </c:pt>
                <c:pt idx="8587">
                  <c:v>429.4</c:v>
                </c:pt>
                <c:pt idx="8588">
                  <c:v>429.45</c:v>
                </c:pt>
                <c:pt idx="8589">
                  <c:v>429.5</c:v>
                </c:pt>
                <c:pt idx="8590">
                  <c:v>429.55</c:v>
                </c:pt>
                <c:pt idx="8591">
                  <c:v>429.6</c:v>
                </c:pt>
                <c:pt idx="8592">
                  <c:v>429.65</c:v>
                </c:pt>
                <c:pt idx="8593">
                  <c:v>429.7</c:v>
                </c:pt>
                <c:pt idx="8594">
                  <c:v>429.75</c:v>
                </c:pt>
                <c:pt idx="8595">
                  <c:v>429.8</c:v>
                </c:pt>
                <c:pt idx="8596">
                  <c:v>429.85</c:v>
                </c:pt>
                <c:pt idx="8597">
                  <c:v>429.9</c:v>
                </c:pt>
                <c:pt idx="8598">
                  <c:v>429.95</c:v>
                </c:pt>
                <c:pt idx="8599">
                  <c:v>430</c:v>
                </c:pt>
                <c:pt idx="8600">
                  <c:v>430.05</c:v>
                </c:pt>
                <c:pt idx="8601">
                  <c:v>430.1</c:v>
                </c:pt>
                <c:pt idx="8602">
                  <c:v>430.15</c:v>
                </c:pt>
                <c:pt idx="8603">
                  <c:v>430.2</c:v>
                </c:pt>
                <c:pt idx="8604">
                  <c:v>430.25</c:v>
                </c:pt>
                <c:pt idx="8605">
                  <c:v>430.3</c:v>
                </c:pt>
                <c:pt idx="8606">
                  <c:v>430.35</c:v>
                </c:pt>
                <c:pt idx="8607">
                  <c:v>430.4</c:v>
                </c:pt>
                <c:pt idx="8608">
                  <c:v>430.45</c:v>
                </c:pt>
                <c:pt idx="8609">
                  <c:v>430.5</c:v>
                </c:pt>
                <c:pt idx="8610">
                  <c:v>430.55</c:v>
                </c:pt>
                <c:pt idx="8611">
                  <c:v>430.6</c:v>
                </c:pt>
                <c:pt idx="8612">
                  <c:v>430.65</c:v>
                </c:pt>
                <c:pt idx="8613">
                  <c:v>430.7</c:v>
                </c:pt>
                <c:pt idx="8614">
                  <c:v>430.75</c:v>
                </c:pt>
                <c:pt idx="8615">
                  <c:v>430.8</c:v>
                </c:pt>
                <c:pt idx="8616">
                  <c:v>430.85</c:v>
                </c:pt>
                <c:pt idx="8617">
                  <c:v>430.9</c:v>
                </c:pt>
                <c:pt idx="8618">
                  <c:v>430.95</c:v>
                </c:pt>
                <c:pt idx="8619">
                  <c:v>431</c:v>
                </c:pt>
                <c:pt idx="8620">
                  <c:v>431.05</c:v>
                </c:pt>
                <c:pt idx="8621">
                  <c:v>431.1</c:v>
                </c:pt>
                <c:pt idx="8622">
                  <c:v>431.15</c:v>
                </c:pt>
                <c:pt idx="8623">
                  <c:v>431.2</c:v>
                </c:pt>
                <c:pt idx="8624">
                  <c:v>431.25</c:v>
                </c:pt>
                <c:pt idx="8625">
                  <c:v>431.3</c:v>
                </c:pt>
                <c:pt idx="8626">
                  <c:v>431.35</c:v>
                </c:pt>
                <c:pt idx="8627">
                  <c:v>431.4</c:v>
                </c:pt>
                <c:pt idx="8628">
                  <c:v>431.45</c:v>
                </c:pt>
                <c:pt idx="8629">
                  <c:v>431.5</c:v>
                </c:pt>
                <c:pt idx="8630">
                  <c:v>431.55</c:v>
                </c:pt>
                <c:pt idx="8631">
                  <c:v>431.6</c:v>
                </c:pt>
                <c:pt idx="8632">
                  <c:v>431.65</c:v>
                </c:pt>
                <c:pt idx="8633">
                  <c:v>431.7</c:v>
                </c:pt>
                <c:pt idx="8634">
                  <c:v>431.75</c:v>
                </c:pt>
                <c:pt idx="8635">
                  <c:v>431.8</c:v>
                </c:pt>
                <c:pt idx="8636">
                  <c:v>431.85</c:v>
                </c:pt>
                <c:pt idx="8637">
                  <c:v>431.9</c:v>
                </c:pt>
                <c:pt idx="8638">
                  <c:v>431.95</c:v>
                </c:pt>
                <c:pt idx="8639">
                  <c:v>432</c:v>
                </c:pt>
                <c:pt idx="8640">
                  <c:v>432.05</c:v>
                </c:pt>
                <c:pt idx="8641">
                  <c:v>432.1</c:v>
                </c:pt>
                <c:pt idx="8642">
                  <c:v>432.15</c:v>
                </c:pt>
                <c:pt idx="8643">
                  <c:v>432.2</c:v>
                </c:pt>
                <c:pt idx="8644">
                  <c:v>432.25</c:v>
                </c:pt>
                <c:pt idx="8645">
                  <c:v>432.3</c:v>
                </c:pt>
                <c:pt idx="8646">
                  <c:v>432.35</c:v>
                </c:pt>
                <c:pt idx="8647">
                  <c:v>432.4</c:v>
                </c:pt>
                <c:pt idx="8648">
                  <c:v>432.45</c:v>
                </c:pt>
                <c:pt idx="8649">
                  <c:v>432.5</c:v>
                </c:pt>
                <c:pt idx="8650">
                  <c:v>432.55</c:v>
                </c:pt>
                <c:pt idx="8651">
                  <c:v>432.6</c:v>
                </c:pt>
                <c:pt idx="8652">
                  <c:v>432.65</c:v>
                </c:pt>
                <c:pt idx="8653">
                  <c:v>432.7</c:v>
                </c:pt>
                <c:pt idx="8654">
                  <c:v>432.75</c:v>
                </c:pt>
                <c:pt idx="8655">
                  <c:v>432.8</c:v>
                </c:pt>
                <c:pt idx="8656">
                  <c:v>432.85</c:v>
                </c:pt>
                <c:pt idx="8657">
                  <c:v>432.9</c:v>
                </c:pt>
                <c:pt idx="8658">
                  <c:v>432.95</c:v>
                </c:pt>
                <c:pt idx="8659">
                  <c:v>433</c:v>
                </c:pt>
                <c:pt idx="8660">
                  <c:v>433.05</c:v>
                </c:pt>
                <c:pt idx="8661">
                  <c:v>433.1</c:v>
                </c:pt>
                <c:pt idx="8662">
                  <c:v>433.15</c:v>
                </c:pt>
                <c:pt idx="8663">
                  <c:v>433.2</c:v>
                </c:pt>
                <c:pt idx="8664">
                  <c:v>433.25</c:v>
                </c:pt>
                <c:pt idx="8665">
                  <c:v>433.3</c:v>
                </c:pt>
                <c:pt idx="8666">
                  <c:v>433.35</c:v>
                </c:pt>
                <c:pt idx="8667">
                  <c:v>433.4</c:v>
                </c:pt>
                <c:pt idx="8668">
                  <c:v>433.45</c:v>
                </c:pt>
                <c:pt idx="8669">
                  <c:v>433.5</c:v>
                </c:pt>
                <c:pt idx="8670">
                  <c:v>433.55</c:v>
                </c:pt>
                <c:pt idx="8671">
                  <c:v>433.6</c:v>
                </c:pt>
                <c:pt idx="8672">
                  <c:v>433.65</c:v>
                </c:pt>
                <c:pt idx="8673">
                  <c:v>433.7</c:v>
                </c:pt>
                <c:pt idx="8674">
                  <c:v>433.75</c:v>
                </c:pt>
                <c:pt idx="8675">
                  <c:v>433.8</c:v>
                </c:pt>
                <c:pt idx="8676">
                  <c:v>433.85</c:v>
                </c:pt>
                <c:pt idx="8677">
                  <c:v>433.9</c:v>
                </c:pt>
                <c:pt idx="8678">
                  <c:v>433.95</c:v>
                </c:pt>
                <c:pt idx="8679">
                  <c:v>434</c:v>
                </c:pt>
                <c:pt idx="8680">
                  <c:v>434.05</c:v>
                </c:pt>
                <c:pt idx="8681">
                  <c:v>434.1</c:v>
                </c:pt>
                <c:pt idx="8682">
                  <c:v>434.15</c:v>
                </c:pt>
                <c:pt idx="8683">
                  <c:v>434.2</c:v>
                </c:pt>
                <c:pt idx="8684">
                  <c:v>434.25</c:v>
                </c:pt>
                <c:pt idx="8685">
                  <c:v>434.3</c:v>
                </c:pt>
                <c:pt idx="8686">
                  <c:v>434.35</c:v>
                </c:pt>
                <c:pt idx="8687">
                  <c:v>434.4</c:v>
                </c:pt>
                <c:pt idx="8688">
                  <c:v>434.45</c:v>
                </c:pt>
                <c:pt idx="8689">
                  <c:v>434.5</c:v>
                </c:pt>
                <c:pt idx="8690">
                  <c:v>434.55</c:v>
                </c:pt>
                <c:pt idx="8691">
                  <c:v>434.6</c:v>
                </c:pt>
                <c:pt idx="8692">
                  <c:v>434.65</c:v>
                </c:pt>
                <c:pt idx="8693">
                  <c:v>434.7</c:v>
                </c:pt>
                <c:pt idx="8694">
                  <c:v>434.75</c:v>
                </c:pt>
                <c:pt idx="8695">
                  <c:v>434.8</c:v>
                </c:pt>
                <c:pt idx="8696">
                  <c:v>434.85</c:v>
                </c:pt>
                <c:pt idx="8697">
                  <c:v>434.9</c:v>
                </c:pt>
                <c:pt idx="8698">
                  <c:v>434.95</c:v>
                </c:pt>
                <c:pt idx="8699">
                  <c:v>435</c:v>
                </c:pt>
                <c:pt idx="8700">
                  <c:v>435.05</c:v>
                </c:pt>
                <c:pt idx="8701">
                  <c:v>435.1</c:v>
                </c:pt>
                <c:pt idx="8702">
                  <c:v>435.15</c:v>
                </c:pt>
                <c:pt idx="8703">
                  <c:v>435.2</c:v>
                </c:pt>
                <c:pt idx="8704">
                  <c:v>435.25</c:v>
                </c:pt>
                <c:pt idx="8705">
                  <c:v>435.3</c:v>
                </c:pt>
                <c:pt idx="8706">
                  <c:v>435.35</c:v>
                </c:pt>
                <c:pt idx="8707">
                  <c:v>435.4</c:v>
                </c:pt>
                <c:pt idx="8708">
                  <c:v>435.45</c:v>
                </c:pt>
                <c:pt idx="8709">
                  <c:v>435.5</c:v>
                </c:pt>
                <c:pt idx="8710">
                  <c:v>435.55</c:v>
                </c:pt>
                <c:pt idx="8711">
                  <c:v>435.6</c:v>
                </c:pt>
                <c:pt idx="8712">
                  <c:v>435.65</c:v>
                </c:pt>
                <c:pt idx="8713">
                  <c:v>435.7</c:v>
                </c:pt>
                <c:pt idx="8714">
                  <c:v>435.75</c:v>
                </c:pt>
                <c:pt idx="8715">
                  <c:v>435.8</c:v>
                </c:pt>
                <c:pt idx="8716">
                  <c:v>435.85</c:v>
                </c:pt>
                <c:pt idx="8717">
                  <c:v>435.9</c:v>
                </c:pt>
                <c:pt idx="8718">
                  <c:v>435.95</c:v>
                </c:pt>
                <c:pt idx="8719">
                  <c:v>436</c:v>
                </c:pt>
                <c:pt idx="8720">
                  <c:v>436.05</c:v>
                </c:pt>
                <c:pt idx="8721">
                  <c:v>436.1</c:v>
                </c:pt>
                <c:pt idx="8722">
                  <c:v>436.15</c:v>
                </c:pt>
                <c:pt idx="8723">
                  <c:v>436.2</c:v>
                </c:pt>
                <c:pt idx="8724">
                  <c:v>436.25</c:v>
                </c:pt>
                <c:pt idx="8725">
                  <c:v>436.3</c:v>
                </c:pt>
                <c:pt idx="8726">
                  <c:v>436.35</c:v>
                </c:pt>
                <c:pt idx="8727">
                  <c:v>436.4</c:v>
                </c:pt>
                <c:pt idx="8728">
                  <c:v>436.45</c:v>
                </c:pt>
                <c:pt idx="8729">
                  <c:v>436.5</c:v>
                </c:pt>
                <c:pt idx="8730">
                  <c:v>436.55</c:v>
                </c:pt>
                <c:pt idx="8731">
                  <c:v>436.6</c:v>
                </c:pt>
                <c:pt idx="8732">
                  <c:v>436.65</c:v>
                </c:pt>
                <c:pt idx="8733">
                  <c:v>436.7</c:v>
                </c:pt>
                <c:pt idx="8734">
                  <c:v>436.75</c:v>
                </c:pt>
                <c:pt idx="8735">
                  <c:v>436.8</c:v>
                </c:pt>
                <c:pt idx="8736">
                  <c:v>436.85</c:v>
                </c:pt>
                <c:pt idx="8737">
                  <c:v>436.9</c:v>
                </c:pt>
                <c:pt idx="8738">
                  <c:v>436.95</c:v>
                </c:pt>
                <c:pt idx="8739">
                  <c:v>437</c:v>
                </c:pt>
                <c:pt idx="8740">
                  <c:v>437.05</c:v>
                </c:pt>
                <c:pt idx="8741">
                  <c:v>437.1</c:v>
                </c:pt>
                <c:pt idx="8742">
                  <c:v>437.15</c:v>
                </c:pt>
                <c:pt idx="8743">
                  <c:v>437.2</c:v>
                </c:pt>
                <c:pt idx="8744">
                  <c:v>437.25</c:v>
                </c:pt>
                <c:pt idx="8745">
                  <c:v>437.3</c:v>
                </c:pt>
                <c:pt idx="8746">
                  <c:v>437.35</c:v>
                </c:pt>
                <c:pt idx="8747">
                  <c:v>437.4</c:v>
                </c:pt>
                <c:pt idx="8748">
                  <c:v>437.45</c:v>
                </c:pt>
                <c:pt idx="8749">
                  <c:v>437.5</c:v>
                </c:pt>
                <c:pt idx="8750">
                  <c:v>437.55</c:v>
                </c:pt>
                <c:pt idx="8751">
                  <c:v>437.6</c:v>
                </c:pt>
                <c:pt idx="8752">
                  <c:v>437.65</c:v>
                </c:pt>
                <c:pt idx="8753">
                  <c:v>437.7</c:v>
                </c:pt>
                <c:pt idx="8754">
                  <c:v>437.75</c:v>
                </c:pt>
                <c:pt idx="8755">
                  <c:v>437.8</c:v>
                </c:pt>
                <c:pt idx="8756">
                  <c:v>437.85</c:v>
                </c:pt>
                <c:pt idx="8757">
                  <c:v>437.9</c:v>
                </c:pt>
                <c:pt idx="8758">
                  <c:v>437.95</c:v>
                </c:pt>
                <c:pt idx="8759">
                  <c:v>438</c:v>
                </c:pt>
                <c:pt idx="8760">
                  <c:v>438.05</c:v>
                </c:pt>
                <c:pt idx="8761">
                  <c:v>438.1</c:v>
                </c:pt>
                <c:pt idx="8762">
                  <c:v>438.15</c:v>
                </c:pt>
                <c:pt idx="8763">
                  <c:v>438.2</c:v>
                </c:pt>
                <c:pt idx="8764">
                  <c:v>438.25</c:v>
                </c:pt>
                <c:pt idx="8765">
                  <c:v>438.3</c:v>
                </c:pt>
                <c:pt idx="8766">
                  <c:v>438.35</c:v>
                </c:pt>
                <c:pt idx="8767">
                  <c:v>438.4</c:v>
                </c:pt>
                <c:pt idx="8768">
                  <c:v>438.45</c:v>
                </c:pt>
                <c:pt idx="8769">
                  <c:v>438.5</c:v>
                </c:pt>
                <c:pt idx="8770">
                  <c:v>438.55</c:v>
                </c:pt>
                <c:pt idx="8771">
                  <c:v>438.6</c:v>
                </c:pt>
                <c:pt idx="8772">
                  <c:v>438.65</c:v>
                </c:pt>
                <c:pt idx="8773">
                  <c:v>438.7</c:v>
                </c:pt>
                <c:pt idx="8774">
                  <c:v>438.75</c:v>
                </c:pt>
                <c:pt idx="8775">
                  <c:v>438.8</c:v>
                </c:pt>
                <c:pt idx="8776">
                  <c:v>438.85</c:v>
                </c:pt>
                <c:pt idx="8777">
                  <c:v>438.9</c:v>
                </c:pt>
                <c:pt idx="8778">
                  <c:v>438.95</c:v>
                </c:pt>
                <c:pt idx="8779">
                  <c:v>439</c:v>
                </c:pt>
                <c:pt idx="8780">
                  <c:v>439.05</c:v>
                </c:pt>
                <c:pt idx="8781">
                  <c:v>439.1</c:v>
                </c:pt>
                <c:pt idx="8782">
                  <c:v>439.15</c:v>
                </c:pt>
                <c:pt idx="8783">
                  <c:v>439.2</c:v>
                </c:pt>
                <c:pt idx="8784">
                  <c:v>439.25</c:v>
                </c:pt>
                <c:pt idx="8785">
                  <c:v>439.3</c:v>
                </c:pt>
                <c:pt idx="8786">
                  <c:v>439.35</c:v>
                </c:pt>
                <c:pt idx="8787">
                  <c:v>439.4</c:v>
                </c:pt>
                <c:pt idx="8788">
                  <c:v>439.45</c:v>
                </c:pt>
                <c:pt idx="8789">
                  <c:v>439.5</c:v>
                </c:pt>
                <c:pt idx="8790">
                  <c:v>439.55</c:v>
                </c:pt>
                <c:pt idx="8791">
                  <c:v>439.6</c:v>
                </c:pt>
                <c:pt idx="8792">
                  <c:v>439.65</c:v>
                </c:pt>
                <c:pt idx="8793">
                  <c:v>439.7</c:v>
                </c:pt>
                <c:pt idx="8794">
                  <c:v>439.75</c:v>
                </c:pt>
                <c:pt idx="8795">
                  <c:v>439.8</c:v>
                </c:pt>
                <c:pt idx="8796">
                  <c:v>439.85</c:v>
                </c:pt>
                <c:pt idx="8797">
                  <c:v>439.9</c:v>
                </c:pt>
                <c:pt idx="8798">
                  <c:v>439.95</c:v>
                </c:pt>
                <c:pt idx="8799">
                  <c:v>440</c:v>
                </c:pt>
                <c:pt idx="8800">
                  <c:v>440.05</c:v>
                </c:pt>
                <c:pt idx="8801">
                  <c:v>440.1</c:v>
                </c:pt>
                <c:pt idx="8802">
                  <c:v>440.15</c:v>
                </c:pt>
                <c:pt idx="8803">
                  <c:v>440.2</c:v>
                </c:pt>
                <c:pt idx="8804">
                  <c:v>440.25</c:v>
                </c:pt>
                <c:pt idx="8805">
                  <c:v>440.3</c:v>
                </c:pt>
                <c:pt idx="8806">
                  <c:v>440.35</c:v>
                </c:pt>
                <c:pt idx="8807">
                  <c:v>440.4</c:v>
                </c:pt>
                <c:pt idx="8808">
                  <c:v>440.45</c:v>
                </c:pt>
                <c:pt idx="8809">
                  <c:v>440.5</c:v>
                </c:pt>
                <c:pt idx="8810">
                  <c:v>440.55</c:v>
                </c:pt>
                <c:pt idx="8811">
                  <c:v>440.6</c:v>
                </c:pt>
                <c:pt idx="8812">
                  <c:v>440.65</c:v>
                </c:pt>
                <c:pt idx="8813">
                  <c:v>440.7</c:v>
                </c:pt>
                <c:pt idx="8814">
                  <c:v>440.75</c:v>
                </c:pt>
                <c:pt idx="8815">
                  <c:v>440.8</c:v>
                </c:pt>
                <c:pt idx="8816">
                  <c:v>440.85</c:v>
                </c:pt>
                <c:pt idx="8817">
                  <c:v>440.9</c:v>
                </c:pt>
                <c:pt idx="8818">
                  <c:v>440.95</c:v>
                </c:pt>
                <c:pt idx="8819">
                  <c:v>441</c:v>
                </c:pt>
                <c:pt idx="8820">
                  <c:v>441.05</c:v>
                </c:pt>
                <c:pt idx="8821">
                  <c:v>441.1</c:v>
                </c:pt>
                <c:pt idx="8822">
                  <c:v>441.15</c:v>
                </c:pt>
                <c:pt idx="8823">
                  <c:v>441.2</c:v>
                </c:pt>
                <c:pt idx="8824">
                  <c:v>441.25</c:v>
                </c:pt>
                <c:pt idx="8825">
                  <c:v>441.3</c:v>
                </c:pt>
                <c:pt idx="8826">
                  <c:v>441.35</c:v>
                </c:pt>
                <c:pt idx="8827">
                  <c:v>441.4</c:v>
                </c:pt>
                <c:pt idx="8828">
                  <c:v>441.45</c:v>
                </c:pt>
                <c:pt idx="8829">
                  <c:v>441.5</c:v>
                </c:pt>
                <c:pt idx="8830">
                  <c:v>441.55</c:v>
                </c:pt>
                <c:pt idx="8831">
                  <c:v>441.6</c:v>
                </c:pt>
                <c:pt idx="8832">
                  <c:v>441.65</c:v>
                </c:pt>
                <c:pt idx="8833">
                  <c:v>441.7</c:v>
                </c:pt>
                <c:pt idx="8834">
                  <c:v>441.75</c:v>
                </c:pt>
                <c:pt idx="8835">
                  <c:v>441.8</c:v>
                </c:pt>
                <c:pt idx="8836">
                  <c:v>441.85</c:v>
                </c:pt>
                <c:pt idx="8837">
                  <c:v>441.9</c:v>
                </c:pt>
                <c:pt idx="8838">
                  <c:v>441.95</c:v>
                </c:pt>
                <c:pt idx="8839">
                  <c:v>442</c:v>
                </c:pt>
                <c:pt idx="8840">
                  <c:v>442.05</c:v>
                </c:pt>
                <c:pt idx="8841">
                  <c:v>442.1</c:v>
                </c:pt>
                <c:pt idx="8842">
                  <c:v>442.15</c:v>
                </c:pt>
                <c:pt idx="8843">
                  <c:v>442.2</c:v>
                </c:pt>
                <c:pt idx="8844">
                  <c:v>442.25</c:v>
                </c:pt>
                <c:pt idx="8845">
                  <c:v>442.3</c:v>
                </c:pt>
                <c:pt idx="8846">
                  <c:v>442.35</c:v>
                </c:pt>
                <c:pt idx="8847">
                  <c:v>442.4</c:v>
                </c:pt>
                <c:pt idx="8848">
                  <c:v>442.45</c:v>
                </c:pt>
                <c:pt idx="8849">
                  <c:v>442.5</c:v>
                </c:pt>
                <c:pt idx="8850">
                  <c:v>442.55</c:v>
                </c:pt>
                <c:pt idx="8851">
                  <c:v>442.6</c:v>
                </c:pt>
                <c:pt idx="8852">
                  <c:v>442.65</c:v>
                </c:pt>
                <c:pt idx="8853">
                  <c:v>442.7</c:v>
                </c:pt>
                <c:pt idx="8854">
                  <c:v>442.75</c:v>
                </c:pt>
                <c:pt idx="8855">
                  <c:v>442.8</c:v>
                </c:pt>
                <c:pt idx="8856">
                  <c:v>442.85</c:v>
                </c:pt>
                <c:pt idx="8857">
                  <c:v>442.9</c:v>
                </c:pt>
                <c:pt idx="8858">
                  <c:v>442.95</c:v>
                </c:pt>
                <c:pt idx="8859">
                  <c:v>443</c:v>
                </c:pt>
                <c:pt idx="8860">
                  <c:v>443.05</c:v>
                </c:pt>
                <c:pt idx="8861">
                  <c:v>443.1</c:v>
                </c:pt>
                <c:pt idx="8862">
                  <c:v>443.15</c:v>
                </c:pt>
                <c:pt idx="8863">
                  <c:v>443.2</c:v>
                </c:pt>
                <c:pt idx="8864">
                  <c:v>443.25</c:v>
                </c:pt>
                <c:pt idx="8865">
                  <c:v>443.3</c:v>
                </c:pt>
                <c:pt idx="8866">
                  <c:v>443.35</c:v>
                </c:pt>
                <c:pt idx="8867">
                  <c:v>443.4</c:v>
                </c:pt>
                <c:pt idx="8868">
                  <c:v>443.45</c:v>
                </c:pt>
                <c:pt idx="8869">
                  <c:v>443.5</c:v>
                </c:pt>
                <c:pt idx="8870">
                  <c:v>443.55</c:v>
                </c:pt>
                <c:pt idx="8871">
                  <c:v>443.6</c:v>
                </c:pt>
                <c:pt idx="8872">
                  <c:v>443.65</c:v>
                </c:pt>
                <c:pt idx="8873">
                  <c:v>443.7</c:v>
                </c:pt>
                <c:pt idx="8874">
                  <c:v>443.75</c:v>
                </c:pt>
                <c:pt idx="8875">
                  <c:v>443.8</c:v>
                </c:pt>
                <c:pt idx="8876">
                  <c:v>443.85</c:v>
                </c:pt>
                <c:pt idx="8877">
                  <c:v>443.9</c:v>
                </c:pt>
                <c:pt idx="8878">
                  <c:v>443.95</c:v>
                </c:pt>
                <c:pt idx="8879">
                  <c:v>444</c:v>
                </c:pt>
                <c:pt idx="8880">
                  <c:v>444.05</c:v>
                </c:pt>
                <c:pt idx="8881">
                  <c:v>444.1</c:v>
                </c:pt>
                <c:pt idx="8882">
                  <c:v>444.15</c:v>
                </c:pt>
                <c:pt idx="8883">
                  <c:v>444.2</c:v>
                </c:pt>
                <c:pt idx="8884">
                  <c:v>444.25</c:v>
                </c:pt>
                <c:pt idx="8885">
                  <c:v>444.3</c:v>
                </c:pt>
                <c:pt idx="8886">
                  <c:v>444.35</c:v>
                </c:pt>
                <c:pt idx="8887">
                  <c:v>444.4</c:v>
                </c:pt>
                <c:pt idx="8888">
                  <c:v>444.45</c:v>
                </c:pt>
                <c:pt idx="8889">
                  <c:v>444.5</c:v>
                </c:pt>
                <c:pt idx="8890">
                  <c:v>444.55</c:v>
                </c:pt>
                <c:pt idx="8891">
                  <c:v>444.6</c:v>
                </c:pt>
                <c:pt idx="8892">
                  <c:v>444.65</c:v>
                </c:pt>
                <c:pt idx="8893">
                  <c:v>444.7</c:v>
                </c:pt>
                <c:pt idx="8894">
                  <c:v>444.75</c:v>
                </c:pt>
                <c:pt idx="8895">
                  <c:v>444.8</c:v>
                </c:pt>
                <c:pt idx="8896">
                  <c:v>444.85</c:v>
                </c:pt>
                <c:pt idx="8897">
                  <c:v>444.9</c:v>
                </c:pt>
                <c:pt idx="8898">
                  <c:v>444.95</c:v>
                </c:pt>
                <c:pt idx="8899">
                  <c:v>445</c:v>
                </c:pt>
                <c:pt idx="8900">
                  <c:v>445.05</c:v>
                </c:pt>
                <c:pt idx="8901">
                  <c:v>445.1</c:v>
                </c:pt>
                <c:pt idx="8902">
                  <c:v>445.15</c:v>
                </c:pt>
                <c:pt idx="8903">
                  <c:v>445.2</c:v>
                </c:pt>
                <c:pt idx="8904">
                  <c:v>445.25</c:v>
                </c:pt>
                <c:pt idx="8905">
                  <c:v>445.3</c:v>
                </c:pt>
                <c:pt idx="8906">
                  <c:v>445.35</c:v>
                </c:pt>
                <c:pt idx="8907">
                  <c:v>445.4</c:v>
                </c:pt>
                <c:pt idx="8908">
                  <c:v>445.45</c:v>
                </c:pt>
                <c:pt idx="8909">
                  <c:v>445.5</c:v>
                </c:pt>
                <c:pt idx="8910">
                  <c:v>445.55</c:v>
                </c:pt>
                <c:pt idx="8911">
                  <c:v>445.6</c:v>
                </c:pt>
                <c:pt idx="8912">
                  <c:v>445.65</c:v>
                </c:pt>
                <c:pt idx="8913">
                  <c:v>445.7</c:v>
                </c:pt>
                <c:pt idx="8914">
                  <c:v>445.75</c:v>
                </c:pt>
                <c:pt idx="8915">
                  <c:v>445.8</c:v>
                </c:pt>
                <c:pt idx="8916">
                  <c:v>445.85</c:v>
                </c:pt>
                <c:pt idx="8917">
                  <c:v>445.9</c:v>
                </c:pt>
                <c:pt idx="8918">
                  <c:v>445.95</c:v>
                </c:pt>
                <c:pt idx="8919">
                  <c:v>446</c:v>
                </c:pt>
                <c:pt idx="8920">
                  <c:v>446.05</c:v>
                </c:pt>
                <c:pt idx="8921">
                  <c:v>446.1</c:v>
                </c:pt>
                <c:pt idx="8922">
                  <c:v>446.15</c:v>
                </c:pt>
                <c:pt idx="8923">
                  <c:v>446.2</c:v>
                </c:pt>
                <c:pt idx="8924">
                  <c:v>446.25</c:v>
                </c:pt>
                <c:pt idx="8925">
                  <c:v>446.3</c:v>
                </c:pt>
                <c:pt idx="8926">
                  <c:v>446.35</c:v>
                </c:pt>
                <c:pt idx="8927">
                  <c:v>446.4</c:v>
                </c:pt>
                <c:pt idx="8928">
                  <c:v>446.45</c:v>
                </c:pt>
                <c:pt idx="8929">
                  <c:v>446.5</c:v>
                </c:pt>
                <c:pt idx="8930">
                  <c:v>446.55</c:v>
                </c:pt>
                <c:pt idx="8931">
                  <c:v>446.6</c:v>
                </c:pt>
                <c:pt idx="8932">
                  <c:v>446.65</c:v>
                </c:pt>
                <c:pt idx="8933">
                  <c:v>446.7</c:v>
                </c:pt>
                <c:pt idx="8934">
                  <c:v>446.75</c:v>
                </c:pt>
                <c:pt idx="8935">
                  <c:v>446.8</c:v>
                </c:pt>
                <c:pt idx="8936">
                  <c:v>446.85</c:v>
                </c:pt>
                <c:pt idx="8937">
                  <c:v>446.9</c:v>
                </c:pt>
                <c:pt idx="8938">
                  <c:v>446.95</c:v>
                </c:pt>
                <c:pt idx="8939">
                  <c:v>447</c:v>
                </c:pt>
                <c:pt idx="8940">
                  <c:v>447.05</c:v>
                </c:pt>
                <c:pt idx="8941">
                  <c:v>447.1</c:v>
                </c:pt>
                <c:pt idx="8942">
                  <c:v>447.15</c:v>
                </c:pt>
                <c:pt idx="8943">
                  <c:v>447.2</c:v>
                </c:pt>
                <c:pt idx="8944">
                  <c:v>447.25</c:v>
                </c:pt>
                <c:pt idx="8945">
                  <c:v>447.3</c:v>
                </c:pt>
                <c:pt idx="8946">
                  <c:v>447.35</c:v>
                </c:pt>
                <c:pt idx="8947">
                  <c:v>447.4</c:v>
                </c:pt>
                <c:pt idx="8948">
                  <c:v>447.45</c:v>
                </c:pt>
                <c:pt idx="8949">
                  <c:v>447.5</c:v>
                </c:pt>
                <c:pt idx="8950">
                  <c:v>447.55</c:v>
                </c:pt>
                <c:pt idx="8951">
                  <c:v>447.6</c:v>
                </c:pt>
                <c:pt idx="8952">
                  <c:v>447.65</c:v>
                </c:pt>
                <c:pt idx="8953">
                  <c:v>447.7</c:v>
                </c:pt>
                <c:pt idx="8954">
                  <c:v>447.75</c:v>
                </c:pt>
                <c:pt idx="8955">
                  <c:v>447.8</c:v>
                </c:pt>
                <c:pt idx="8956">
                  <c:v>447.85</c:v>
                </c:pt>
                <c:pt idx="8957">
                  <c:v>447.9</c:v>
                </c:pt>
                <c:pt idx="8958">
                  <c:v>447.95</c:v>
                </c:pt>
                <c:pt idx="8959">
                  <c:v>448</c:v>
                </c:pt>
                <c:pt idx="8960">
                  <c:v>448.05</c:v>
                </c:pt>
                <c:pt idx="8961">
                  <c:v>448.1</c:v>
                </c:pt>
                <c:pt idx="8962">
                  <c:v>448.15</c:v>
                </c:pt>
                <c:pt idx="8963">
                  <c:v>448.2</c:v>
                </c:pt>
                <c:pt idx="8964">
                  <c:v>448.25</c:v>
                </c:pt>
                <c:pt idx="8965">
                  <c:v>448.3</c:v>
                </c:pt>
                <c:pt idx="8966">
                  <c:v>448.35</c:v>
                </c:pt>
                <c:pt idx="8967">
                  <c:v>448.4</c:v>
                </c:pt>
                <c:pt idx="8968">
                  <c:v>448.45</c:v>
                </c:pt>
                <c:pt idx="8969">
                  <c:v>448.5</c:v>
                </c:pt>
                <c:pt idx="8970">
                  <c:v>448.55</c:v>
                </c:pt>
                <c:pt idx="8971">
                  <c:v>448.6</c:v>
                </c:pt>
                <c:pt idx="8972">
                  <c:v>448.65</c:v>
                </c:pt>
                <c:pt idx="8973">
                  <c:v>448.7</c:v>
                </c:pt>
                <c:pt idx="8974">
                  <c:v>448.75</c:v>
                </c:pt>
                <c:pt idx="8975">
                  <c:v>448.8</c:v>
                </c:pt>
                <c:pt idx="8976">
                  <c:v>448.85</c:v>
                </c:pt>
                <c:pt idx="8977">
                  <c:v>448.9</c:v>
                </c:pt>
                <c:pt idx="8978">
                  <c:v>448.95</c:v>
                </c:pt>
                <c:pt idx="8979">
                  <c:v>449</c:v>
                </c:pt>
                <c:pt idx="8980">
                  <c:v>449.05</c:v>
                </c:pt>
                <c:pt idx="8981">
                  <c:v>449.1</c:v>
                </c:pt>
                <c:pt idx="8982">
                  <c:v>449.15</c:v>
                </c:pt>
                <c:pt idx="8983">
                  <c:v>449.2</c:v>
                </c:pt>
                <c:pt idx="8984">
                  <c:v>449.25</c:v>
                </c:pt>
                <c:pt idx="8985">
                  <c:v>449.3</c:v>
                </c:pt>
                <c:pt idx="8986">
                  <c:v>449.35</c:v>
                </c:pt>
                <c:pt idx="8987">
                  <c:v>449.4</c:v>
                </c:pt>
                <c:pt idx="8988">
                  <c:v>449.45</c:v>
                </c:pt>
                <c:pt idx="8989">
                  <c:v>449.5</c:v>
                </c:pt>
                <c:pt idx="8990">
                  <c:v>449.55</c:v>
                </c:pt>
                <c:pt idx="8991">
                  <c:v>449.6</c:v>
                </c:pt>
                <c:pt idx="8992">
                  <c:v>449.65</c:v>
                </c:pt>
                <c:pt idx="8993">
                  <c:v>449.7</c:v>
                </c:pt>
                <c:pt idx="8994">
                  <c:v>449.75</c:v>
                </c:pt>
                <c:pt idx="8995">
                  <c:v>449.8</c:v>
                </c:pt>
                <c:pt idx="8996">
                  <c:v>449.85</c:v>
                </c:pt>
                <c:pt idx="8997">
                  <c:v>449.9</c:v>
                </c:pt>
                <c:pt idx="8998">
                  <c:v>449.95</c:v>
                </c:pt>
                <c:pt idx="8999">
                  <c:v>450</c:v>
                </c:pt>
                <c:pt idx="9000">
                  <c:v>450.05</c:v>
                </c:pt>
                <c:pt idx="9001">
                  <c:v>450.1</c:v>
                </c:pt>
                <c:pt idx="9002">
                  <c:v>450.15</c:v>
                </c:pt>
                <c:pt idx="9003">
                  <c:v>450.2</c:v>
                </c:pt>
                <c:pt idx="9004">
                  <c:v>450.25</c:v>
                </c:pt>
                <c:pt idx="9005">
                  <c:v>450.3</c:v>
                </c:pt>
                <c:pt idx="9006">
                  <c:v>450.35</c:v>
                </c:pt>
                <c:pt idx="9007">
                  <c:v>450.4</c:v>
                </c:pt>
                <c:pt idx="9008">
                  <c:v>450.45</c:v>
                </c:pt>
                <c:pt idx="9009">
                  <c:v>450.5</c:v>
                </c:pt>
                <c:pt idx="9010">
                  <c:v>450.55</c:v>
                </c:pt>
                <c:pt idx="9011">
                  <c:v>450.6</c:v>
                </c:pt>
                <c:pt idx="9012">
                  <c:v>450.65</c:v>
                </c:pt>
                <c:pt idx="9013">
                  <c:v>450.7</c:v>
                </c:pt>
                <c:pt idx="9014">
                  <c:v>450.75</c:v>
                </c:pt>
                <c:pt idx="9015">
                  <c:v>450.8</c:v>
                </c:pt>
                <c:pt idx="9016">
                  <c:v>450.85</c:v>
                </c:pt>
                <c:pt idx="9017">
                  <c:v>450.9</c:v>
                </c:pt>
                <c:pt idx="9018">
                  <c:v>450.95</c:v>
                </c:pt>
                <c:pt idx="9019">
                  <c:v>451</c:v>
                </c:pt>
                <c:pt idx="9020">
                  <c:v>451.05</c:v>
                </c:pt>
                <c:pt idx="9021">
                  <c:v>451.1</c:v>
                </c:pt>
                <c:pt idx="9022">
                  <c:v>451.15</c:v>
                </c:pt>
                <c:pt idx="9023">
                  <c:v>451.2</c:v>
                </c:pt>
                <c:pt idx="9024">
                  <c:v>451.25</c:v>
                </c:pt>
                <c:pt idx="9025">
                  <c:v>451.3</c:v>
                </c:pt>
                <c:pt idx="9026">
                  <c:v>451.35</c:v>
                </c:pt>
                <c:pt idx="9027">
                  <c:v>451.4</c:v>
                </c:pt>
                <c:pt idx="9028">
                  <c:v>451.45</c:v>
                </c:pt>
                <c:pt idx="9029">
                  <c:v>451.5</c:v>
                </c:pt>
                <c:pt idx="9030">
                  <c:v>451.55</c:v>
                </c:pt>
                <c:pt idx="9031">
                  <c:v>451.6</c:v>
                </c:pt>
                <c:pt idx="9032">
                  <c:v>451.65</c:v>
                </c:pt>
                <c:pt idx="9033">
                  <c:v>451.7</c:v>
                </c:pt>
                <c:pt idx="9034">
                  <c:v>451.75</c:v>
                </c:pt>
                <c:pt idx="9035">
                  <c:v>451.8</c:v>
                </c:pt>
                <c:pt idx="9036">
                  <c:v>451.85</c:v>
                </c:pt>
                <c:pt idx="9037">
                  <c:v>451.9</c:v>
                </c:pt>
                <c:pt idx="9038">
                  <c:v>451.95</c:v>
                </c:pt>
                <c:pt idx="9039">
                  <c:v>452</c:v>
                </c:pt>
                <c:pt idx="9040">
                  <c:v>452.05</c:v>
                </c:pt>
                <c:pt idx="9041">
                  <c:v>452.1</c:v>
                </c:pt>
                <c:pt idx="9042">
                  <c:v>452.15</c:v>
                </c:pt>
                <c:pt idx="9043">
                  <c:v>452.2</c:v>
                </c:pt>
                <c:pt idx="9044">
                  <c:v>452.25</c:v>
                </c:pt>
                <c:pt idx="9045">
                  <c:v>452.3</c:v>
                </c:pt>
                <c:pt idx="9046">
                  <c:v>452.35</c:v>
                </c:pt>
                <c:pt idx="9047">
                  <c:v>452.4</c:v>
                </c:pt>
                <c:pt idx="9048">
                  <c:v>452.45</c:v>
                </c:pt>
                <c:pt idx="9049">
                  <c:v>452.5</c:v>
                </c:pt>
                <c:pt idx="9050">
                  <c:v>452.55</c:v>
                </c:pt>
                <c:pt idx="9051">
                  <c:v>452.6</c:v>
                </c:pt>
                <c:pt idx="9052">
                  <c:v>452.65</c:v>
                </c:pt>
                <c:pt idx="9053">
                  <c:v>452.7</c:v>
                </c:pt>
                <c:pt idx="9054">
                  <c:v>452.75</c:v>
                </c:pt>
                <c:pt idx="9055">
                  <c:v>452.8</c:v>
                </c:pt>
                <c:pt idx="9056">
                  <c:v>452.85</c:v>
                </c:pt>
                <c:pt idx="9057">
                  <c:v>452.9</c:v>
                </c:pt>
                <c:pt idx="9058">
                  <c:v>452.95</c:v>
                </c:pt>
                <c:pt idx="9059">
                  <c:v>453</c:v>
                </c:pt>
                <c:pt idx="9060">
                  <c:v>453.05</c:v>
                </c:pt>
                <c:pt idx="9061">
                  <c:v>453.1</c:v>
                </c:pt>
                <c:pt idx="9062">
                  <c:v>453.15</c:v>
                </c:pt>
                <c:pt idx="9063">
                  <c:v>453.2</c:v>
                </c:pt>
                <c:pt idx="9064">
                  <c:v>453.25</c:v>
                </c:pt>
                <c:pt idx="9065">
                  <c:v>453.3</c:v>
                </c:pt>
                <c:pt idx="9066">
                  <c:v>453.35</c:v>
                </c:pt>
                <c:pt idx="9067">
                  <c:v>453.4</c:v>
                </c:pt>
                <c:pt idx="9068">
                  <c:v>453.45</c:v>
                </c:pt>
                <c:pt idx="9069">
                  <c:v>453.5</c:v>
                </c:pt>
                <c:pt idx="9070">
                  <c:v>453.55</c:v>
                </c:pt>
                <c:pt idx="9071">
                  <c:v>453.6</c:v>
                </c:pt>
                <c:pt idx="9072">
                  <c:v>453.65</c:v>
                </c:pt>
                <c:pt idx="9073">
                  <c:v>453.7</c:v>
                </c:pt>
                <c:pt idx="9074">
                  <c:v>453.75</c:v>
                </c:pt>
                <c:pt idx="9075">
                  <c:v>453.8</c:v>
                </c:pt>
                <c:pt idx="9076">
                  <c:v>453.85</c:v>
                </c:pt>
                <c:pt idx="9077">
                  <c:v>453.9</c:v>
                </c:pt>
                <c:pt idx="9078">
                  <c:v>453.95</c:v>
                </c:pt>
                <c:pt idx="9079">
                  <c:v>454</c:v>
                </c:pt>
                <c:pt idx="9080">
                  <c:v>454.05</c:v>
                </c:pt>
                <c:pt idx="9081">
                  <c:v>454.1</c:v>
                </c:pt>
                <c:pt idx="9082">
                  <c:v>454.15</c:v>
                </c:pt>
                <c:pt idx="9083">
                  <c:v>454.2</c:v>
                </c:pt>
                <c:pt idx="9084">
                  <c:v>454.25</c:v>
                </c:pt>
                <c:pt idx="9085">
                  <c:v>454.3</c:v>
                </c:pt>
                <c:pt idx="9086">
                  <c:v>454.35</c:v>
                </c:pt>
                <c:pt idx="9087">
                  <c:v>454.4</c:v>
                </c:pt>
                <c:pt idx="9088">
                  <c:v>454.45</c:v>
                </c:pt>
                <c:pt idx="9089">
                  <c:v>454.5</c:v>
                </c:pt>
                <c:pt idx="9090">
                  <c:v>454.55</c:v>
                </c:pt>
                <c:pt idx="9091">
                  <c:v>454.6</c:v>
                </c:pt>
                <c:pt idx="9092">
                  <c:v>454.65</c:v>
                </c:pt>
                <c:pt idx="9093">
                  <c:v>454.7</c:v>
                </c:pt>
                <c:pt idx="9094">
                  <c:v>454.75</c:v>
                </c:pt>
                <c:pt idx="9095">
                  <c:v>454.8</c:v>
                </c:pt>
                <c:pt idx="9096">
                  <c:v>454.85</c:v>
                </c:pt>
                <c:pt idx="9097">
                  <c:v>454.9</c:v>
                </c:pt>
                <c:pt idx="9098">
                  <c:v>454.95</c:v>
                </c:pt>
                <c:pt idx="9099">
                  <c:v>455</c:v>
                </c:pt>
                <c:pt idx="9100">
                  <c:v>455.05</c:v>
                </c:pt>
                <c:pt idx="9101">
                  <c:v>455.1</c:v>
                </c:pt>
                <c:pt idx="9102">
                  <c:v>455.15</c:v>
                </c:pt>
                <c:pt idx="9103">
                  <c:v>455.2</c:v>
                </c:pt>
                <c:pt idx="9104">
                  <c:v>455.25</c:v>
                </c:pt>
                <c:pt idx="9105">
                  <c:v>455.3</c:v>
                </c:pt>
                <c:pt idx="9106">
                  <c:v>455.35</c:v>
                </c:pt>
                <c:pt idx="9107">
                  <c:v>455.4</c:v>
                </c:pt>
                <c:pt idx="9108">
                  <c:v>455.45</c:v>
                </c:pt>
                <c:pt idx="9109">
                  <c:v>455.5</c:v>
                </c:pt>
                <c:pt idx="9110">
                  <c:v>455.55</c:v>
                </c:pt>
                <c:pt idx="9111">
                  <c:v>455.6</c:v>
                </c:pt>
                <c:pt idx="9112">
                  <c:v>455.65</c:v>
                </c:pt>
                <c:pt idx="9113">
                  <c:v>455.7</c:v>
                </c:pt>
                <c:pt idx="9114">
                  <c:v>455.75</c:v>
                </c:pt>
                <c:pt idx="9115">
                  <c:v>455.8</c:v>
                </c:pt>
                <c:pt idx="9116">
                  <c:v>455.85</c:v>
                </c:pt>
                <c:pt idx="9117">
                  <c:v>455.9</c:v>
                </c:pt>
                <c:pt idx="9118">
                  <c:v>455.95</c:v>
                </c:pt>
                <c:pt idx="9119">
                  <c:v>456</c:v>
                </c:pt>
                <c:pt idx="9120">
                  <c:v>456.05</c:v>
                </c:pt>
                <c:pt idx="9121">
                  <c:v>456.1</c:v>
                </c:pt>
                <c:pt idx="9122">
                  <c:v>456.15</c:v>
                </c:pt>
                <c:pt idx="9123">
                  <c:v>456.2</c:v>
                </c:pt>
                <c:pt idx="9124">
                  <c:v>456.25</c:v>
                </c:pt>
                <c:pt idx="9125">
                  <c:v>456.3</c:v>
                </c:pt>
                <c:pt idx="9126">
                  <c:v>456.35</c:v>
                </c:pt>
                <c:pt idx="9127">
                  <c:v>456.4</c:v>
                </c:pt>
                <c:pt idx="9128">
                  <c:v>456.45</c:v>
                </c:pt>
                <c:pt idx="9129">
                  <c:v>456.5</c:v>
                </c:pt>
                <c:pt idx="9130">
                  <c:v>456.55</c:v>
                </c:pt>
                <c:pt idx="9131">
                  <c:v>456.6</c:v>
                </c:pt>
                <c:pt idx="9132">
                  <c:v>456.65</c:v>
                </c:pt>
                <c:pt idx="9133">
                  <c:v>456.7</c:v>
                </c:pt>
                <c:pt idx="9134">
                  <c:v>456.75</c:v>
                </c:pt>
                <c:pt idx="9135">
                  <c:v>456.8</c:v>
                </c:pt>
                <c:pt idx="9136">
                  <c:v>456.85</c:v>
                </c:pt>
                <c:pt idx="9137">
                  <c:v>456.9</c:v>
                </c:pt>
                <c:pt idx="9138">
                  <c:v>456.95</c:v>
                </c:pt>
                <c:pt idx="9139">
                  <c:v>457</c:v>
                </c:pt>
                <c:pt idx="9140">
                  <c:v>457.05</c:v>
                </c:pt>
                <c:pt idx="9141">
                  <c:v>457.1</c:v>
                </c:pt>
                <c:pt idx="9142">
                  <c:v>457.15</c:v>
                </c:pt>
                <c:pt idx="9143">
                  <c:v>457.2</c:v>
                </c:pt>
                <c:pt idx="9144">
                  <c:v>457.25</c:v>
                </c:pt>
                <c:pt idx="9145">
                  <c:v>457.3</c:v>
                </c:pt>
                <c:pt idx="9146">
                  <c:v>457.35</c:v>
                </c:pt>
                <c:pt idx="9147">
                  <c:v>457.4</c:v>
                </c:pt>
                <c:pt idx="9148">
                  <c:v>457.45</c:v>
                </c:pt>
                <c:pt idx="9149">
                  <c:v>457.5</c:v>
                </c:pt>
                <c:pt idx="9150">
                  <c:v>457.55</c:v>
                </c:pt>
                <c:pt idx="9151">
                  <c:v>457.6</c:v>
                </c:pt>
                <c:pt idx="9152">
                  <c:v>457.65</c:v>
                </c:pt>
                <c:pt idx="9153">
                  <c:v>457.7</c:v>
                </c:pt>
                <c:pt idx="9154">
                  <c:v>457.75</c:v>
                </c:pt>
                <c:pt idx="9155">
                  <c:v>457.8</c:v>
                </c:pt>
                <c:pt idx="9156">
                  <c:v>457.85</c:v>
                </c:pt>
                <c:pt idx="9157">
                  <c:v>457.9</c:v>
                </c:pt>
                <c:pt idx="9158">
                  <c:v>457.95</c:v>
                </c:pt>
                <c:pt idx="9159">
                  <c:v>458</c:v>
                </c:pt>
                <c:pt idx="9160">
                  <c:v>458.05</c:v>
                </c:pt>
                <c:pt idx="9161">
                  <c:v>458.1</c:v>
                </c:pt>
                <c:pt idx="9162">
                  <c:v>458.15</c:v>
                </c:pt>
                <c:pt idx="9163">
                  <c:v>458.2</c:v>
                </c:pt>
                <c:pt idx="9164">
                  <c:v>458.25</c:v>
                </c:pt>
                <c:pt idx="9165">
                  <c:v>458.3</c:v>
                </c:pt>
                <c:pt idx="9166">
                  <c:v>458.35</c:v>
                </c:pt>
                <c:pt idx="9167">
                  <c:v>458.4</c:v>
                </c:pt>
                <c:pt idx="9168">
                  <c:v>458.45</c:v>
                </c:pt>
                <c:pt idx="9169">
                  <c:v>458.5</c:v>
                </c:pt>
                <c:pt idx="9170">
                  <c:v>458.55</c:v>
                </c:pt>
                <c:pt idx="9171">
                  <c:v>458.6</c:v>
                </c:pt>
                <c:pt idx="9172">
                  <c:v>458.65</c:v>
                </c:pt>
                <c:pt idx="9173">
                  <c:v>458.7</c:v>
                </c:pt>
                <c:pt idx="9174">
                  <c:v>458.75</c:v>
                </c:pt>
                <c:pt idx="9175">
                  <c:v>458.8</c:v>
                </c:pt>
                <c:pt idx="9176">
                  <c:v>458.85</c:v>
                </c:pt>
                <c:pt idx="9177">
                  <c:v>458.9</c:v>
                </c:pt>
                <c:pt idx="9178">
                  <c:v>458.95</c:v>
                </c:pt>
                <c:pt idx="9179">
                  <c:v>459</c:v>
                </c:pt>
                <c:pt idx="9180">
                  <c:v>459.05</c:v>
                </c:pt>
                <c:pt idx="9181">
                  <c:v>459.1</c:v>
                </c:pt>
                <c:pt idx="9182">
                  <c:v>459.15</c:v>
                </c:pt>
                <c:pt idx="9183">
                  <c:v>459.2</c:v>
                </c:pt>
                <c:pt idx="9184">
                  <c:v>459.25</c:v>
                </c:pt>
                <c:pt idx="9185">
                  <c:v>459.3</c:v>
                </c:pt>
                <c:pt idx="9186">
                  <c:v>459.35</c:v>
                </c:pt>
                <c:pt idx="9187">
                  <c:v>459.4</c:v>
                </c:pt>
                <c:pt idx="9188">
                  <c:v>459.45</c:v>
                </c:pt>
                <c:pt idx="9189">
                  <c:v>459.5</c:v>
                </c:pt>
                <c:pt idx="9190">
                  <c:v>459.55</c:v>
                </c:pt>
                <c:pt idx="9191">
                  <c:v>459.6</c:v>
                </c:pt>
                <c:pt idx="9192">
                  <c:v>459.65</c:v>
                </c:pt>
                <c:pt idx="9193">
                  <c:v>459.7</c:v>
                </c:pt>
                <c:pt idx="9194">
                  <c:v>459.75</c:v>
                </c:pt>
                <c:pt idx="9195">
                  <c:v>459.8</c:v>
                </c:pt>
                <c:pt idx="9196">
                  <c:v>459.85</c:v>
                </c:pt>
                <c:pt idx="9197">
                  <c:v>459.9</c:v>
                </c:pt>
                <c:pt idx="9198">
                  <c:v>459.95</c:v>
                </c:pt>
                <c:pt idx="9199">
                  <c:v>460</c:v>
                </c:pt>
                <c:pt idx="9200">
                  <c:v>460.05</c:v>
                </c:pt>
                <c:pt idx="9201">
                  <c:v>460.1</c:v>
                </c:pt>
                <c:pt idx="9202">
                  <c:v>460.15</c:v>
                </c:pt>
                <c:pt idx="9203">
                  <c:v>460.2</c:v>
                </c:pt>
                <c:pt idx="9204">
                  <c:v>460.25</c:v>
                </c:pt>
                <c:pt idx="9205">
                  <c:v>460.3</c:v>
                </c:pt>
                <c:pt idx="9206">
                  <c:v>460.35</c:v>
                </c:pt>
                <c:pt idx="9207">
                  <c:v>460.4</c:v>
                </c:pt>
                <c:pt idx="9208">
                  <c:v>460.45</c:v>
                </c:pt>
                <c:pt idx="9209">
                  <c:v>460.5</c:v>
                </c:pt>
                <c:pt idx="9210">
                  <c:v>460.55</c:v>
                </c:pt>
                <c:pt idx="9211">
                  <c:v>460.6</c:v>
                </c:pt>
                <c:pt idx="9212">
                  <c:v>460.65</c:v>
                </c:pt>
                <c:pt idx="9213">
                  <c:v>460.7</c:v>
                </c:pt>
                <c:pt idx="9214">
                  <c:v>460.75</c:v>
                </c:pt>
                <c:pt idx="9215">
                  <c:v>460.8</c:v>
                </c:pt>
                <c:pt idx="9216">
                  <c:v>460.85</c:v>
                </c:pt>
                <c:pt idx="9217">
                  <c:v>460.9</c:v>
                </c:pt>
                <c:pt idx="9218">
                  <c:v>460.95</c:v>
                </c:pt>
                <c:pt idx="9219">
                  <c:v>461</c:v>
                </c:pt>
                <c:pt idx="9220">
                  <c:v>461.05</c:v>
                </c:pt>
                <c:pt idx="9221">
                  <c:v>461.1</c:v>
                </c:pt>
                <c:pt idx="9222">
                  <c:v>461.15</c:v>
                </c:pt>
                <c:pt idx="9223">
                  <c:v>461.2</c:v>
                </c:pt>
                <c:pt idx="9224">
                  <c:v>461.25</c:v>
                </c:pt>
                <c:pt idx="9225">
                  <c:v>461.3</c:v>
                </c:pt>
                <c:pt idx="9226">
                  <c:v>461.35</c:v>
                </c:pt>
                <c:pt idx="9227">
                  <c:v>461.4</c:v>
                </c:pt>
                <c:pt idx="9228">
                  <c:v>461.45</c:v>
                </c:pt>
                <c:pt idx="9229">
                  <c:v>461.5</c:v>
                </c:pt>
                <c:pt idx="9230">
                  <c:v>461.55</c:v>
                </c:pt>
                <c:pt idx="9231">
                  <c:v>461.6</c:v>
                </c:pt>
                <c:pt idx="9232">
                  <c:v>461.65</c:v>
                </c:pt>
                <c:pt idx="9233">
                  <c:v>461.7</c:v>
                </c:pt>
                <c:pt idx="9234">
                  <c:v>461.75</c:v>
                </c:pt>
                <c:pt idx="9235">
                  <c:v>461.8</c:v>
                </c:pt>
                <c:pt idx="9236">
                  <c:v>461.85</c:v>
                </c:pt>
                <c:pt idx="9237">
                  <c:v>461.9</c:v>
                </c:pt>
                <c:pt idx="9238">
                  <c:v>461.95</c:v>
                </c:pt>
                <c:pt idx="9239">
                  <c:v>462</c:v>
                </c:pt>
                <c:pt idx="9240">
                  <c:v>462.05</c:v>
                </c:pt>
                <c:pt idx="9241">
                  <c:v>462.1</c:v>
                </c:pt>
                <c:pt idx="9242">
                  <c:v>462.15</c:v>
                </c:pt>
                <c:pt idx="9243">
                  <c:v>462.2</c:v>
                </c:pt>
                <c:pt idx="9244">
                  <c:v>462.25</c:v>
                </c:pt>
                <c:pt idx="9245">
                  <c:v>462.3</c:v>
                </c:pt>
                <c:pt idx="9246">
                  <c:v>462.35</c:v>
                </c:pt>
                <c:pt idx="9247">
                  <c:v>462.4</c:v>
                </c:pt>
                <c:pt idx="9248">
                  <c:v>462.45</c:v>
                </c:pt>
                <c:pt idx="9249">
                  <c:v>462.5</c:v>
                </c:pt>
                <c:pt idx="9250">
                  <c:v>462.55</c:v>
                </c:pt>
                <c:pt idx="9251">
                  <c:v>462.6</c:v>
                </c:pt>
                <c:pt idx="9252">
                  <c:v>462.65</c:v>
                </c:pt>
                <c:pt idx="9253">
                  <c:v>462.7</c:v>
                </c:pt>
                <c:pt idx="9254">
                  <c:v>462.75</c:v>
                </c:pt>
                <c:pt idx="9255">
                  <c:v>462.8</c:v>
                </c:pt>
                <c:pt idx="9256">
                  <c:v>462.85</c:v>
                </c:pt>
                <c:pt idx="9257">
                  <c:v>462.9</c:v>
                </c:pt>
                <c:pt idx="9258">
                  <c:v>462.95</c:v>
                </c:pt>
                <c:pt idx="9259">
                  <c:v>463</c:v>
                </c:pt>
                <c:pt idx="9260">
                  <c:v>463.05</c:v>
                </c:pt>
                <c:pt idx="9261">
                  <c:v>463.1</c:v>
                </c:pt>
                <c:pt idx="9262">
                  <c:v>463.15</c:v>
                </c:pt>
                <c:pt idx="9263">
                  <c:v>463.2</c:v>
                </c:pt>
                <c:pt idx="9264">
                  <c:v>463.25</c:v>
                </c:pt>
                <c:pt idx="9265">
                  <c:v>463.3</c:v>
                </c:pt>
                <c:pt idx="9266">
                  <c:v>463.35</c:v>
                </c:pt>
                <c:pt idx="9267">
                  <c:v>463.4</c:v>
                </c:pt>
                <c:pt idx="9268">
                  <c:v>463.45</c:v>
                </c:pt>
                <c:pt idx="9269">
                  <c:v>463.5</c:v>
                </c:pt>
                <c:pt idx="9270">
                  <c:v>463.55</c:v>
                </c:pt>
                <c:pt idx="9271">
                  <c:v>463.6</c:v>
                </c:pt>
                <c:pt idx="9272">
                  <c:v>463.65</c:v>
                </c:pt>
                <c:pt idx="9273">
                  <c:v>463.7</c:v>
                </c:pt>
                <c:pt idx="9274">
                  <c:v>463.75</c:v>
                </c:pt>
                <c:pt idx="9275">
                  <c:v>463.8</c:v>
                </c:pt>
                <c:pt idx="9276">
                  <c:v>463.85</c:v>
                </c:pt>
                <c:pt idx="9277">
                  <c:v>463.9</c:v>
                </c:pt>
                <c:pt idx="9278">
                  <c:v>463.95</c:v>
                </c:pt>
                <c:pt idx="9279">
                  <c:v>464</c:v>
                </c:pt>
                <c:pt idx="9280">
                  <c:v>464.05</c:v>
                </c:pt>
                <c:pt idx="9281">
                  <c:v>464.1</c:v>
                </c:pt>
                <c:pt idx="9282">
                  <c:v>464.15</c:v>
                </c:pt>
                <c:pt idx="9283">
                  <c:v>464.2</c:v>
                </c:pt>
                <c:pt idx="9284">
                  <c:v>464.25</c:v>
                </c:pt>
                <c:pt idx="9285">
                  <c:v>464.3</c:v>
                </c:pt>
                <c:pt idx="9286">
                  <c:v>464.35</c:v>
                </c:pt>
                <c:pt idx="9287">
                  <c:v>464.4</c:v>
                </c:pt>
                <c:pt idx="9288">
                  <c:v>464.45</c:v>
                </c:pt>
                <c:pt idx="9289">
                  <c:v>464.5</c:v>
                </c:pt>
                <c:pt idx="9290">
                  <c:v>464.55</c:v>
                </c:pt>
                <c:pt idx="9291">
                  <c:v>464.6</c:v>
                </c:pt>
                <c:pt idx="9292">
                  <c:v>464.65</c:v>
                </c:pt>
                <c:pt idx="9293">
                  <c:v>464.7</c:v>
                </c:pt>
                <c:pt idx="9294">
                  <c:v>464.75</c:v>
                </c:pt>
                <c:pt idx="9295">
                  <c:v>464.8</c:v>
                </c:pt>
                <c:pt idx="9296">
                  <c:v>464.85</c:v>
                </c:pt>
                <c:pt idx="9297">
                  <c:v>464.9</c:v>
                </c:pt>
                <c:pt idx="9298">
                  <c:v>464.95</c:v>
                </c:pt>
                <c:pt idx="9299">
                  <c:v>465</c:v>
                </c:pt>
                <c:pt idx="9300">
                  <c:v>465.05</c:v>
                </c:pt>
                <c:pt idx="9301">
                  <c:v>465.1</c:v>
                </c:pt>
                <c:pt idx="9302">
                  <c:v>465.15</c:v>
                </c:pt>
                <c:pt idx="9303">
                  <c:v>465.2</c:v>
                </c:pt>
                <c:pt idx="9304">
                  <c:v>465.25</c:v>
                </c:pt>
                <c:pt idx="9305">
                  <c:v>465.3</c:v>
                </c:pt>
                <c:pt idx="9306">
                  <c:v>465.35</c:v>
                </c:pt>
                <c:pt idx="9307">
                  <c:v>465.4</c:v>
                </c:pt>
                <c:pt idx="9308">
                  <c:v>465.45</c:v>
                </c:pt>
                <c:pt idx="9309">
                  <c:v>465.5</c:v>
                </c:pt>
                <c:pt idx="9310">
                  <c:v>465.55</c:v>
                </c:pt>
                <c:pt idx="9311">
                  <c:v>465.6</c:v>
                </c:pt>
                <c:pt idx="9312">
                  <c:v>465.65</c:v>
                </c:pt>
                <c:pt idx="9313">
                  <c:v>465.7</c:v>
                </c:pt>
                <c:pt idx="9314">
                  <c:v>465.75</c:v>
                </c:pt>
                <c:pt idx="9315">
                  <c:v>465.8</c:v>
                </c:pt>
                <c:pt idx="9316">
                  <c:v>465.85</c:v>
                </c:pt>
                <c:pt idx="9317">
                  <c:v>465.9</c:v>
                </c:pt>
                <c:pt idx="9318">
                  <c:v>465.95</c:v>
                </c:pt>
                <c:pt idx="9319">
                  <c:v>466</c:v>
                </c:pt>
                <c:pt idx="9320">
                  <c:v>466.05</c:v>
                </c:pt>
                <c:pt idx="9321">
                  <c:v>466.1</c:v>
                </c:pt>
                <c:pt idx="9322">
                  <c:v>466.15</c:v>
                </c:pt>
                <c:pt idx="9323">
                  <c:v>466.2</c:v>
                </c:pt>
                <c:pt idx="9324">
                  <c:v>466.25</c:v>
                </c:pt>
                <c:pt idx="9325">
                  <c:v>466.3</c:v>
                </c:pt>
                <c:pt idx="9326">
                  <c:v>466.35</c:v>
                </c:pt>
                <c:pt idx="9327">
                  <c:v>466.4</c:v>
                </c:pt>
                <c:pt idx="9328">
                  <c:v>466.45</c:v>
                </c:pt>
                <c:pt idx="9329">
                  <c:v>466.5</c:v>
                </c:pt>
                <c:pt idx="9330">
                  <c:v>466.55</c:v>
                </c:pt>
                <c:pt idx="9331">
                  <c:v>466.6</c:v>
                </c:pt>
                <c:pt idx="9332">
                  <c:v>466.65</c:v>
                </c:pt>
                <c:pt idx="9333">
                  <c:v>466.7</c:v>
                </c:pt>
                <c:pt idx="9334">
                  <c:v>466.75</c:v>
                </c:pt>
                <c:pt idx="9335">
                  <c:v>466.8</c:v>
                </c:pt>
                <c:pt idx="9336">
                  <c:v>466.85</c:v>
                </c:pt>
                <c:pt idx="9337">
                  <c:v>466.9</c:v>
                </c:pt>
                <c:pt idx="9338">
                  <c:v>466.95</c:v>
                </c:pt>
                <c:pt idx="9339">
                  <c:v>467</c:v>
                </c:pt>
                <c:pt idx="9340">
                  <c:v>467.05</c:v>
                </c:pt>
                <c:pt idx="9341">
                  <c:v>467.1</c:v>
                </c:pt>
                <c:pt idx="9342">
                  <c:v>467.15</c:v>
                </c:pt>
                <c:pt idx="9343">
                  <c:v>467.2</c:v>
                </c:pt>
                <c:pt idx="9344">
                  <c:v>467.25</c:v>
                </c:pt>
                <c:pt idx="9345">
                  <c:v>467.3</c:v>
                </c:pt>
                <c:pt idx="9346">
                  <c:v>467.35</c:v>
                </c:pt>
                <c:pt idx="9347">
                  <c:v>467.4</c:v>
                </c:pt>
                <c:pt idx="9348">
                  <c:v>467.45</c:v>
                </c:pt>
                <c:pt idx="9349">
                  <c:v>467.5</c:v>
                </c:pt>
                <c:pt idx="9350">
                  <c:v>467.55</c:v>
                </c:pt>
                <c:pt idx="9351">
                  <c:v>467.6</c:v>
                </c:pt>
                <c:pt idx="9352">
                  <c:v>467.65</c:v>
                </c:pt>
                <c:pt idx="9353">
                  <c:v>467.7</c:v>
                </c:pt>
                <c:pt idx="9354">
                  <c:v>467.75</c:v>
                </c:pt>
                <c:pt idx="9355">
                  <c:v>467.8</c:v>
                </c:pt>
                <c:pt idx="9356">
                  <c:v>467.85</c:v>
                </c:pt>
                <c:pt idx="9357">
                  <c:v>467.9</c:v>
                </c:pt>
                <c:pt idx="9358">
                  <c:v>467.95</c:v>
                </c:pt>
                <c:pt idx="9359">
                  <c:v>468</c:v>
                </c:pt>
                <c:pt idx="9360">
                  <c:v>468.05</c:v>
                </c:pt>
                <c:pt idx="9361">
                  <c:v>468.1</c:v>
                </c:pt>
                <c:pt idx="9362">
                  <c:v>468.15</c:v>
                </c:pt>
                <c:pt idx="9363">
                  <c:v>468.2</c:v>
                </c:pt>
                <c:pt idx="9364">
                  <c:v>468.25</c:v>
                </c:pt>
                <c:pt idx="9365">
                  <c:v>468.3</c:v>
                </c:pt>
                <c:pt idx="9366">
                  <c:v>468.35</c:v>
                </c:pt>
                <c:pt idx="9367">
                  <c:v>468.4</c:v>
                </c:pt>
                <c:pt idx="9368">
                  <c:v>468.45</c:v>
                </c:pt>
                <c:pt idx="9369">
                  <c:v>468.5</c:v>
                </c:pt>
                <c:pt idx="9370">
                  <c:v>468.55</c:v>
                </c:pt>
                <c:pt idx="9371">
                  <c:v>468.6</c:v>
                </c:pt>
                <c:pt idx="9372">
                  <c:v>468.65</c:v>
                </c:pt>
                <c:pt idx="9373">
                  <c:v>468.7</c:v>
                </c:pt>
                <c:pt idx="9374">
                  <c:v>468.75</c:v>
                </c:pt>
                <c:pt idx="9375">
                  <c:v>468.8</c:v>
                </c:pt>
                <c:pt idx="9376">
                  <c:v>468.85</c:v>
                </c:pt>
                <c:pt idx="9377">
                  <c:v>468.9</c:v>
                </c:pt>
                <c:pt idx="9378">
                  <c:v>468.95</c:v>
                </c:pt>
                <c:pt idx="9379">
                  <c:v>469</c:v>
                </c:pt>
                <c:pt idx="9380">
                  <c:v>469.05</c:v>
                </c:pt>
                <c:pt idx="9381">
                  <c:v>469.1</c:v>
                </c:pt>
                <c:pt idx="9382">
                  <c:v>469.15</c:v>
                </c:pt>
                <c:pt idx="9383">
                  <c:v>469.2</c:v>
                </c:pt>
                <c:pt idx="9384">
                  <c:v>469.25</c:v>
                </c:pt>
                <c:pt idx="9385">
                  <c:v>469.3</c:v>
                </c:pt>
                <c:pt idx="9386">
                  <c:v>469.35</c:v>
                </c:pt>
                <c:pt idx="9387">
                  <c:v>469.4</c:v>
                </c:pt>
                <c:pt idx="9388">
                  <c:v>469.45</c:v>
                </c:pt>
                <c:pt idx="9389">
                  <c:v>469.5</c:v>
                </c:pt>
                <c:pt idx="9390">
                  <c:v>469.55</c:v>
                </c:pt>
                <c:pt idx="9391">
                  <c:v>469.6</c:v>
                </c:pt>
                <c:pt idx="9392">
                  <c:v>469.65</c:v>
                </c:pt>
                <c:pt idx="9393">
                  <c:v>469.7</c:v>
                </c:pt>
                <c:pt idx="9394">
                  <c:v>469.75</c:v>
                </c:pt>
                <c:pt idx="9395">
                  <c:v>469.8</c:v>
                </c:pt>
                <c:pt idx="9396">
                  <c:v>469.85</c:v>
                </c:pt>
                <c:pt idx="9397">
                  <c:v>469.9</c:v>
                </c:pt>
                <c:pt idx="9398">
                  <c:v>469.95</c:v>
                </c:pt>
                <c:pt idx="9399">
                  <c:v>470</c:v>
                </c:pt>
                <c:pt idx="9400">
                  <c:v>470.05</c:v>
                </c:pt>
                <c:pt idx="9401">
                  <c:v>470.1</c:v>
                </c:pt>
                <c:pt idx="9402">
                  <c:v>470.15</c:v>
                </c:pt>
                <c:pt idx="9403">
                  <c:v>470.2</c:v>
                </c:pt>
                <c:pt idx="9404">
                  <c:v>470.25</c:v>
                </c:pt>
                <c:pt idx="9405">
                  <c:v>470.3</c:v>
                </c:pt>
                <c:pt idx="9406">
                  <c:v>470.35</c:v>
                </c:pt>
                <c:pt idx="9407">
                  <c:v>470.4</c:v>
                </c:pt>
                <c:pt idx="9408">
                  <c:v>470.45</c:v>
                </c:pt>
                <c:pt idx="9409">
                  <c:v>470.5</c:v>
                </c:pt>
                <c:pt idx="9410">
                  <c:v>470.55</c:v>
                </c:pt>
                <c:pt idx="9411">
                  <c:v>470.6</c:v>
                </c:pt>
                <c:pt idx="9412">
                  <c:v>470.65</c:v>
                </c:pt>
                <c:pt idx="9413">
                  <c:v>470.7</c:v>
                </c:pt>
                <c:pt idx="9414">
                  <c:v>470.75</c:v>
                </c:pt>
                <c:pt idx="9415">
                  <c:v>470.8</c:v>
                </c:pt>
                <c:pt idx="9416">
                  <c:v>470.85</c:v>
                </c:pt>
                <c:pt idx="9417">
                  <c:v>470.9</c:v>
                </c:pt>
                <c:pt idx="9418">
                  <c:v>470.95</c:v>
                </c:pt>
                <c:pt idx="9419">
                  <c:v>471</c:v>
                </c:pt>
                <c:pt idx="9420">
                  <c:v>471.05</c:v>
                </c:pt>
                <c:pt idx="9421">
                  <c:v>471.1</c:v>
                </c:pt>
                <c:pt idx="9422">
                  <c:v>471.15</c:v>
                </c:pt>
                <c:pt idx="9423">
                  <c:v>471.2</c:v>
                </c:pt>
                <c:pt idx="9424">
                  <c:v>471.25</c:v>
                </c:pt>
                <c:pt idx="9425">
                  <c:v>471.3</c:v>
                </c:pt>
                <c:pt idx="9426">
                  <c:v>471.35</c:v>
                </c:pt>
                <c:pt idx="9427">
                  <c:v>471.4</c:v>
                </c:pt>
                <c:pt idx="9428">
                  <c:v>471.45</c:v>
                </c:pt>
                <c:pt idx="9429">
                  <c:v>471.5</c:v>
                </c:pt>
                <c:pt idx="9430">
                  <c:v>471.55</c:v>
                </c:pt>
                <c:pt idx="9431">
                  <c:v>471.6</c:v>
                </c:pt>
                <c:pt idx="9432">
                  <c:v>471.65</c:v>
                </c:pt>
                <c:pt idx="9433">
                  <c:v>471.7</c:v>
                </c:pt>
                <c:pt idx="9434">
                  <c:v>471.75</c:v>
                </c:pt>
                <c:pt idx="9435">
                  <c:v>471.8</c:v>
                </c:pt>
                <c:pt idx="9436">
                  <c:v>471.85</c:v>
                </c:pt>
                <c:pt idx="9437">
                  <c:v>471.9</c:v>
                </c:pt>
                <c:pt idx="9438">
                  <c:v>471.95</c:v>
                </c:pt>
                <c:pt idx="9439">
                  <c:v>472</c:v>
                </c:pt>
                <c:pt idx="9440">
                  <c:v>472.05</c:v>
                </c:pt>
                <c:pt idx="9441">
                  <c:v>472.1</c:v>
                </c:pt>
                <c:pt idx="9442">
                  <c:v>472.15</c:v>
                </c:pt>
                <c:pt idx="9443">
                  <c:v>472.2</c:v>
                </c:pt>
                <c:pt idx="9444">
                  <c:v>472.25</c:v>
                </c:pt>
                <c:pt idx="9445">
                  <c:v>472.3</c:v>
                </c:pt>
                <c:pt idx="9446">
                  <c:v>472.35</c:v>
                </c:pt>
                <c:pt idx="9447">
                  <c:v>472.4</c:v>
                </c:pt>
                <c:pt idx="9448">
                  <c:v>472.45</c:v>
                </c:pt>
                <c:pt idx="9449">
                  <c:v>472.5</c:v>
                </c:pt>
                <c:pt idx="9450">
                  <c:v>472.55</c:v>
                </c:pt>
                <c:pt idx="9451">
                  <c:v>472.6</c:v>
                </c:pt>
                <c:pt idx="9452">
                  <c:v>472.65</c:v>
                </c:pt>
                <c:pt idx="9453">
                  <c:v>472.7</c:v>
                </c:pt>
                <c:pt idx="9454">
                  <c:v>472.75</c:v>
                </c:pt>
                <c:pt idx="9455">
                  <c:v>472.8</c:v>
                </c:pt>
                <c:pt idx="9456">
                  <c:v>472.85</c:v>
                </c:pt>
                <c:pt idx="9457">
                  <c:v>472.9</c:v>
                </c:pt>
                <c:pt idx="9458">
                  <c:v>472.95</c:v>
                </c:pt>
                <c:pt idx="9459">
                  <c:v>473</c:v>
                </c:pt>
                <c:pt idx="9460">
                  <c:v>473.05</c:v>
                </c:pt>
                <c:pt idx="9461">
                  <c:v>473.1</c:v>
                </c:pt>
                <c:pt idx="9462">
                  <c:v>473.15</c:v>
                </c:pt>
                <c:pt idx="9463">
                  <c:v>473.2</c:v>
                </c:pt>
                <c:pt idx="9464">
                  <c:v>473.25</c:v>
                </c:pt>
                <c:pt idx="9465">
                  <c:v>473.3</c:v>
                </c:pt>
                <c:pt idx="9466">
                  <c:v>473.35</c:v>
                </c:pt>
                <c:pt idx="9467">
                  <c:v>473.4</c:v>
                </c:pt>
                <c:pt idx="9468">
                  <c:v>473.45</c:v>
                </c:pt>
                <c:pt idx="9469">
                  <c:v>473.5</c:v>
                </c:pt>
                <c:pt idx="9470">
                  <c:v>473.55</c:v>
                </c:pt>
                <c:pt idx="9471">
                  <c:v>473.6</c:v>
                </c:pt>
                <c:pt idx="9472">
                  <c:v>473.65</c:v>
                </c:pt>
                <c:pt idx="9473">
                  <c:v>473.7</c:v>
                </c:pt>
                <c:pt idx="9474">
                  <c:v>473.75</c:v>
                </c:pt>
                <c:pt idx="9475">
                  <c:v>473.8</c:v>
                </c:pt>
                <c:pt idx="9476">
                  <c:v>473.85</c:v>
                </c:pt>
                <c:pt idx="9477">
                  <c:v>473.9</c:v>
                </c:pt>
                <c:pt idx="9478">
                  <c:v>473.95</c:v>
                </c:pt>
                <c:pt idx="9479">
                  <c:v>474</c:v>
                </c:pt>
                <c:pt idx="9480">
                  <c:v>474.05</c:v>
                </c:pt>
                <c:pt idx="9481">
                  <c:v>474.1</c:v>
                </c:pt>
                <c:pt idx="9482">
                  <c:v>474.15</c:v>
                </c:pt>
                <c:pt idx="9483">
                  <c:v>474.2</c:v>
                </c:pt>
                <c:pt idx="9484">
                  <c:v>474.25</c:v>
                </c:pt>
                <c:pt idx="9485">
                  <c:v>474.3</c:v>
                </c:pt>
                <c:pt idx="9486">
                  <c:v>474.35</c:v>
                </c:pt>
                <c:pt idx="9487">
                  <c:v>474.4</c:v>
                </c:pt>
                <c:pt idx="9488">
                  <c:v>474.45</c:v>
                </c:pt>
                <c:pt idx="9489">
                  <c:v>474.5</c:v>
                </c:pt>
                <c:pt idx="9490">
                  <c:v>474.55</c:v>
                </c:pt>
                <c:pt idx="9491">
                  <c:v>474.6</c:v>
                </c:pt>
                <c:pt idx="9492">
                  <c:v>474.65</c:v>
                </c:pt>
                <c:pt idx="9493">
                  <c:v>474.7</c:v>
                </c:pt>
                <c:pt idx="9494">
                  <c:v>474.75</c:v>
                </c:pt>
                <c:pt idx="9495">
                  <c:v>474.8</c:v>
                </c:pt>
                <c:pt idx="9496">
                  <c:v>474.85</c:v>
                </c:pt>
                <c:pt idx="9497">
                  <c:v>474.9</c:v>
                </c:pt>
                <c:pt idx="9498">
                  <c:v>474.95</c:v>
                </c:pt>
                <c:pt idx="9499">
                  <c:v>475</c:v>
                </c:pt>
                <c:pt idx="9500">
                  <c:v>475.05</c:v>
                </c:pt>
                <c:pt idx="9501">
                  <c:v>475.1</c:v>
                </c:pt>
                <c:pt idx="9502">
                  <c:v>475.15</c:v>
                </c:pt>
                <c:pt idx="9503">
                  <c:v>475.2</c:v>
                </c:pt>
                <c:pt idx="9504">
                  <c:v>475.25</c:v>
                </c:pt>
                <c:pt idx="9505">
                  <c:v>475.3</c:v>
                </c:pt>
                <c:pt idx="9506">
                  <c:v>475.35</c:v>
                </c:pt>
                <c:pt idx="9507">
                  <c:v>475.4</c:v>
                </c:pt>
                <c:pt idx="9508">
                  <c:v>475.45</c:v>
                </c:pt>
                <c:pt idx="9509">
                  <c:v>475.5</c:v>
                </c:pt>
                <c:pt idx="9510">
                  <c:v>475.55</c:v>
                </c:pt>
                <c:pt idx="9511">
                  <c:v>475.6</c:v>
                </c:pt>
                <c:pt idx="9512">
                  <c:v>475.65</c:v>
                </c:pt>
                <c:pt idx="9513">
                  <c:v>475.7</c:v>
                </c:pt>
                <c:pt idx="9514">
                  <c:v>475.75</c:v>
                </c:pt>
                <c:pt idx="9515">
                  <c:v>475.8</c:v>
                </c:pt>
                <c:pt idx="9516">
                  <c:v>475.85</c:v>
                </c:pt>
                <c:pt idx="9517">
                  <c:v>475.9</c:v>
                </c:pt>
                <c:pt idx="9518">
                  <c:v>475.95</c:v>
                </c:pt>
                <c:pt idx="9519">
                  <c:v>476</c:v>
                </c:pt>
                <c:pt idx="9520">
                  <c:v>476.05</c:v>
                </c:pt>
                <c:pt idx="9521">
                  <c:v>476.1</c:v>
                </c:pt>
                <c:pt idx="9522">
                  <c:v>476.15</c:v>
                </c:pt>
                <c:pt idx="9523">
                  <c:v>476.2</c:v>
                </c:pt>
                <c:pt idx="9524">
                  <c:v>476.25</c:v>
                </c:pt>
                <c:pt idx="9525">
                  <c:v>476.3</c:v>
                </c:pt>
                <c:pt idx="9526">
                  <c:v>476.35</c:v>
                </c:pt>
                <c:pt idx="9527">
                  <c:v>476.4</c:v>
                </c:pt>
                <c:pt idx="9528">
                  <c:v>476.45</c:v>
                </c:pt>
                <c:pt idx="9529">
                  <c:v>476.5</c:v>
                </c:pt>
                <c:pt idx="9530">
                  <c:v>476.55</c:v>
                </c:pt>
                <c:pt idx="9531">
                  <c:v>476.6</c:v>
                </c:pt>
                <c:pt idx="9532">
                  <c:v>476.65</c:v>
                </c:pt>
                <c:pt idx="9533">
                  <c:v>476.7</c:v>
                </c:pt>
                <c:pt idx="9534">
                  <c:v>476.75</c:v>
                </c:pt>
                <c:pt idx="9535">
                  <c:v>476.8</c:v>
                </c:pt>
                <c:pt idx="9536">
                  <c:v>476.85</c:v>
                </c:pt>
                <c:pt idx="9537">
                  <c:v>476.9</c:v>
                </c:pt>
                <c:pt idx="9538">
                  <c:v>476.95</c:v>
                </c:pt>
                <c:pt idx="9539">
                  <c:v>477</c:v>
                </c:pt>
                <c:pt idx="9540">
                  <c:v>477.05</c:v>
                </c:pt>
                <c:pt idx="9541">
                  <c:v>477.1</c:v>
                </c:pt>
                <c:pt idx="9542">
                  <c:v>477.15</c:v>
                </c:pt>
                <c:pt idx="9543">
                  <c:v>477.2</c:v>
                </c:pt>
                <c:pt idx="9544">
                  <c:v>477.25</c:v>
                </c:pt>
                <c:pt idx="9545">
                  <c:v>477.3</c:v>
                </c:pt>
                <c:pt idx="9546">
                  <c:v>477.35</c:v>
                </c:pt>
                <c:pt idx="9547">
                  <c:v>477.4</c:v>
                </c:pt>
                <c:pt idx="9548">
                  <c:v>477.45</c:v>
                </c:pt>
                <c:pt idx="9549">
                  <c:v>477.5</c:v>
                </c:pt>
                <c:pt idx="9550">
                  <c:v>477.55</c:v>
                </c:pt>
                <c:pt idx="9551">
                  <c:v>477.6</c:v>
                </c:pt>
                <c:pt idx="9552">
                  <c:v>477.65</c:v>
                </c:pt>
                <c:pt idx="9553">
                  <c:v>477.7</c:v>
                </c:pt>
                <c:pt idx="9554">
                  <c:v>477.75</c:v>
                </c:pt>
                <c:pt idx="9555">
                  <c:v>477.8</c:v>
                </c:pt>
                <c:pt idx="9556">
                  <c:v>477.85</c:v>
                </c:pt>
                <c:pt idx="9557">
                  <c:v>477.9</c:v>
                </c:pt>
                <c:pt idx="9558">
                  <c:v>477.95</c:v>
                </c:pt>
                <c:pt idx="9559">
                  <c:v>478</c:v>
                </c:pt>
                <c:pt idx="9560">
                  <c:v>478.05</c:v>
                </c:pt>
                <c:pt idx="9561">
                  <c:v>478.1</c:v>
                </c:pt>
                <c:pt idx="9562">
                  <c:v>478.15</c:v>
                </c:pt>
                <c:pt idx="9563">
                  <c:v>478.2</c:v>
                </c:pt>
                <c:pt idx="9564">
                  <c:v>478.25</c:v>
                </c:pt>
                <c:pt idx="9565">
                  <c:v>478.3</c:v>
                </c:pt>
                <c:pt idx="9566">
                  <c:v>478.35</c:v>
                </c:pt>
                <c:pt idx="9567">
                  <c:v>478.4</c:v>
                </c:pt>
                <c:pt idx="9568">
                  <c:v>478.45</c:v>
                </c:pt>
                <c:pt idx="9569">
                  <c:v>478.5</c:v>
                </c:pt>
                <c:pt idx="9570">
                  <c:v>478.55</c:v>
                </c:pt>
                <c:pt idx="9571">
                  <c:v>478.6</c:v>
                </c:pt>
                <c:pt idx="9572">
                  <c:v>478.65</c:v>
                </c:pt>
                <c:pt idx="9573">
                  <c:v>478.7</c:v>
                </c:pt>
                <c:pt idx="9574">
                  <c:v>478.75</c:v>
                </c:pt>
                <c:pt idx="9575">
                  <c:v>478.8</c:v>
                </c:pt>
                <c:pt idx="9576">
                  <c:v>478.85</c:v>
                </c:pt>
                <c:pt idx="9577">
                  <c:v>478.9</c:v>
                </c:pt>
                <c:pt idx="9578">
                  <c:v>478.95</c:v>
                </c:pt>
                <c:pt idx="9579">
                  <c:v>479</c:v>
                </c:pt>
                <c:pt idx="9580">
                  <c:v>479.05</c:v>
                </c:pt>
                <c:pt idx="9581">
                  <c:v>479.1</c:v>
                </c:pt>
                <c:pt idx="9582">
                  <c:v>479.15</c:v>
                </c:pt>
                <c:pt idx="9583">
                  <c:v>479.2</c:v>
                </c:pt>
                <c:pt idx="9584">
                  <c:v>479.25</c:v>
                </c:pt>
                <c:pt idx="9585">
                  <c:v>479.3</c:v>
                </c:pt>
                <c:pt idx="9586">
                  <c:v>479.35</c:v>
                </c:pt>
                <c:pt idx="9587">
                  <c:v>479.4</c:v>
                </c:pt>
                <c:pt idx="9588">
                  <c:v>479.45</c:v>
                </c:pt>
                <c:pt idx="9589">
                  <c:v>479.5</c:v>
                </c:pt>
                <c:pt idx="9590">
                  <c:v>479.55</c:v>
                </c:pt>
                <c:pt idx="9591">
                  <c:v>479.6</c:v>
                </c:pt>
                <c:pt idx="9592">
                  <c:v>479.65</c:v>
                </c:pt>
                <c:pt idx="9593">
                  <c:v>479.7</c:v>
                </c:pt>
                <c:pt idx="9594">
                  <c:v>479.75</c:v>
                </c:pt>
                <c:pt idx="9595">
                  <c:v>479.8</c:v>
                </c:pt>
                <c:pt idx="9596">
                  <c:v>479.85</c:v>
                </c:pt>
                <c:pt idx="9597">
                  <c:v>479.9</c:v>
                </c:pt>
                <c:pt idx="9598">
                  <c:v>479.95</c:v>
                </c:pt>
                <c:pt idx="9599">
                  <c:v>480</c:v>
                </c:pt>
                <c:pt idx="9600">
                  <c:v>480.05</c:v>
                </c:pt>
                <c:pt idx="9601">
                  <c:v>480.1</c:v>
                </c:pt>
                <c:pt idx="9602">
                  <c:v>480.15</c:v>
                </c:pt>
                <c:pt idx="9603">
                  <c:v>480.2</c:v>
                </c:pt>
                <c:pt idx="9604">
                  <c:v>480.25</c:v>
                </c:pt>
                <c:pt idx="9605">
                  <c:v>480.3</c:v>
                </c:pt>
                <c:pt idx="9606">
                  <c:v>480.35</c:v>
                </c:pt>
                <c:pt idx="9607">
                  <c:v>480.4</c:v>
                </c:pt>
                <c:pt idx="9608">
                  <c:v>480.45</c:v>
                </c:pt>
                <c:pt idx="9609">
                  <c:v>480.5</c:v>
                </c:pt>
                <c:pt idx="9610">
                  <c:v>480.55</c:v>
                </c:pt>
                <c:pt idx="9611">
                  <c:v>480.6</c:v>
                </c:pt>
                <c:pt idx="9612">
                  <c:v>480.65</c:v>
                </c:pt>
                <c:pt idx="9613">
                  <c:v>480.7</c:v>
                </c:pt>
                <c:pt idx="9614">
                  <c:v>480.75</c:v>
                </c:pt>
                <c:pt idx="9615">
                  <c:v>480.8</c:v>
                </c:pt>
                <c:pt idx="9616">
                  <c:v>480.85</c:v>
                </c:pt>
                <c:pt idx="9617">
                  <c:v>480.9</c:v>
                </c:pt>
                <c:pt idx="9618">
                  <c:v>480.95</c:v>
                </c:pt>
                <c:pt idx="9619">
                  <c:v>481</c:v>
                </c:pt>
                <c:pt idx="9620">
                  <c:v>481.05</c:v>
                </c:pt>
                <c:pt idx="9621">
                  <c:v>481.1</c:v>
                </c:pt>
                <c:pt idx="9622">
                  <c:v>481.15</c:v>
                </c:pt>
                <c:pt idx="9623">
                  <c:v>481.2</c:v>
                </c:pt>
                <c:pt idx="9624">
                  <c:v>481.25</c:v>
                </c:pt>
                <c:pt idx="9625">
                  <c:v>481.3</c:v>
                </c:pt>
                <c:pt idx="9626">
                  <c:v>481.35</c:v>
                </c:pt>
                <c:pt idx="9627">
                  <c:v>481.4</c:v>
                </c:pt>
                <c:pt idx="9628">
                  <c:v>481.45</c:v>
                </c:pt>
                <c:pt idx="9629">
                  <c:v>481.5</c:v>
                </c:pt>
                <c:pt idx="9630">
                  <c:v>481.55</c:v>
                </c:pt>
                <c:pt idx="9631">
                  <c:v>481.6</c:v>
                </c:pt>
                <c:pt idx="9632">
                  <c:v>481.65</c:v>
                </c:pt>
                <c:pt idx="9633">
                  <c:v>481.7</c:v>
                </c:pt>
                <c:pt idx="9634">
                  <c:v>481.75</c:v>
                </c:pt>
                <c:pt idx="9635">
                  <c:v>481.8</c:v>
                </c:pt>
                <c:pt idx="9636">
                  <c:v>481.85</c:v>
                </c:pt>
                <c:pt idx="9637">
                  <c:v>481.9</c:v>
                </c:pt>
                <c:pt idx="9638">
                  <c:v>481.95</c:v>
                </c:pt>
                <c:pt idx="9639">
                  <c:v>482</c:v>
                </c:pt>
                <c:pt idx="9640">
                  <c:v>482.05</c:v>
                </c:pt>
                <c:pt idx="9641">
                  <c:v>482.1</c:v>
                </c:pt>
                <c:pt idx="9642">
                  <c:v>482.15</c:v>
                </c:pt>
                <c:pt idx="9643">
                  <c:v>482.2</c:v>
                </c:pt>
                <c:pt idx="9644">
                  <c:v>482.25</c:v>
                </c:pt>
                <c:pt idx="9645">
                  <c:v>482.3</c:v>
                </c:pt>
                <c:pt idx="9646">
                  <c:v>482.35</c:v>
                </c:pt>
                <c:pt idx="9647">
                  <c:v>482.4</c:v>
                </c:pt>
                <c:pt idx="9648">
                  <c:v>482.45</c:v>
                </c:pt>
                <c:pt idx="9649">
                  <c:v>482.5</c:v>
                </c:pt>
                <c:pt idx="9650">
                  <c:v>482.55</c:v>
                </c:pt>
                <c:pt idx="9651">
                  <c:v>482.6</c:v>
                </c:pt>
                <c:pt idx="9652">
                  <c:v>482.65</c:v>
                </c:pt>
                <c:pt idx="9653">
                  <c:v>482.7</c:v>
                </c:pt>
                <c:pt idx="9654">
                  <c:v>482.75</c:v>
                </c:pt>
                <c:pt idx="9655">
                  <c:v>482.8</c:v>
                </c:pt>
                <c:pt idx="9656">
                  <c:v>482.85</c:v>
                </c:pt>
                <c:pt idx="9657">
                  <c:v>482.9</c:v>
                </c:pt>
                <c:pt idx="9658">
                  <c:v>482.95</c:v>
                </c:pt>
                <c:pt idx="9659">
                  <c:v>483</c:v>
                </c:pt>
                <c:pt idx="9660">
                  <c:v>483.05</c:v>
                </c:pt>
                <c:pt idx="9661">
                  <c:v>483.1</c:v>
                </c:pt>
                <c:pt idx="9662">
                  <c:v>483.15</c:v>
                </c:pt>
                <c:pt idx="9663">
                  <c:v>483.2</c:v>
                </c:pt>
                <c:pt idx="9664">
                  <c:v>483.25</c:v>
                </c:pt>
                <c:pt idx="9665">
                  <c:v>483.3</c:v>
                </c:pt>
                <c:pt idx="9666">
                  <c:v>483.35</c:v>
                </c:pt>
                <c:pt idx="9667">
                  <c:v>483.4</c:v>
                </c:pt>
                <c:pt idx="9668">
                  <c:v>483.45</c:v>
                </c:pt>
                <c:pt idx="9669">
                  <c:v>483.5</c:v>
                </c:pt>
                <c:pt idx="9670">
                  <c:v>483.55</c:v>
                </c:pt>
                <c:pt idx="9671">
                  <c:v>483.6</c:v>
                </c:pt>
                <c:pt idx="9672">
                  <c:v>483.65</c:v>
                </c:pt>
                <c:pt idx="9673">
                  <c:v>483.7</c:v>
                </c:pt>
                <c:pt idx="9674">
                  <c:v>483.75</c:v>
                </c:pt>
                <c:pt idx="9675">
                  <c:v>483.8</c:v>
                </c:pt>
                <c:pt idx="9676">
                  <c:v>483.85</c:v>
                </c:pt>
                <c:pt idx="9677">
                  <c:v>483.9</c:v>
                </c:pt>
                <c:pt idx="9678">
                  <c:v>483.95</c:v>
                </c:pt>
                <c:pt idx="9679">
                  <c:v>484</c:v>
                </c:pt>
                <c:pt idx="9680">
                  <c:v>484.05</c:v>
                </c:pt>
                <c:pt idx="9681">
                  <c:v>484.1</c:v>
                </c:pt>
                <c:pt idx="9682">
                  <c:v>484.15</c:v>
                </c:pt>
                <c:pt idx="9683">
                  <c:v>484.2</c:v>
                </c:pt>
                <c:pt idx="9684">
                  <c:v>484.25</c:v>
                </c:pt>
                <c:pt idx="9685">
                  <c:v>484.3</c:v>
                </c:pt>
                <c:pt idx="9686">
                  <c:v>484.35</c:v>
                </c:pt>
                <c:pt idx="9687">
                  <c:v>484.4</c:v>
                </c:pt>
                <c:pt idx="9688">
                  <c:v>484.45</c:v>
                </c:pt>
                <c:pt idx="9689">
                  <c:v>484.5</c:v>
                </c:pt>
                <c:pt idx="9690">
                  <c:v>484.55</c:v>
                </c:pt>
                <c:pt idx="9691">
                  <c:v>484.6</c:v>
                </c:pt>
                <c:pt idx="9692">
                  <c:v>484.65</c:v>
                </c:pt>
                <c:pt idx="9693">
                  <c:v>484.7</c:v>
                </c:pt>
                <c:pt idx="9694">
                  <c:v>484.75</c:v>
                </c:pt>
                <c:pt idx="9695">
                  <c:v>484.8</c:v>
                </c:pt>
                <c:pt idx="9696">
                  <c:v>484.85</c:v>
                </c:pt>
                <c:pt idx="9697">
                  <c:v>484.9</c:v>
                </c:pt>
                <c:pt idx="9698">
                  <c:v>484.95</c:v>
                </c:pt>
                <c:pt idx="9699">
                  <c:v>485</c:v>
                </c:pt>
                <c:pt idx="9700">
                  <c:v>485.05</c:v>
                </c:pt>
                <c:pt idx="9701">
                  <c:v>485.1</c:v>
                </c:pt>
                <c:pt idx="9702">
                  <c:v>485.15</c:v>
                </c:pt>
                <c:pt idx="9703">
                  <c:v>485.2</c:v>
                </c:pt>
                <c:pt idx="9704">
                  <c:v>485.25</c:v>
                </c:pt>
                <c:pt idx="9705">
                  <c:v>485.3</c:v>
                </c:pt>
                <c:pt idx="9706">
                  <c:v>485.35</c:v>
                </c:pt>
                <c:pt idx="9707">
                  <c:v>485.4</c:v>
                </c:pt>
                <c:pt idx="9708">
                  <c:v>485.45</c:v>
                </c:pt>
                <c:pt idx="9709">
                  <c:v>485.5</c:v>
                </c:pt>
                <c:pt idx="9710">
                  <c:v>485.55</c:v>
                </c:pt>
                <c:pt idx="9711">
                  <c:v>485.6</c:v>
                </c:pt>
                <c:pt idx="9712">
                  <c:v>485.65</c:v>
                </c:pt>
                <c:pt idx="9713">
                  <c:v>485.7</c:v>
                </c:pt>
                <c:pt idx="9714">
                  <c:v>485.75</c:v>
                </c:pt>
                <c:pt idx="9715">
                  <c:v>485.8</c:v>
                </c:pt>
                <c:pt idx="9716">
                  <c:v>485.85</c:v>
                </c:pt>
                <c:pt idx="9717">
                  <c:v>485.9</c:v>
                </c:pt>
                <c:pt idx="9718">
                  <c:v>485.95</c:v>
                </c:pt>
                <c:pt idx="9719">
                  <c:v>486</c:v>
                </c:pt>
                <c:pt idx="9720">
                  <c:v>486.05</c:v>
                </c:pt>
                <c:pt idx="9721">
                  <c:v>486.1</c:v>
                </c:pt>
                <c:pt idx="9722">
                  <c:v>486.15</c:v>
                </c:pt>
                <c:pt idx="9723">
                  <c:v>486.2</c:v>
                </c:pt>
                <c:pt idx="9724">
                  <c:v>486.25</c:v>
                </c:pt>
                <c:pt idx="9725">
                  <c:v>486.3</c:v>
                </c:pt>
                <c:pt idx="9726">
                  <c:v>486.35</c:v>
                </c:pt>
                <c:pt idx="9727">
                  <c:v>486.4</c:v>
                </c:pt>
                <c:pt idx="9728">
                  <c:v>486.45</c:v>
                </c:pt>
                <c:pt idx="9729">
                  <c:v>486.5</c:v>
                </c:pt>
                <c:pt idx="9730">
                  <c:v>486.55</c:v>
                </c:pt>
                <c:pt idx="9731">
                  <c:v>486.6</c:v>
                </c:pt>
                <c:pt idx="9732">
                  <c:v>486.65</c:v>
                </c:pt>
                <c:pt idx="9733">
                  <c:v>486.7</c:v>
                </c:pt>
                <c:pt idx="9734">
                  <c:v>486.75</c:v>
                </c:pt>
                <c:pt idx="9735">
                  <c:v>486.8</c:v>
                </c:pt>
                <c:pt idx="9736">
                  <c:v>486.85</c:v>
                </c:pt>
                <c:pt idx="9737">
                  <c:v>486.9</c:v>
                </c:pt>
                <c:pt idx="9738">
                  <c:v>486.95</c:v>
                </c:pt>
                <c:pt idx="9739">
                  <c:v>487</c:v>
                </c:pt>
                <c:pt idx="9740">
                  <c:v>487.05</c:v>
                </c:pt>
                <c:pt idx="9741">
                  <c:v>487.1</c:v>
                </c:pt>
                <c:pt idx="9742">
                  <c:v>487.15</c:v>
                </c:pt>
                <c:pt idx="9743">
                  <c:v>487.2</c:v>
                </c:pt>
                <c:pt idx="9744">
                  <c:v>487.25</c:v>
                </c:pt>
                <c:pt idx="9745">
                  <c:v>487.3</c:v>
                </c:pt>
                <c:pt idx="9746">
                  <c:v>487.35</c:v>
                </c:pt>
                <c:pt idx="9747">
                  <c:v>487.4</c:v>
                </c:pt>
                <c:pt idx="9748">
                  <c:v>487.45</c:v>
                </c:pt>
                <c:pt idx="9749">
                  <c:v>487.5</c:v>
                </c:pt>
                <c:pt idx="9750">
                  <c:v>487.55</c:v>
                </c:pt>
                <c:pt idx="9751">
                  <c:v>487.6</c:v>
                </c:pt>
                <c:pt idx="9752">
                  <c:v>487.65</c:v>
                </c:pt>
                <c:pt idx="9753">
                  <c:v>487.7</c:v>
                </c:pt>
                <c:pt idx="9754">
                  <c:v>487.75</c:v>
                </c:pt>
                <c:pt idx="9755">
                  <c:v>487.8</c:v>
                </c:pt>
                <c:pt idx="9756">
                  <c:v>487.85</c:v>
                </c:pt>
                <c:pt idx="9757">
                  <c:v>487.9</c:v>
                </c:pt>
                <c:pt idx="9758">
                  <c:v>487.95</c:v>
                </c:pt>
                <c:pt idx="9759">
                  <c:v>488</c:v>
                </c:pt>
                <c:pt idx="9760">
                  <c:v>488.05</c:v>
                </c:pt>
                <c:pt idx="9761">
                  <c:v>488.1</c:v>
                </c:pt>
                <c:pt idx="9762">
                  <c:v>488.15</c:v>
                </c:pt>
                <c:pt idx="9763">
                  <c:v>488.2</c:v>
                </c:pt>
                <c:pt idx="9764">
                  <c:v>488.25</c:v>
                </c:pt>
                <c:pt idx="9765">
                  <c:v>488.3</c:v>
                </c:pt>
                <c:pt idx="9766">
                  <c:v>488.35</c:v>
                </c:pt>
                <c:pt idx="9767">
                  <c:v>488.4</c:v>
                </c:pt>
                <c:pt idx="9768">
                  <c:v>488.45</c:v>
                </c:pt>
                <c:pt idx="9769">
                  <c:v>488.5</c:v>
                </c:pt>
                <c:pt idx="9770">
                  <c:v>488.55</c:v>
                </c:pt>
                <c:pt idx="9771">
                  <c:v>488.6</c:v>
                </c:pt>
                <c:pt idx="9772">
                  <c:v>488.65</c:v>
                </c:pt>
                <c:pt idx="9773">
                  <c:v>488.7</c:v>
                </c:pt>
                <c:pt idx="9774">
                  <c:v>488.75</c:v>
                </c:pt>
                <c:pt idx="9775">
                  <c:v>488.8</c:v>
                </c:pt>
                <c:pt idx="9776">
                  <c:v>488.85</c:v>
                </c:pt>
                <c:pt idx="9777">
                  <c:v>488.9</c:v>
                </c:pt>
                <c:pt idx="9778">
                  <c:v>488.95</c:v>
                </c:pt>
                <c:pt idx="9779">
                  <c:v>489</c:v>
                </c:pt>
                <c:pt idx="9780">
                  <c:v>489.05</c:v>
                </c:pt>
                <c:pt idx="9781">
                  <c:v>489.1</c:v>
                </c:pt>
                <c:pt idx="9782">
                  <c:v>489.15</c:v>
                </c:pt>
                <c:pt idx="9783">
                  <c:v>489.2</c:v>
                </c:pt>
                <c:pt idx="9784">
                  <c:v>489.25</c:v>
                </c:pt>
                <c:pt idx="9785">
                  <c:v>489.3</c:v>
                </c:pt>
                <c:pt idx="9786">
                  <c:v>489.35</c:v>
                </c:pt>
                <c:pt idx="9787">
                  <c:v>489.4</c:v>
                </c:pt>
                <c:pt idx="9788">
                  <c:v>489.45</c:v>
                </c:pt>
                <c:pt idx="9789">
                  <c:v>489.5</c:v>
                </c:pt>
                <c:pt idx="9790">
                  <c:v>489.55</c:v>
                </c:pt>
                <c:pt idx="9791">
                  <c:v>489.6</c:v>
                </c:pt>
                <c:pt idx="9792">
                  <c:v>489.65</c:v>
                </c:pt>
                <c:pt idx="9793">
                  <c:v>489.7</c:v>
                </c:pt>
                <c:pt idx="9794">
                  <c:v>489.75</c:v>
                </c:pt>
                <c:pt idx="9795">
                  <c:v>489.8</c:v>
                </c:pt>
                <c:pt idx="9796">
                  <c:v>489.85</c:v>
                </c:pt>
                <c:pt idx="9797">
                  <c:v>489.9</c:v>
                </c:pt>
                <c:pt idx="9798">
                  <c:v>489.95</c:v>
                </c:pt>
                <c:pt idx="9799">
                  <c:v>490</c:v>
                </c:pt>
                <c:pt idx="9800">
                  <c:v>490.05</c:v>
                </c:pt>
                <c:pt idx="9801">
                  <c:v>490.1</c:v>
                </c:pt>
                <c:pt idx="9802">
                  <c:v>490.15</c:v>
                </c:pt>
                <c:pt idx="9803">
                  <c:v>490.2</c:v>
                </c:pt>
                <c:pt idx="9804">
                  <c:v>490.25</c:v>
                </c:pt>
                <c:pt idx="9805">
                  <c:v>490.3</c:v>
                </c:pt>
                <c:pt idx="9806">
                  <c:v>490.35</c:v>
                </c:pt>
                <c:pt idx="9807">
                  <c:v>490.4</c:v>
                </c:pt>
                <c:pt idx="9808">
                  <c:v>490.45</c:v>
                </c:pt>
                <c:pt idx="9809">
                  <c:v>490.5</c:v>
                </c:pt>
                <c:pt idx="9810">
                  <c:v>490.55</c:v>
                </c:pt>
                <c:pt idx="9811">
                  <c:v>490.6</c:v>
                </c:pt>
                <c:pt idx="9812">
                  <c:v>490.65</c:v>
                </c:pt>
                <c:pt idx="9813">
                  <c:v>490.7</c:v>
                </c:pt>
                <c:pt idx="9814">
                  <c:v>490.75</c:v>
                </c:pt>
                <c:pt idx="9815">
                  <c:v>490.8</c:v>
                </c:pt>
                <c:pt idx="9816">
                  <c:v>490.85</c:v>
                </c:pt>
                <c:pt idx="9817">
                  <c:v>490.9</c:v>
                </c:pt>
                <c:pt idx="9818">
                  <c:v>490.95</c:v>
                </c:pt>
                <c:pt idx="9819">
                  <c:v>491</c:v>
                </c:pt>
                <c:pt idx="9820">
                  <c:v>491.05</c:v>
                </c:pt>
                <c:pt idx="9821">
                  <c:v>491.1</c:v>
                </c:pt>
                <c:pt idx="9822">
                  <c:v>491.15</c:v>
                </c:pt>
                <c:pt idx="9823">
                  <c:v>491.2</c:v>
                </c:pt>
                <c:pt idx="9824">
                  <c:v>491.25</c:v>
                </c:pt>
                <c:pt idx="9825">
                  <c:v>491.3</c:v>
                </c:pt>
                <c:pt idx="9826">
                  <c:v>491.35</c:v>
                </c:pt>
                <c:pt idx="9827">
                  <c:v>491.4</c:v>
                </c:pt>
                <c:pt idx="9828">
                  <c:v>491.45</c:v>
                </c:pt>
                <c:pt idx="9829">
                  <c:v>491.5</c:v>
                </c:pt>
                <c:pt idx="9830">
                  <c:v>491.55</c:v>
                </c:pt>
                <c:pt idx="9831">
                  <c:v>491.6</c:v>
                </c:pt>
                <c:pt idx="9832">
                  <c:v>491.65</c:v>
                </c:pt>
                <c:pt idx="9833">
                  <c:v>491.7</c:v>
                </c:pt>
                <c:pt idx="9834">
                  <c:v>491.75</c:v>
                </c:pt>
                <c:pt idx="9835">
                  <c:v>491.8</c:v>
                </c:pt>
                <c:pt idx="9836">
                  <c:v>491.85</c:v>
                </c:pt>
                <c:pt idx="9837">
                  <c:v>491.9</c:v>
                </c:pt>
                <c:pt idx="9838">
                  <c:v>491.95</c:v>
                </c:pt>
                <c:pt idx="9839">
                  <c:v>492</c:v>
                </c:pt>
                <c:pt idx="9840">
                  <c:v>492.05</c:v>
                </c:pt>
                <c:pt idx="9841">
                  <c:v>492.1</c:v>
                </c:pt>
                <c:pt idx="9842">
                  <c:v>492.15</c:v>
                </c:pt>
                <c:pt idx="9843">
                  <c:v>492.2</c:v>
                </c:pt>
                <c:pt idx="9844">
                  <c:v>492.25</c:v>
                </c:pt>
                <c:pt idx="9845">
                  <c:v>492.3</c:v>
                </c:pt>
                <c:pt idx="9846">
                  <c:v>492.35</c:v>
                </c:pt>
                <c:pt idx="9847">
                  <c:v>492.4</c:v>
                </c:pt>
                <c:pt idx="9848">
                  <c:v>492.45</c:v>
                </c:pt>
                <c:pt idx="9849">
                  <c:v>492.5</c:v>
                </c:pt>
                <c:pt idx="9850">
                  <c:v>492.55</c:v>
                </c:pt>
                <c:pt idx="9851">
                  <c:v>492.6</c:v>
                </c:pt>
                <c:pt idx="9852">
                  <c:v>492.65</c:v>
                </c:pt>
                <c:pt idx="9853">
                  <c:v>492.7</c:v>
                </c:pt>
                <c:pt idx="9854">
                  <c:v>492.75</c:v>
                </c:pt>
                <c:pt idx="9855">
                  <c:v>492.8</c:v>
                </c:pt>
                <c:pt idx="9856">
                  <c:v>492.85</c:v>
                </c:pt>
                <c:pt idx="9857">
                  <c:v>492.9</c:v>
                </c:pt>
                <c:pt idx="9858">
                  <c:v>492.95</c:v>
                </c:pt>
                <c:pt idx="9859">
                  <c:v>493</c:v>
                </c:pt>
                <c:pt idx="9860">
                  <c:v>493.05</c:v>
                </c:pt>
                <c:pt idx="9861">
                  <c:v>493.1</c:v>
                </c:pt>
                <c:pt idx="9862">
                  <c:v>493.15</c:v>
                </c:pt>
                <c:pt idx="9863">
                  <c:v>493.2</c:v>
                </c:pt>
                <c:pt idx="9864">
                  <c:v>493.25</c:v>
                </c:pt>
                <c:pt idx="9865">
                  <c:v>493.3</c:v>
                </c:pt>
                <c:pt idx="9866">
                  <c:v>493.35</c:v>
                </c:pt>
                <c:pt idx="9867">
                  <c:v>493.4</c:v>
                </c:pt>
                <c:pt idx="9868">
                  <c:v>493.45</c:v>
                </c:pt>
                <c:pt idx="9869">
                  <c:v>493.5</c:v>
                </c:pt>
                <c:pt idx="9870">
                  <c:v>493.55</c:v>
                </c:pt>
                <c:pt idx="9871">
                  <c:v>493.6</c:v>
                </c:pt>
                <c:pt idx="9872">
                  <c:v>493.65</c:v>
                </c:pt>
                <c:pt idx="9873">
                  <c:v>493.7</c:v>
                </c:pt>
                <c:pt idx="9874">
                  <c:v>493.75</c:v>
                </c:pt>
                <c:pt idx="9875">
                  <c:v>493.8</c:v>
                </c:pt>
                <c:pt idx="9876">
                  <c:v>493.85</c:v>
                </c:pt>
                <c:pt idx="9877">
                  <c:v>493.9</c:v>
                </c:pt>
                <c:pt idx="9878">
                  <c:v>493.95</c:v>
                </c:pt>
                <c:pt idx="9879">
                  <c:v>494</c:v>
                </c:pt>
                <c:pt idx="9880">
                  <c:v>494.05</c:v>
                </c:pt>
                <c:pt idx="9881">
                  <c:v>494.1</c:v>
                </c:pt>
                <c:pt idx="9882">
                  <c:v>494.15</c:v>
                </c:pt>
                <c:pt idx="9883">
                  <c:v>494.2</c:v>
                </c:pt>
                <c:pt idx="9884">
                  <c:v>494.25</c:v>
                </c:pt>
                <c:pt idx="9885">
                  <c:v>494.3</c:v>
                </c:pt>
                <c:pt idx="9886">
                  <c:v>494.35</c:v>
                </c:pt>
                <c:pt idx="9887">
                  <c:v>494.4</c:v>
                </c:pt>
                <c:pt idx="9888">
                  <c:v>494.45</c:v>
                </c:pt>
                <c:pt idx="9889">
                  <c:v>494.5</c:v>
                </c:pt>
                <c:pt idx="9890">
                  <c:v>494.55</c:v>
                </c:pt>
                <c:pt idx="9891">
                  <c:v>494.6</c:v>
                </c:pt>
                <c:pt idx="9892">
                  <c:v>494.65</c:v>
                </c:pt>
                <c:pt idx="9893">
                  <c:v>494.7</c:v>
                </c:pt>
                <c:pt idx="9894">
                  <c:v>494.75</c:v>
                </c:pt>
                <c:pt idx="9895">
                  <c:v>494.8</c:v>
                </c:pt>
                <c:pt idx="9896">
                  <c:v>494.85</c:v>
                </c:pt>
                <c:pt idx="9897">
                  <c:v>494.9</c:v>
                </c:pt>
                <c:pt idx="9898">
                  <c:v>494.95</c:v>
                </c:pt>
                <c:pt idx="9899">
                  <c:v>495</c:v>
                </c:pt>
                <c:pt idx="9900">
                  <c:v>495.05</c:v>
                </c:pt>
                <c:pt idx="9901">
                  <c:v>495.1</c:v>
                </c:pt>
                <c:pt idx="9902">
                  <c:v>495.15</c:v>
                </c:pt>
                <c:pt idx="9903">
                  <c:v>495.2</c:v>
                </c:pt>
                <c:pt idx="9904">
                  <c:v>495.25</c:v>
                </c:pt>
                <c:pt idx="9905">
                  <c:v>495.3</c:v>
                </c:pt>
                <c:pt idx="9906">
                  <c:v>495.35</c:v>
                </c:pt>
                <c:pt idx="9907">
                  <c:v>495.4</c:v>
                </c:pt>
                <c:pt idx="9908">
                  <c:v>495.45</c:v>
                </c:pt>
                <c:pt idx="9909">
                  <c:v>495.5</c:v>
                </c:pt>
                <c:pt idx="9910">
                  <c:v>495.55</c:v>
                </c:pt>
                <c:pt idx="9911">
                  <c:v>495.6</c:v>
                </c:pt>
                <c:pt idx="9912">
                  <c:v>495.65</c:v>
                </c:pt>
                <c:pt idx="9913">
                  <c:v>495.7</c:v>
                </c:pt>
                <c:pt idx="9914">
                  <c:v>495.75</c:v>
                </c:pt>
                <c:pt idx="9915">
                  <c:v>495.8</c:v>
                </c:pt>
                <c:pt idx="9916">
                  <c:v>495.85</c:v>
                </c:pt>
                <c:pt idx="9917">
                  <c:v>495.9</c:v>
                </c:pt>
                <c:pt idx="9918">
                  <c:v>495.95</c:v>
                </c:pt>
                <c:pt idx="9919">
                  <c:v>496</c:v>
                </c:pt>
                <c:pt idx="9920">
                  <c:v>496.05</c:v>
                </c:pt>
                <c:pt idx="9921">
                  <c:v>496.1</c:v>
                </c:pt>
                <c:pt idx="9922">
                  <c:v>496.15</c:v>
                </c:pt>
                <c:pt idx="9923">
                  <c:v>496.2</c:v>
                </c:pt>
                <c:pt idx="9924">
                  <c:v>496.25</c:v>
                </c:pt>
                <c:pt idx="9925">
                  <c:v>496.3</c:v>
                </c:pt>
                <c:pt idx="9926">
                  <c:v>496.35</c:v>
                </c:pt>
                <c:pt idx="9927">
                  <c:v>496.4</c:v>
                </c:pt>
                <c:pt idx="9928">
                  <c:v>496.45</c:v>
                </c:pt>
                <c:pt idx="9929">
                  <c:v>496.5</c:v>
                </c:pt>
                <c:pt idx="9930">
                  <c:v>496.55</c:v>
                </c:pt>
                <c:pt idx="9931">
                  <c:v>496.6</c:v>
                </c:pt>
                <c:pt idx="9932">
                  <c:v>496.65</c:v>
                </c:pt>
                <c:pt idx="9933">
                  <c:v>496.7</c:v>
                </c:pt>
                <c:pt idx="9934">
                  <c:v>496.75</c:v>
                </c:pt>
                <c:pt idx="9935">
                  <c:v>496.8</c:v>
                </c:pt>
                <c:pt idx="9936">
                  <c:v>496.85</c:v>
                </c:pt>
                <c:pt idx="9937">
                  <c:v>496.9</c:v>
                </c:pt>
                <c:pt idx="9938">
                  <c:v>496.95</c:v>
                </c:pt>
                <c:pt idx="9939">
                  <c:v>497</c:v>
                </c:pt>
                <c:pt idx="9940">
                  <c:v>497.05</c:v>
                </c:pt>
                <c:pt idx="9941">
                  <c:v>497.1</c:v>
                </c:pt>
                <c:pt idx="9942">
                  <c:v>497.15</c:v>
                </c:pt>
                <c:pt idx="9943">
                  <c:v>497.2</c:v>
                </c:pt>
                <c:pt idx="9944">
                  <c:v>497.25</c:v>
                </c:pt>
                <c:pt idx="9945">
                  <c:v>497.3</c:v>
                </c:pt>
                <c:pt idx="9946">
                  <c:v>497.35</c:v>
                </c:pt>
                <c:pt idx="9947">
                  <c:v>497.4</c:v>
                </c:pt>
                <c:pt idx="9948">
                  <c:v>497.45</c:v>
                </c:pt>
                <c:pt idx="9949">
                  <c:v>497.5</c:v>
                </c:pt>
                <c:pt idx="9950">
                  <c:v>497.55</c:v>
                </c:pt>
                <c:pt idx="9951">
                  <c:v>497.6</c:v>
                </c:pt>
                <c:pt idx="9952">
                  <c:v>497.65</c:v>
                </c:pt>
                <c:pt idx="9953">
                  <c:v>497.7</c:v>
                </c:pt>
                <c:pt idx="9954">
                  <c:v>497.75</c:v>
                </c:pt>
                <c:pt idx="9955">
                  <c:v>497.8</c:v>
                </c:pt>
                <c:pt idx="9956">
                  <c:v>497.85</c:v>
                </c:pt>
                <c:pt idx="9957">
                  <c:v>497.9</c:v>
                </c:pt>
                <c:pt idx="9958">
                  <c:v>497.95</c:v>
                </c:pt>
                <c:pt idx="9959">
                  <c:v>498</c:v>
                </c:pt>
                <c:pt idx="9960">
                  <c:v>498.05</c:v>
                </c:pt>
                <c:pt idx="9961">
                  <c:v>498.1</c:v>
                </c:pt>
                <c:pt idx="9962">
                  <c:v>498.15</c:v>
                </c:pt>
                <c:pt idx="9963">
                  <c:v>498.2</c:v>
                </c:pt>
                <c:pt idx="9964">
                  <c:v>498.25</c:v>
                </c:pt>
                <c:pt idx="9965">
                  <c:v>498.3</c:v>
                </c:pt>
                <c:pt idx="9966">
                  <c:v>498.35</c:v>
                </c:pt>
                <c:pt idx="9967">
                  <c:v>498.4</c:v>
                </c:pt>
                <c:pt idx="9968">
                  <c:v>498.45</c:v>
                </c:pt>
                <c:pt idx="9969">
                  <c:v>498.5</c:v>
                </c:pt>
                <c:pt idx="9970">
                  <c:v>498.55</c:v>
                </c:pt>
                <c:pt idx="9971">
                  <c:v>498.6</c:v>
                </c:pt>
                <c:pt idx="9972">
                  <c:v>498.65</c:v>
                </c:pt>
                <c:pt idx="9973">
                  <c:v>498.7</c:v>
                </c:pt>
                <c:pt idx="9974">
                  <c:v>498.75</c:v>
                </c:pt>
                <c:pt idx="9975">
                  <c:v>498.8</c:v>
                </c:pt>
                <c:pt idx="9976">
                  <c:v>498.85</c:v>
                </c:pt>
                <c:pt idx="9977">
                  <c:v>498.9</c:v>
                </c:pt>
                <c:pt idx="9978">
                  <c:v>498.95</c:v>
                </c:pt>
                <c:pt idx="9979">
                  <c:v>499</c:v>
                </c:pt>
                <c:pt idx="9980">
                  <c:v>499.05</c:v>
                </c:pt>
                <c:pt idx="9981">
                  <c:v>499.1</c:v>
                </c:pt>
                <c:pt idx="9982">
                  <c:v>499.15</c:v>
                </c:pt>
                <c:pt idx="9983">
                  <c:v>499.2</c:v>
                </c:pt>
                <c:pt idx="9984">
                  <c:v>499.25</c:v>
                </c:pt>
                <c:pt idx="9985">
                  <c:v>499.3</c:v>
                </c:pt>
                <c:pt idx="9986">
                  <c:v>499.35</c:v>
                </c:pt>
                <c:pt idx="9987">
                  <c:v>499.4</c:v>
                </c:pt>
                <c:pt idx="9988">
                  <c:v>499.45</c:v>
                </c:pt>
                <c:pt idx="9989">
                  <c:v>499.5</c:v>
                </c:pt>
                <c:pt idx="9990">
                  <c:v>499.55</c:v>
                </c:pt>
                <c:pt idx="9991">
                  <c:v>499.6</c:v>
                </c:pt>
                <c:pt idx="9992">
                  <c:v>499.65</c:v>
                </c:pt>
                <c:pt idx="9993">
                  <c:v>499.7</c:v>
                </c:pt>
                <c:pt idx="9994">
                  <c:v>499.75</c:v>
                </c:pt>
                <c:pt idx="9995">
                  <c:v>499.8</c:v>
                </c:pt>
                <c:pt idx="9996">
                  <c:v>499.85</c:v>
                </c:pt>
                <c:pt idx="9997">
                  <c:v>499.9</c:v>
                </c:pt>
                <c:pt idx="9998">
                  <c:v>499.95</c:v>
                </c:pt>
                <c:pt idx="9999">
                  <c:v>500</c:v>
                </c:pt>
              </c:numCache>
            </c:numRef>
          </c:cat>
          <c:val>
            <c:numRef>
              <c:f>'實測 KB_50ms 0104'!$AA$2:$AA$10001</c:f>
              <c:numCache>
                <c:formatCode>0.00E+00</c:formatCode>
                <c:ptCount val="10000"/>
                <c:pt idx="0">
                  <c:v>8.0000000000000002E-3</c:v>
                </c:pt>
                <c:pt idx="1">
                  <c:v>8.0000000000000002E-3</c:v>
                </c:pt>
                <c:pt idx="2">
                  <c:v>8.0000000000000002E-3</c:v>
                </c:pt>
                <c:pt idx="3">
                  <c:v>8.0000000000000002E-3</c:v>
                </c:pt>
                <c:pt idx="4">
                  <c:v>8.0000000000000002E-3</c:v>
                </c:pt>
                <c:pt idx="5">
                  <c:v>8.0000000000000002E-3</c:v>
                </c:pt>
                <c:pt idx="6">
                  <c:v>1.04E-2</c:v>
                </c:pt>
                <c:pt idx="7">
                  <c:v>1.12E-2</c:v>
                </c:pt>
                <c:pt idx="8">
                  <c:v>1.5599999999999999E-2</c:v>
                </c:pt>
                <c:pt idx="9">
                  <c:v>1.6800000000000002E-2</c:v>
                </c:pt>
                <c:pt idx="10">
                  <c:v>1.7999999999999999E-2</c:v>
                </c:pt>
                <c:pt idx="11">
                  <c:v>1.7999999999999999E-2</c:v>
                </c:pt>
                <c:pt idx="12">
                  <c:v>1.9200000000000002E-2</c:v>
                </c:pt>
                <c:pt idx="13">
                  <c:v>1.4000000000000002E-2</c:v>
                </c:pt>
                <c:pt idx="14">
                  <c:v>1.1600000000000001E-2</c:v>
                </c:pt>
                <c:pt idx="15">
                  <c:v>1.4799999999999999E-2</c:v>
                </c:pt>
                <c:pt idx="16">
                  <c:v>1.7599999999999998E-2</c:v>
                </c:pt>
                <c:pt idx="17">
                  <c:v>1.3600000000000001E-2</c:v>
                </c:pt>
                <c:pt idx="18">
                  <c:v>1.0800000000000001E-2</c:v>
                </c:pt>
                <c:pt idx="19">
                  <c:v>9.6000000000000009E-3</c:v>
                </c:pt>
                <c:pt idx="20">
                  <c:v>9.1999999999999998E-3</c:v>
                </c:pt>
                <c:pt idx="21">
                  <c:v>8.4000000000000012E-3</c:v>
                </c:pt>
                <c:pt idx="22">
                  <c:v>8.4000000000000012E-3</c:v>
                </c:pt>
                <c:pt idx="23">
                  <c:v>8.0000000000000002E-3</c:v>
                </c:pt>
                <c:pt idx="24">
                  <c:v>7.6E-3</c:v>
                </c:pt>
                <c:pt idx="25">
                  <c:v>7.6E-3</c:v>
                </c:pt>
                <c:pt idx="26">
                  <c:v>8.4000000000000012E-3</c:v>
                </c:pt>
                <c:pt idx="27">
                  <c:v>7.6E-3</c:v>
                </c:pt>
                <c:pt idx="28">
                  <c:v>8.7999999999999988E-3</c:v>
                </c:pt>
                <c:pt idx="29">
                  <c:v>8.4000000000000012E-3</c:v>
                </c:pt>
                <c:pt idx="30">
                  <c:v>8.4000000000000012E-3</c:v>
                </c:pt>
                <c:pt idx="31">
                  <c:v>8.4000000000000012E-3</c:v>
                </c:pt>
                <c:pt idx="32">
                  <c:v>8.0000000000000002E-3</c:v>
                </c:pt>
                <c:pt idx="33">
                  <c:v>8.0000000000000002E-3</c:v>
                </c:pt>
                <c:pt idx="34">
                  <c:v>8.4000000000000012E-3</c:v>
                </c:pt>
                <c:pt idx="35">
                  <c:v>8.0000000000000002E-3</c:v>
                </c:pt>
                <c:pt idx="36">
                  <c:v>7.6E-3</c:v>
                </c:pt>
                <c:pt idx="37">
                  <c:v>7.6E-3</c:v>
                </c:pt>
                <c:pt idx="38">
                  <c:v>7.6E-3</c:v>
                </c:pt>
                <c:pt idx="39">
                  <c:v>8.4000000000000012E-3</c:v>
                </c:pt>
                <c:pt idx="40">
                  <c:v>8.7999999999999988E-3</c:v>
                </c:pt>
                <c:pt idx="41">
                  <c:v>8.4000000000000012E-3</c:v>
                </c:pt>
                <c:pt idx="42">
                  <c:v>8.4000000000000012E-3</c:v>
                </c:pt>
                <c:pt idx="43">
                  <c:v>8.7999999999999988E-3</c:v>
                </c:pt>
                <c:pt idx="44">
                  <c:v>8.0000000000000002E-3</c:v>
                </c:pt>
                <c:pt idx="45">
                  <c:v>8.0000000000000002E-3</c:v>
                </c:pt>
                <c:pt idx="46">
                  <c:v>8.0000000000000002E-3</c:v>
                </c:pt>
                <c:pt idx="47">
                  <c:v>8.0000000000000002E-3</c:v>
                </c:pt>
                <c:pt idx="48">
                  <c:v>8.4000000000000012E-3</c:v>
                </c:pt>
                <c:pt idx="49">
                  <c:v>9.1999999999999998E-3</c:v>
                </c:pt>
                <c:pt idx="50">
                  <c:v>8.4000000000000012E-3</c:v>
                </c:pt>
                <c:pt idx="51">
                  <c:v>8.4000000000000012E-3</c:v>
                </c:pt>
                <c:pt idx="52">
                  <c:v>8.7999999999999988E-3</c:v>
                </c:pt>
                <c:pt idx="53">
                  <c:v>8.0000000000000002E-3</c:v>
                </c:pt>
                <c:pt idx="54">
                  <c:v>8.0000000000000002E-3</c:v>
                </c:pt>
                <c:pt idx="55">
                  <c:v>8.0000000000000002E-3</c:v>
                </c:pt>
                <c:pt idx="56">
                  <c:v>8.0000000000000002E-3</c:v>
                </c:pt>
                <c:pt idx="57">
                  <c:v>8.7999999999999988E-3</c:v>
                </c:pt>
                <c:pt idx="58">
                  <c:v>8.7999999999999988E-3</c:v>
                </c:pt>
                <c:pt idx="59">
                  <c:v>8.0000000000000002E-3</c:v>
                </c:pt>
                <c:pt idx="60">
                  <c:v>8.0000000000000002E-3</c:v>
                </c:pt>
                <c:pt idx="61">
                  <c:v>8.0000000000000002E-3</c:v>
                </c:pt>
                <c:pt idx="62">
                  <c:v>8.0000000000000002E-3</c:v>
                </c:pt>
                <c:pt idx="63">
                  <c:v>8.0000000000000002E-3</c:v>
                </c:pt>
                <c:pt idx="64">
                  <c:v>8.4000000000000012E-3</c:v>
                </c:pt>
                <c:pt idx="65">
                  <c:v>8.0000000000000002E-3</c:v>
                </c:pt>
                <c:pt idx="66">
                  <c:v>8.0000000000000002E-3</c:v>
                </c:pt>
                <c:pt idx="67">
                  <c:v>8.0000000000000002E-3</c:v>
                </c:pt>
                <c:pt idx="68">
                  <c:v>8.4000000000000012E-3</c:v>
                </c:pt>
                <c:pt idx="69">
                  <c:v>8.4000000000000012E-3</c:v>
                </c:pt>
                <c:pt idx="70">
                  <c:v>8.4000000000000012E-3</c:v>
                </c:pt>
                <c:pt idx="71">
                  <c:v>7.6E-3</c:v>
                </c:pt>
                <c:pt idx="72">
                  <c:v>8.7999999999999988E-3</c:v>
                </c:pt>
                <c:pt idx="73">
                  <c:v>8.7999999999999988E-3</c:v>
                </c:pt>
                <c:pt idx="74">
                  <c:v>8.0000000000000002E-3</c:v>
                </c:pt>
                <c:pt idx="75">
                  <c:v>8.7999999999999988E-3</c:v>
                </c:pt>
                <c:pt idx="76">
                  <c:v>8.7999999999999988E-3</c:v>
                </c:pt>
                <c:pt idx="77">
                  <c:v>8.0000000000000002E-3</c:v>
                </c:pt>
                <c:pt idx="78">
                  <c:v>8.7999999999999988E-3</c:v>
                </c:pt>
                <c:pt idx="79">
                  <c:v>8.0000000000000002E-3</c:v>
                </c:pt>
                <c:pt idx="80">
                  <c:v>8.7999999999999988E-3</c:v>
                </c:pt>
                <c:pt idx="81">
                  <c:v>8.4000000000000012E-3</c:v>
                </c:pt>
                <c:pt idx="82">
                  <c:v>8.4000000000000012E-3</c:v>
                </c:pt>
                <c:pt idx="83">
                  <c:v>8.4000000000000012E-3</c:v>
                </c:pt>
                <c:pt idx="84">
                  <c:v>8.0000000000000002E-3</c:v>
                </c:pt>
                <c:pt idx="85">
                  <c:v>8.0000000000000002E-3</c:v>
                </c:pt>
                <c:pt idx="86">
                  <c:v>8.0000000000000002E-3</c:v>
                </c:pt>
                <c:pt idx="87">
                  <c:v>8.4000000000000012E-3</c:v>
                </c:pt>
                <c:pt idx="88">
                  <c:v>8.4000000000000012E-3</c:v>
                </c:pt>
                <c:pt idx="89">
                  <c:v>7.6E-3</c:v>
                </c:pt>
                <c:pt idx="90">
                  <c:v>8.4000000000000012E-3</c:v>
                </c:pt>
                <c:pt idx="91">
                  <c:v>7.6E-3</c:v>
                </c:pt>
                <c:pt idx="92">
                  <c:v>8.7999999999999988E-3</c:v>
                </c:pt>
                <c:pt idx="93">
                  <c:v>8.7999999999999988E-3</c:v>
                </c:pt>
                <c:pt idx="94">
                  <c:v>8.7999999999999988E-3</c:v>
                </c:pt>
                <c:pt idx="95">
                  <c:v>8.4000000000000012E-3</c:v>
                </c:pt>
                <c:pt idx="96">
                  <c:v>7.6E-3</c:v>
                </c:pt>
                <c:pt idx="97">
                  <c:v>8.4000000000000012E-3</c:v>
                </c:pt>
                <c:pt idx="98">
                  <c:v>7.6E-3</c:v>
                </c:pt>
                <c:pt idx="99">
                  <c:v>7.6E-3</c:v>
                </c:pt>
                <c:pt idx="100">
                  <c:v>8.4000000000000012E-3</c:v>
                </c:pt>
                <c:pt idx="101">
                  <c:v>8.4000000000000012E-3</c:v>
                </c:pt>
                <c:pt idx="102">
                  <c:v>8.4000000000000012E-3</c:v>
                </c:pt>
                <c:pt idx="103">
                  <c:v>8.4000000000000012E-3</c:v>
                </c:pt>
                <c:pt idx="104">
                  <c:v>8.0000000000000002E-3</c:v>
                </c:pt>
                <c:pt idx="105">
                  <c:v>8.0000000000000002E-3</c:v>
                </c:pt>
                <c:pt idx="106">
                  <c:v>8.0000000000000002E-3</c:v>
                </c:pt>
                <c:pt idx="107">
                  <c:v>8.0000000000000002E-3</c:v>
                </c:pt>
                <c:pt idx="108">
                  <c:v>8.4000000000000012E-3</c:v>
                </c:pt>
                <c:pt idx="109">
                  <c:v>8.4000000000000012E-3</c:v>
                </c:pt>
                <c:pt idx="110">
                  <c:v>8.7999999999999988E-3</c:v>
                </c:pt>
                <c:pt idx="111">
                  <c:v>8.4000000000000012E-3</c:v>
                </c:pt>
                <c:pt idx="112">
                  <c:v>8.0000000000000002E-3</c:v>
                </c:pt>
                <c:pt idx="113">
                  <c:v>8.0000000000000002E-3</c:v>
                </c:pt>
                <c:pt idx="114">
                  <c:v>8.0000000000000002E-3</c:v>
                </c:pt>
                <c:pt idx="115">
                  <c:v>8.4000000000000012E-3</c:v>
                </c:pt>
                <c:pt idx="116">
                  <c:v>8.4000000000000012E-3</c:v>
                </c:pt>
                <c:pt idx="117">
                  <c:v>8.4000000000000012E-3</c:v>
                </c:pt>
                <c:pt idx="118">
                  <c:v>8.4000000000000012E-3</c:v>
                </c:pt>
                <c:pt idx="119">
                  <c:v>8.4000000000000012E-3</c:v>
                </c:pt>
                <c:pt idx="120">
                  <c:v>6.0000000000000001E-3</c:v>
                </c:pt>
                <c:pt idx="121">
                  <c:v>5.5999999999999999E-3</c:v>
                </c:pt>
                <c:pt idx="122">
                  <c:v>4.8000000000000004E-3</c:v>
                </c:pt>
                <c:pt idx="123">
                  <c:v>4.3999999999999994E-3</c:v>
                </c:pt>
                <c:pt idx="124">
                  <c:v>2.4000000000000002E-3</c:v>
                </c:pt>
                <c:pt idx="125">
                  <c:v>1.2000000000000001E-3</c:v>
                </c:pt>
                <c:pt idx="126">
                  <c:v>1.2000000000000001E-3</c:v>
                </c:pt>
                <c:pt idx="127">
                  <c:v>4.0000000000000002E-4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4.0000000000000002E-4</c:v>
                </c:pt>
                <c:pt idx="133">
                  <c:v>4.0000000000000002E-4</c:v>
                </c:pt>
                <c:pt idx="134">
                  <c:v>4.0000000000000002E-4</c:v>
                </c:pt>
                <c:pt idx="135">
                  <c:v>4.0000000000000002E-4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4.0000000000000002E-4</c:v>
                </c:pt>
                <c:pt idx="141">
                  <c:v>4.0000000000000002E-4</c:v>
                </c:pt>
                <c:pt idx="142">
                  <c:v>4.0000000000000002E-4</c:v>
                </c:pt>
                <c:pt idx="143">
                  <c:v>4.0000000000000002E-4</c:v>
                </c:pt>
                <c:pt idx="144">
                  <c:v>4.0000000000000002E-4</c:v>
                </c:pt>
                <c:pt idx="145">
                  <c:v>4.0000000000000002E-4</c:v>
                </c:pt>
                <c:pt idx="146">
                  <c:v>4.0000000000000002E-4</c:v>
                </c:pt>
                <c:pt idx="147">
                  <c:v>4.0000000000000002E-4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4.0000000000000002E-4</c:v>
                </c:pt>
                <c:pt idx="157">
                  <c:v>4.0000000000000002E-4</c:v>
                </c:pt>
                <c:pt idx="158">
                  <c:v>4.0000000000000002E-4</c:v>
                </c:pt>
                <c:pt idx="159">
                  <c:v>4.0000000000000002E-4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4.0000000000000002E-4</c:v>
                </c:pt>
                <c:pt idx="173">
                  <c:v>4.0000000000000002E-4</c:v>
                </c:pt>
                <c:pt idx="174">
                  <c:v>4.0000000000000002E-4</c:v>
                </c:pt>
                <c:pt idx="175">
                  <c:v>4.0000000000000002E-4</c:v>
                </c:pt>
                <c:pt idx="176">
                  <c:v>4.0000000000000002E-4</c:v>
                </c:pt>
                <c:pt idx="177">
                  <c:v>4.0000000000000002E-4</c:v>
                </c:pt>
                <c:pt idx="178">
                  <c:v>4.0000000000000002E-4</c:v>
                </c:pt>
                <c:pt idx="179">
                  <c:v>4.0000000000000002E-4</c:v>
                </c:pt>
                <c:pt idx="180">
                  <c:v>4.0000000000000002E-4</c:v>
                </c:pt>
                <c:pt idx="181">
                  <c:v>4.0000000000000002E-4</c:v>
                </c:pt>
                <c:pt idx="182">
                  <c:v>4.0000000000000002E-4</c:v>
                </c:pt>
                <c:pt idx="183">
                  <c:v>4.0000000000000002E-4</c:v>
                </c:pt>
                <c:pt idx="184">
                  <c:v>4.0000000000000002E-4</c:v>
                </c:pt>
                <c:pt idx="185">
                  <c:v>4.0000000000000002E-4</c:v>
                </c:pt>
                <c:pt idx="186">
                  <c:v>4.0000000000000002E-4</c:v>
                </c:pt>
                <c:pt idx="187">
                  <c:v>4.0000000000000002E-4</c:v>
                </c:pt>
                <c:pt idx="188">
                  <c:v>4.0000000000000002E-4</c:v>
                </c:pt>
                <c:pt idx="189">
                  <c:v>4.0000000000000002E-4</c:v>
                </c:pt>
                <c:pt idx="190">
                  <c:v>4.0000000000000002E-4</c:v>
                </c:pt>
                <c:pt idx="191">
                  <c:v>4.0000000000000002E-4</c:v>
                </c:pt>
                <c:pt idx="192">
                  <c:v>4.0000000000000002E-4</c:v>
                </c:pt>
                <c:pt idx="193">
                  <c:v>4.0000000000000002E-4</c:v>
                </c:pt>
                <c:pt idx="194">
                  <c:v>4.0000000000000002E-4</c:v>
                </c:pt>
                <c:pt idx="195">
                  <c:v>4.0000000000000002E-4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4.0000000000000002E-4</c:v>
                </c:pt>
                <c:pt idx="201">
                  <c:v>4.0000000000000002E-4</c:v>
                </c:pt>
                <c:pt idx="202">
                  <c:v>4.0000000000000002E-4</c:v>
                </c:pt>
                <c:pt idx="203">
                  <c:v>4.0000000000000002E-4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4.0000000000000002E-4</c:v>
                </c:pt>
                <c:pt idx="209">
                  <c:v>4.0000000000000002E-4</c:v>
                </c:pt>
                <c:pt idx="210">
                  <c:v>4.0000000000000002E-4</c:v>
                </c:pt>
                <c:pt idx="211">
                  <c:v>4.0000000000000002E-4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4.0000000000000002E-4</c:v>
                </c:pt>
                <c:pt idx="217">
                  <c:v>4.0000000000000002E-4</c:v>
                </c:pt>
                <c:pt idx="218">
                  <c:v>4.0000000000000002E-4</c:v>
                </c:pt>
                <c:pt idx="219">
                  <c:v>4.0000000000000002E-4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4.0000000000000002E-4</c:v>
                </c:pt>
                <c:pt idx="233">
                  <c:v>4.0000000000000002E-4</c:v>
                </c:pt>
                <c:pt idx="234">
                  <c:v>4.0000000000000002E-4</c:v>
                </c:pt>
                <c:pt idx="235">
                  <c:v>4.0000000000000002E-4</c:v>
                </c:pt>
                <c:pt idx="236">
                  <c:v>4.0000000000000002E-4</c:v>
                </c:pt>
                <c:pt idx="237">
                  <c:v>4.0000000000000002E-4</c:v>
                </c:pt>
                <c:pt idx="238">
                  <c:v>4.0000000000000002E-4</c:v>
                </c:pt>
                <c:pt idx="239">
                  <c:v>4.0000000000000002E-4</c:v>
                </c:pt>
                <c:pt idx="240">
                  <c:v>4.0000000000000002E-4</c:v>
                </c:pt>
                <c:pt idx="241">
                  <c:v>4.0000000000000002E-4</c:v>
                </c:pt>
                <c:pt idx="242">
                  <c:v>4.0000000000000002E-4</c:v>
                </c:pt>
                <c:pt idx="243">
                  <c:v>4.0000000000000002E-4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4.0000000000000002E-4</c:v>
                </c:pt>
                <c:pt idx="249">
                  <c:v>4.0000000000000002E-4</c:v>
                </c:pt>
                <c:pt idx="250">
                  <c:v>4.0000000000000002E-4</c:v>
                </c:pt>
                <c:pt idx="251">
                  <c:v>4.0000000000000002E-4</c:v>
                </c:pt>
                <c:pt idx="252">
                  <c:v>4.0000000000000002E-4</c:v>
                </c:pt>
                <c:pt idx="253">
                  <c:v>4.0000000000000002E-4</c:v>
                </c:pt>
                <c:pt idx="254">
                  <c:v>4.0000000000000002E-4</c:v>
                </c:pt>
                <c:pt idx="255">
                  <c:v>4.0000000000000002E-4</c:v>
                </c:pt>
                <c:pt idx="256">
                  <c:v>4.0000000000000002E-4</c:v>
                </c:pt>
                <c:pt idx="257">
                  <c:v>4.0000000000000002E-4</c:v>
                </c:pt>
                <c:pt idx="258">
                  <c:v>4.0000000000000002E-4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4.0000000000000002E-4</c:v>
                </c:pt>
                <c:pt idx="289">
                  <c:v>4.0000000000000002E-4</c:v>
                </c:pt>
                <c:pt idx="290">
                  <c:v>4.0000000000000002E-4</c:v>
                </c:pt>
                <c:pt idx="291">
                  <c:v>4.0000000000000002E-4</c:v>
                </c:pt>
                <c:pt idx="292">
                  <c:v>4.0000000000000002E-4</c:v>
                </c:pt>
                <c:pt idx="293">
                  <c:v>4.0000000000000002E-4</c:v>
                </c:pt>
                <c:pt idx="294">
                  <c:v>4.0000000000000002E-4</c:v>
                </c:pt>
                <c:pt idx="295">
                  <c:v>4.0000000000000002E-4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4.0000000000000002E-4</c:v>
                </c:pt>
                <c:pt idx="309">
                  <c:v>4.0000000000000002E-4</c:v>
                </c:pt>
                <c:pt idx="310">
                  <c:v>4.0000000000000002E-4</c:v>
                </c:pt>
                <c:pt idx="311">
                  <c:v>4.0000000000000002E-4</c:v>
                </c:pt>
                <c:pt idx="312">
                  <c:v>4.0000000000000002E-4</c:v>
                </c:pt>
                <c:pt idx="313">
                  <c:v>4.0000000000000002E-4</c:v>
                </c:pt>
                <c:pt idx="314">
                  <c:v>4.0000000000000002E-4</c:v>
                </c:pt>
                <c:pt idx="315">
                  <c:v>4.0000000000000002E-4</c:v>
                </c:pt>
                <c:pt idx="316">
                  <c:v>4.0000000000000002E-4</c:v>
                </c:pt>
                <c:pt idx="317">
                  <c:v>4.0000000000000002E-4</c:v>
                </c:pt>
                <c:pt idx="318">
                  <c:v>4.0000000000000002E-4</c:v>
                </c:pt>
                <c:pt idx="319">
                  <c:v>4.0000000000000002E-4</c:v>
                </c:pt>
                <c:pt idx="320">
                  <c:v>4.0000000000000002E-4</c:v>
                </c:pt>
                <c:pt idx="321">
                  <c:v>4.0000000000000002E-4</c:v>
                </c:pt>
                <c:pt idx="322">
                  <c:v>4.0000000000000002E-4</c:v>
                </c:pt>
                <c:pt idx="323">
                  <c:v>4.0000000000000002E-4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4.0000000000000002E-4</c:v>
                </c:pt>
                <c:pt idx="337">
                  <c:v>4.0000000000000002E-4</c:v>
                </c:pt>
                <c:pt idx="338">
                  <c:v>4.0000000000000002E-4</c:v>
                </c:pt>
                <c:pt idx="339">
                  <c:v>4.0000000000000002E-4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4.0000000000000002E-4</c:v>
                </c:pt>
                <c:pt idx="349">
                  <c:v>4.0000000000000002E-4</c:v>
                </c:pt>
                <c:pt idx="350">
                  <c:v>4.0000000000000002E-4</c:v>
                </c:pt>
                <c:pt idx="351">
                  <c:v>4.0000000000000002E-4</c:v>
                </c:pt>
                <c:pt idx="352">
                  <c:v>4.0000000000000002E-4</c:v>
                </c:pt>
                <c:pt idx="353">
                  <c:v>4.0000000000000002E-4</c:v>
                </c:pt>
                <c:pt idx="354">
                  <c:v>4.0000000000000002E-4</c:v>
                </c:pt>
                <c:pt idx="355">
                  <c:v>4.0000000000000002E-4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4.0000000000000002E-4</c:v>
                </c:pt>
                <c:pt idx="361">
                  <c:v>4.0000000000000002E-4</c:v>
                </c:pt>
                <c:pt idx="362">
                  <c:v>4.0000000000000002E-4</c:v>
                </c:pt>
                <c:pt idx="363">
                  <c:v>4.0000000000000002E-4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4.0000000000000002E-4</c:v>
                </c:pt>
                <c:pt idx="373">
                  <c:v>4.0000000000000002E-4</c:v>
                </c:pt>
                <c:pt idx="374">
                  <c:v>4.0000000000000002E-4</c:v>
                </c:pt>
                <c:pt idx="375">
                  <c:v>4.0000000000000002E-4</c:v>
                </c:pt>
                <c:pt idx="376">
                  <c:v>4.0000000000000002E-4</c:v>
                </c:pt>
                <c:pt idx="377">
                  <c:v>4.0000000000000002E-4</c:v>
                </c:pt>
                <c:pt idx="378">
                  <c:v>4.0000000000000002E-4</c:v>
                </c:pt>
                <c:pt idx="379">
                  <c:v>4.0000000000000002E-4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4.0000000000000002E-4</c:v>
                </c:pt>
                <c:pt idx="389">
                  <c:v>4.0000000000000002E-4</c:v>
                </c:pt>
                <c:pt idx="390">
                  <c:v>4.0000000000000002E-4</c:v>
                </c:pt>
                <c:pt idx="391">
                  <c:v>4.0000000000000002E-4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4.0000000000000002E-4</c:v>
                </c:pt>
                <c:pt idx="405">
                  <c:v>4.0000000000000002E-4</c:v>
                </c:pt>
                <c:pt idx="406">
                  <c:v>4.0000000000000002E-4</c:v>
                </c:pt>
                <c:pt idx="407">
                  <c:v>4.0000000000000002E-4</c:v>
                </c:pt>
                <c:pt idx="408">
                  <c:v>4.0000000000000002E-4</c:v>
                </c:pt>
                <c:pt idx="409">
                  <c:v>4.0000000000000002E-4</c:v>
                </c:pt>
                <c:pt idx="410">
                  <c:v>4.0000000000000002E-4</c:v>
                </c:pt>
                <c:pt idx="411">
                  <c:v>4.0000000000000002E-4</c:v>
                </c:pt>
                <c:pt idx="412">
                  <c:v>4.0000000000000002E-4</c:v>
                </c:pt>
                <c:pt idx="413">
                  <c:v>4.0000000000000002E-4</c:v>
                </c:pt>
                <c:pt idx="414">
                  <c:v>4.0000000000000002E-4</c:v>
                </c:pt>
                <c:pt idx="415">
                  <c:v>4.0000000000000002E-4</c:v>
                </c:pt>
                <c:pt idx="416">
                  <c:v>4.0000000000000002E-4</c:v>
                </c:pt>
                <c:pt idx="417">
                  <c:v>4.0000000000000002E-4</c:v>
                </c:pt>
                <c:pt idx="418">
                  <c:v>4.0000000000000002E-4</c:v>
                </c:pt>
                <c:pt idx="419">
                  <c:v>4.0000000000000002E-4</c:v>
                </c:pt>
                <c:pt idx="420">
                  <c:v>4.0000000000000002E-4</c:v>
                </c:pt>
                <c:pt idx="421">
                  <c:v>4.0000000000000002E-4</c:v>
                </c:pt>
                <c:pt idx="422">
                  <c:v>4.0000000000000002E-4</c:v>
                </c:pt>
                <c:pt idx="423">
                  <c:v>4.0000000000000002E-4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4.0000000000000002E-4</c:v>
                </c:pt>
                <c:pt idx="437">
                  <c:v>4.0000000000000002E-4</c:v>
                </c:pt>
                <c:pt idx="438">
                  <c:v>4.0000000000000002E-4</c:v>
                </c:pt>
                <c:pt idx="439">
                  <c:v>4.0000000000000002E-4</c:v>
                </c:pt>
                <c:pt idx="440">
                  <c:v>4.0000000000000002E-4</c:v>
                </c:pt>
                <c:pt idx="441">
                  <c:v>4.0000000000000002E-4</c:v>
                </c:pt>
                <c:pt idx="442">
                  <c:v>4.0000000000000002E-4</c:v>
                </c:pt>
                <c:pt idx="443">
                  <c:v>4.0000000000000002E-4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4.0000000000000002E-4</c:v>
                </c:pt>
                <c:pt idx="449">
                  <c:v>4.0000000000000002E-4</c:v>
                </c:pt>
                <c:pt idx="450">
                  <c:v>4.0000000000000002E-4</c:v>
                </c:pt>
                <c:pt idx="451">
                  <c:v>4.0000000000000002E-4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4.0000000000000002E-4</c:v>
                </c:pt>
                <c:pt idx="461">
                  <c:v>4.0000000000000002E-4</c:v>
                </c:pt>
                <c:pt idx="462">
                  <c:v>4.0000000000000002E-4</c:v>
                </c:pt>
                <c:pt idx="463">
                  <c:v>4.0000000000000002E-4</c:v>
                </c:pt>
                <c:pt idx="464">
                  <c:v>4.0000000000000002E-4</c:v>
                </c:pt>
                <c:pt idx="465">
                  <c:v>4.0000000000000002E-4</c:v>
                </c:pt>
                <c:pt idx="466">
                  <c:v>4.0000000000000002E-4</c:v>
                </c:pt>
                <c:pt idx="467">
                  <c:v>4.0000000000000002E-4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4.0000000000000002E-4</c:v>
                </c:pt>
                <c:pt idx="481">
                  <c:v>4.0000000000000002E-4</c:v>
                </c:pt>
                <c:pt idx="482">
                  <c:v>4.0000000000000002E-4</c:v>
                </c:pt>
                <c:pt idx="483">
                  <c:v>4.0000000000000002E-4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4.0000000000000002E-4</c:v>
                </c:pt>
                <c:pt idx="493">
                  <c:v>4.0000000000000002E-4</c:v>
                </c:pt>
                <c:pt idx="494">
                  <c:v>4.0000000000000002E-4</c:v>
                </c:pt>
                <c:pt idx="495">
                  <c:v>4.0000000000000002E-4</c:v>
                </c:pt>
                <c:pt idx="496">
                  <c:v>4.0000000000000002E-4</c:v>
                </c:pt>
                <c:pt idx="497">
                  <c:v>4.0000000000000002E-4</c:v>
                </c:pt>
                <c:pt idx="498">
                  <c:v>4.0000000000000002E-4</c:v>
                </c:pt>
                <c:pt idx="499">
                  <c:v>4.0000000000000002E-4</c:v>
                </c:pt>
                <c:pt idx="500">
                  <c:v>4.0000000000000002E-4</c:v>
                </c:pt>
                <c:pt idx="501">
                  <c:v>4.0000000000000002E-4</c:v>
                </c:pt>
                <c:pt idx="502">
                  <c:v>4.0000000000000002E-4</c:v>
                </c:pt>
                <c:pt idx="503">
                  <c:v>4.0000000000000002E-4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4.0000000000000002E-4</c:v>
                </c:pt>
                <c:pt idx="513">
                  <c:v>4.0000000000000002E-4</c:v>
                </c:pt>
                <c:pt idx="514">
                  <c:v>4.0000000000000002E-4</c:v>
                </c:pt>
                <c:pt idx="515">
                  <c:v>4.0000000000000002E-4</c:v>
                </c:pt>
                <c:pt idx="516">
                  <c:v>4.0000000000000002E-4</c:v>
                </c:pt>
                <c:pt idx="517">
                  <c:v>4.0000000000000002E-4</c:v>
                </c:pt>
                <c:pt idx="518">
                  <c:v>4.0000000000000002E-4</c:v>
                </c:pt>
                <c:pt idx="519">
                  <c:v>4.0000000000000002E-4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4.0000000000000002E-4</c:v>
                </c:pt>
                <c:pt idx="525">
                  <c:v>4.0000000000000002E-4</c:v>
                </c:pt>
                <c:pt idx="526">
                  <c:v>4.0000000000000002E-4</c:v>
                </c:pt>
                <c:pt idx="527">
                  <c:v>4.0000000000000002E-4</c:v>
                </c:pt>
                <c:pt idx="528">
                  <c:v>4.0000000000000002E-4</c:v>
                </c:pt>
                <c:pt idx="529">
                  <c:v>4.0000000000000002E-4</c:v>
                </c:pt>
                <c:pt idx="530">
                  <c:v>4.0000000000000002E-4</c:v>
                </c:pt>
                <c:pt idx="531">
                  <c:v>4.0000000000000002E-4</c:v>
                </c:pt>
                <c:pt idx="532">
                  <c:v>4.0000000000000002E-4</c:v>
                </c:pt>
                <c:pt idx="533">
                  <c:v>4.0000000000000002E-4</c:v>
                </c:pt>
                <c:pt idx="534">
                  <c:v>4.0000000000000002E-4</c:v>
                </c:pt>
                <c:pt idx="535">
                  <c:v>4.0000000000000002E-4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4.0000000000000002E-4</c:v>
                </c:pt>
                <c:pt idx="545">
                  <c:v>4.0000000000000002E-4</c:v>
                </c:pt>
                <c:pt idx="546">
                  <c:v>4.0000000000000002E-4</c:v>
                </c:pt>
                <c:pt idx="547">
                  <c:v>4.0000000000000002E-4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4.0000000000000002E-4</c:v>
                </c:pt>
                <c:pt idx="553">
                  <c:v>4.0000000000000002E-4</c:v>
                </c:pt>
                <c:pt idx="554">
                  <c:v>4.0000000000000002E-4</c:v>
                </c:pt>
                <c:pt idx="555">
                  <c:v>4.0000000000000002E-4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4.0000000000000002E-4</c:v>
                </c:pt>
                <c:pt idx="569">
                  <c:v>4.0000000000000002E-4</c:v>
                </c:pt>
                <c:pt idx="570">
                  <c:v>4.0000000000000002E-4</c:v>
                </c:pt>
                <c:pt idx="571">
                  <c:v>4.0000000000000002E-4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4.0000000000000002E-4</c:v>
                </c:pt>
                <c:pt idx="577">
                  <c:v>4.0000000000000002E-4</c:v>
                </c:pt>
                <c:pt idx="578">
                  <c:v>4.0000000000000002E-4</c:v>
                </c:pt>
                <c:pt idx="579">
                  <c:v>4.0000000000000002E-4</c:v>
                </c:pt>
                <c:pt idx="580">
                  <c:v>4.0000000000000002E-4</c:v>
                </c:pt>
                <c:pt idx="581">
                  <c:v>4.0000000000000002E-4</c:v>
                </c:pt>
                <c:pt idx="582">
                  <c:v>4.0000000000000002E-4</c:v>
                </c:pt>
                <c:pt idx="583">
                  <c:v>4.0000000000000002E-4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4.0000000000000002E-4</c:v>
                </c:pt>
                <c:pt idx="589">
                  <c:v>4.0000000000000002E-4</c:v>
                </c:pt>
                <c:pt idx="590">
                  <c:v>4.0000000000000002E-4</c:v>
                </c:pt>
                <c:pt idx="591">
                  <c:v>4.0000000000000002E-4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4.0000000000000002E-4</c:v>
                </c:pt>
                <c:pt idx="601">
                  <c:v>4.0000000000000002E-4</c:v>
                </c:pt>
                <c:pt idx="602">
                  <c:v>4.0000000000000002E-4</c:v>
                </c:pt>
                <c:pt idx="603">
                  <c:v>4.0000000000000002E-4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4.0000000000000002E-4</c:v>
                </c:pt>
                <c:pt idx="625">
                  <c:v>4.0000000000000002E-4</c:v>
                </c:pt>
                <c:pt idx="626">
                  <c:v>4.0000000000000002E-4</c:v>
                </c:pt>
                <c:pt idx="627">
                  <c:v>4.0000000000000002E-4</c:v>
                </c:pt>
                <c:pt idx="628">
                  <c:v>4.0000000000000002E-4</c:v>
                </c:pt>
                <c:pt idx="629">
                  <c:v>4.0000000000000002E-4</c:v>
                </c:pt>
                <c:pt idx="630">
                  <c:v>4.0000000000000002E-4</c:v>
                </c:pt>
                <c:pt idx="631">
                  <c:v>4.0000000000000002E-4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4.0000000000000002E-4</c:v>
                </c:pt>
                <c:pt idx="661">
                  <c:v>4.0000000000000002E-4</c:v>
                </c:pt>
                <c:pt idx="662">
                  <c:v>4.0000000000000002E-4</c:v>
                </c:pt>
                <c:pt idx="663">
                  <c:v>4.0000000000000002E-4</c:v>
                </c:pt>
                <c:pt idx="664">
                  <c:v>4.0000000000000002E-4</c:v>
                </c:pt>
                <c:pt idx="665">
                  <c:v>4.0000000000000002E-4</c:v>
                </c:pt>
                <c:pt idx="666">
                  <c:v>4.0000000000000002E-4</c:v>
                </c:pt>
                <c:pt idx="667">
                  <c:v>4.0000000000000002E-4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4.0000000000000002E-4</c:v>
                </c:pt>
                <c:pt idx="677">
                  <c:v>4.0000000000000002E-4</c:v>
                </c:pt>
                <c:pt idx="678">
                  <c:v>4.0000000000000002E-4</c:v>
                </c:pt>
                <c:pt idx="679">
                  <c:v>4.0000000000000002E-4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4.0000000000000002E-4</c:v>
                </c:pt>
                <c:pt idx="685">
                  <c:v>4.0000000000000002E-4</c:v>
                </c:pt>
                <c:pt idx="686">
                  <c:v>4.0000000000000002E-4</c:v>
                </c:pt>
                <c:pt idx="687">
                  <c:v>4.0000000000000002E-4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4.0000000000000002E-4</c:v>
                </c:pt>
                <c:pt idx="693">
                  <c:v>4.0000000000000002E-4</c:v>
                </c:pt>
                <c:pt idx="694">
                  <c:v>4.0000000000000002E-4</c:v>
                </c:pt>
                <c:pt idx="695">
                  <c:v>4.0000000000000002E-4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4.0000000000000002E-4</c:v>
                </c:pt>
                <c:pt idx="701">
                  <c:v>4.0000000000000002E-4</c:v>
                </c:pt>
                <c:pt idx="702">
                  <c:v>4.0000000000000002E-4</c:v>
                </c:pt>
                <c:pt idx="703">
                  <c:v>4.0000000000000002E-4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4.0000000000000002E-4</c:v>
                </c:pt>
                <c:pt idx="713">
                  <c:v>4.0000000000000002E-4</c:v>
                </c:pt>
                <c:pt idx="714">
                  <c:v>4.0000000000000002E-4</c:v>
                </c:pt>
                <c:pt idx="715">
                  <c:v>4.0000000000000002E-4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4.0000000000000002E-4</c:v>
                </c:pt>
                <c:pt idx="733">
                  <c:v>4.0000000000000002E-4</c:v>
                </c:pt>
                <c:pt idx="734">
                  <c:v>4.0000000000000002E-4</c:v>
                </c:pt>
                <c:pt idx="735">
                  <c:v>4.0000000000000002E-4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4.0000000000000002E-4</c:v>
                </c:pt>
                <c:pt idx="741">
                  <c:v>4.0000000000000002E-4</c:v>
                </c:pt>
                <c:pt idx="742">
                  <c:v>4.0000000000000002E-4</c:v>
                </c:pt>
                <c:pt idx="743">
                  <c:v>4.0000000000000002E-4</c:v>
                </c:pt>
                <c:pt idx="744">
                  <c:v>4.0000000000000002E-4</c:v>
                </c:pt>
                <c:pt idx="745">
                  <c:v>4.0000000000000002E-4</c:v>
                </c:pt>
                <c:pt idx="746">
                  <c:v>4.0000000000000002E-4</c:v>
                </c:pt>
                <c:pt idx="747">
                  <c:v>4.0000000000000002E-4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4.0000000000000002E-4</c:v>
                </c:pt>
                <c:pt idx="769">
                  <c:v>4.0000000000000002E-4</c:v>
                </c:pt>
                <c:pt idx="770">
                  <c:v>4.0000000000000002E-4</c:v>
                </c:pt>
                <c:pt idx="771">
                  <c:v>4.0000000000000002E-4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4.0000000000000002E-4</c:v>
                </c:pt>
                <c:pt idx="777">
                  <c:v>4.0000000000000002E-4</c:v>
                </c:pt>
                <c:pt idx="778">
                  <c:v>4.0000000000000002E-4</c:v>
                </c:pt>
                <c:pt idx="779">
                  <c:v>4.0000000000000002E-4</c:v>
                </c:pt>
                <c:pt idx="780">
                  <c:v>4.0000000000000002E-4</c:v>
                </c:pt>
                <c:pt idx="781">
                  <c:v>4.0000000000000002E-4</c:v>
                </c:pt>
                <c:pt idx="782">
                  <c:v>4.0000000000000002E-4</c:v>
                </c:pt>
                <c:pt idx="783">
                  <c:v>4.0000000000000002E-4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4.0000000000000002E-4</c:v>
                </c:pt>
                <c:pt idx="805">
                  <c:v>4.0000000000000002E-4</c:v>
                </c:pt>
                <c:pt idx="806">
                  <c:v>4.0000000000000002E-4</c:v>
                </c:pt>
                <c:pt idx="807">
                  <c:v>4.0000000000000002E-4</c:v>
                </c:pt>
                <c:pt idx="808">
                  <c:v>4.0000000000000002E-4</c:v>
                </c:pt>
                <c:pt idx="809">
                  <c:v>4.0000000000000002E-4</c:v>
                </c:pt>
                <c:pt idx="810">
                  <c:v>4.0000000000000002E-4</c:v>
                </c:pt>
                <c:pt idx="811">
                  <c:v>4.0000000000000002E-4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4.0000000000000002E-4</c:v>
                </c:pt>
                <c:pt idx="821">
                  <c:v>4.0000000000000002E-4</c:v>
                </c:pt>
                <c:pt idx="822">
                  <c:v>4.0000000000000002E-4</c:v>
                </c:pt>
                <c:pt idx="823">
                  <c:v>4.0000000000000002E-4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4.0000000000000002E-4</c:v>
                </c:pt>
                <c:pt idx="829">
                  <c:v>4.0000000000000002E-4</c:v>
                </c:pt>
                <c:pt idx="830">
                  <c:v>4.0000000000000002E-4</c:v>
                </c:pt>
                <c:pt idx="831">
                  <c:v>4.0000000000000002E-4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4.0000000000000002E-4</c:v>
                </c:pt>
                <c:pt idx="841">
                  <c:v>4.0000000000000002E-4</c:v>
                </c:pt>
                <c:pt idx="842">
                  <c:v>4.0000000000000002E-4</c:v>
                </c:pt>
                <c:pt idx="843">
                  <c:v>4.0000000000000002E-4</c:v>
                </c:pt>
                <c:pt idx="844">
                  <c:v>4.0000000000000002E-4</c:v>
                </c:pt>
                <c:pt idx="845">
                  <c:v>4.0000000000000002E-4</c:v>
                </c:pt>
                <c:pt idx="846">
                  <c:v>4.0000000000000002E-4</c:v>
                </c:pt>
                <c:pt idx="847">
                  <c:v>4.0000000000000002E-4</c:v>
                </c:pt>
                <c:pt idx="848">
                  <c:v>4.0000000000000002E-4</c:v>
                </c:pt>
                <c:pt idx="849">
                  <c:v>4.0000000000000002E-4</c:v>
                </c:pt>
                <c:pt idx="850">
                  <c:v>4.0000000000000002E-4</c:v>
                </c:pt>
                <c:pt idx="851">
                  <c:v>4.0000000000000002E-4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4.0000000000000002E-4</c:v>
                </c:pt>
                <c:pt idx="857">
                  <c:v>4.0000000000000002E-4</c:v>
                </c:pt>
                <c:pt idx="858">
                  <c:v>4.0000000000000002E-4</c:v>
                </c:pt>
                <c:pt idx="859">
                  <c:v>4.0000000000000002E-4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4.0000000000000002E-4</c:v>
                </c:pt>
                <c:pt idx="865">
                  <c:v>4.0000000000000002E-4</c:v>
                </c:pt>
                <c:pt idx="866">
                  <c:v>4.0000000000000002E-4</c:v>
                </c:pt>
                <c:pt idx="867">
                  <c:v>4.0000000000000002E-4</c:v>
                </c:pt>
                <c:pt idx="868">
                  <c:v>4.0000000000000002E-4</c:v>
                </c:pt>
                <c:pt idx="869">
                  <c:v>4.0000000000000002E-4</c:v>
                </c:pt>
                <c:pt idx="870">
                  <c:v>4.0000000000000002E-4</c:v>
                </c:pt>
                <c:pt idx="871">
                  <c:v>4.0000000000000002E-4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4.0000000000000002E-4</c:v>
                </c:pt>
                <c:pt idx="885">
                  <c:v>4.0000000000000002E-4</c:v>
                </c:pt>
                <c:pt idx="886">
                  <c:v>4.0000000000000002E-4</c:v>
                </c:pt>
                <c:pt idx="887">
                  <c:v>4.0000000000000002E-4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4.0000000000000002E-4</c:v>
                </c:pt>
                <c:pt idx="893">
                  <c:v>4.0000000000000002E-4</c:v>
                </c:pt>
                <c:pt idx="894">
                  <c:v>4.0000000000000002E-4</c:v>
                </c:pt>
                <c:pt idx="895">
                  <c:v>4.0000000000000002E-4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4.0000000000000002E-4</c:v>
                </c:pt>
                <c:pt idx="901">
                  <c:v>4.0000000000000002E-4</c:v>
                </c:pt>
                <c:pt idx="902">
                  <c:v>4.0000000000000002E-4</c:v>
                </c:pt>
                <c:pt idx="903">
                  <c:v>4.0000000000000002E-4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4.0000000000000002E-4</c:v>
                </c:pt>
                <c:pt idx="921">
                  <c:v>4.0000000000000002E-4</c:v>
                </c:pt>
                <c:pt idx="922">
                  <c:v>4.0000000000000002E-4</c:v>
                </c:pt>
                <c:pt idx="923">
                  <c:v>4.0000000000000002E-4</c:v>
                </c:pt>
                <c:pt idx="924">
                  <c:v>4.0000000000000002E-4</c:v>
                </c:pt>
                <c:pt idx="925">
                  <c:v>4.0000000000000002E-4</c:v>
                </c:pt>
                <c:pt idx="926">
                  <c:v>4.0000000000000002E-4</c:v>
                </c:pt>
                <c:pt idx="927">
                  <c:v>4.0000000000000002E-4</c:v>
                </c:pt>
                <c:pt idx="928">
                  <c:v>4.0000000000000002E-4</c:v>
                </c:pt>
                <c:pt idx="929">
                  <c:v>4.0000000000000002E-4</c:v>
                </c:pt>
                <c:pt idx="930">
                  <c:v>4.0000000000000002E-4</c:v>
                </c:pt>
                <c:pt idx="931">
                  <c:v>4.0000000000000002E-4</c:v>
                </c:pt>
                <c:pt idx="932">
                  <c:v>4.0000000000000002E-4</c:v>
                </c:pt>
                <c:pt idx="933">
                  <c:v>4.0000000000000002E-4</c:v>
                </c:pt>
                <c:pt idx="934">
                  <c:v>4.0000000000000002E-4</c:v>
                </c:pt>
                <c:pt idx="935">
                  <c:v>4.0000000000000002E-4</c:v>
                </c:pt>
                <c:pt idx="936">
                  <c:v>4.0000000000000002E-4</c:v>
                </c:pt>
                <c:pt idx="937">
                  <c:v>4.0000000000000002E-4</c:v>
                </c:pt>
                <c:pt idx="938">
                  <c:v>4.0000000000000002E-4</c:v>
                </c:pt>
                <c:pt idx="939">
                  <c:v>4.0000000000000002E-4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4.0000000000000002E-4</c:v>
                </c:pt>
                <c:pt idx="949">
                  <c:v>4.0000000000000002E-4</c:v>
                </c:pt>
                <c:pt idx="950">
                  <c:v>4.0000000000000002E-4</c:v>
                </c:pt>
                <c:pt idx="951">
                  <c:v>4.0000000000000002E-4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4.0000000000000002E-4</c:v>
                </c:pt>
                <c:pt idx="957">
                  <c:v>4.0000000000000002E-4</c:v>
                </c:pt>
                <c:pt idx="958">
                  <c:v>4.0000000000000002E-4</c:v>
                </c:pt>
                <c:pt idx="959">
                  <c:v>4.0000000000000002E-4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4.0000000000000002E-4</c:v>
                </c:pt>
                <c:pt idx="981">
                  <c:v>4.0000000000000002E-4</c:v>
                </c:pt>
                <c:pt idx="982">
                  <c:v>4.0000000000000002E-4</c:v>
                </c:pt>
                <c:pt idx="983">
                  <c:v>4.0000000000000002E-4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4.0000000000000002E-4</c:v>
                </c:pt>
                <c:pt idx="989">
                  <c:v>4.0000000000000002E-4</c:v>
                </c:pt>
                <c:pt idx="990">
                  <c:v>4.0000000000000002E-4</c:v>
                </c:pt>
                <c:pt idx="991">
                  <c:v>4.0000000000000002E-4</c:v>
                </c:pt>
                <c:pt idx="992">
                  <c:v>1.2000000000000001E-3</c:v>
                </c:pt>
                <c:pt idx="993">
                  <c:v>3.2000000000000002E-3</c:v>
                </c:pt>
                <c:pt idx="994">
                  <c:v>5.1999999999999998E-3</c:v>
                </c:pt>
                <c:pt idx="995">
                  <c:v>6.0000000000000001E-3</c:v>
                </c:pt>
                <c:pt idx="996">
                  <c:v>5.5999999999999999E-3</c:v>
                </c:pt>
                <c:pt idx="997">
                  <c:v>5.1999999999999998E-3</c:v>
                </c:pt>
                <c:pt idx="998">
                  <c:v>5.1999999999999998E-3</c:v>
                </c:pt>
                <c:pt idx="999">
                  <c:v>6.4000000000000003E-3</c:v>
                </c:pt>
                <c:pt idx="1000">
                  <c:v>7.6E-3</c:v>
                </c:pt>
                <c:pt idx="1001">
                  <c:v>8.4000000000000012E-3</c:v>
                </c:pt>
                <c:pt idx="1002">
                  <c:v>8.4000000000000012E-3</c:v>
                </c:pt>
                <c:pt idx="1003">
                  <c:v>8.4000000000000012E-3</c:v>
                </c:pt>
                <c:pt idx="1004">
                  <c:v>7.6E-3</c:v>
                </c:pt>
                <c:pt idx="1005">
                  <c:v>7.6E-3</c:v>
                </c:pt>
                <c:pt idx="1006">
                  <c:v>9.6000000000000009E-3</c:v>
                </c:pt>
                <c:pt idx="1007">
                  <c:v>1.04E-2</c:v>
                </c:pt>
                <c:pt idx="1008">
                  <c:v>1.5599999999999999E-2</c:v>
                </c:pt>
                <c:pt idx="1009">
                  <c:v>1.7599999999999998E-2</c:v>
                </c:pt>
                <c:pt idx="1010">
                  <c:v>1.8800000000000001E-2</c:v>
                </c:pt>
                <c:pt idx="1011">
                  <c:v>1.7999999999999999E-2</c:v>
                </c:pt>
                <c:pt idx="1012">
                  <c:v>1.24E-2</c:v>
                </c:pt>
                <c:pt idx="1013">
                  <c:v>1.04E-2</c:v>
                </c:pt>
                <c:pt idx="1014">
                  <c:v>1.52E-2</c:v>
                </c:pt>
                <c:pt idx="1015">
                  <c:v>1.72E-2</c:v>
                </c:pt>
                <c:pt idx="1016">
                  <c:v>1.7599999999999998E-2</c:v>
                </c:pt>
                <c:pt idx="1017">
                  <c:v>1.7599999999999998E-2</c:v>
                </c:pt>
                <c:pt idx="1018">
                  <c:v>1.84E-2</c:v>
                </c:pt>
                <c:pt idx="1019">
                  <c:v>1.84E-2</c:v>
                </c:pt>
                <c:pt idx="1020">
                  <c:v>1.4799999999999999E-2</c:v>
                </c:pt>
                <c:pt idx="1021">
                  <c:v>1.0800000000000001E-2</c:v>
                </c:pt>
                <c:pt idx="1022">
                  <c:v>1.5599999999999999E-2</c:v>
                </c:pt>
                <c:pt idx="1023">
                  <c:v>1.6800000000000002E-2</c:v>
                </c:pt>
                <c:pt idx="1024">
                  <c:v>1.6800000000000002E-2</c:v>
                </c:pt>
                <c:pt idx="1025">
                  <c:v>1.2E-2</c:v>
                </c:pt>
                <c:pt idx="1026">
                  <c:v>0.01</c:v>
                </c:pt>
                <c:pt idx="1027">
                  <c:v>9.6000000000000009E-3</c:v>
                </c:pt>
                <c:pt idx="1028">
                  <c:v>8.7999999999999988E-3</c:v>
                </c:pt>
                <c:pt idx="1029">
                  <c:v>8.7999999999999988E-3</c:v>
                </c:pt>
                <c:pt idx="1030">
                  <c:v>8.7999999999999988E-3</c:v>
                </c:pt>
                <c:pt idx="1031">
                  <c:v>8.7999999999999988E-3</c:v>
                </c:pt>
                <c:pt idx="1032">
                  <c:v>8.4000000000000012E-3</c:v>
                </c:pt>
                <c:pt idx="1033">
                  <c:v>8.4000000000000012E-3</c:v>
                </c:pt>
                <c:pt idx="1034">
                  <c:v>8.0000000000000002E-3</c:v>
                </c:pt>
                <c:pt idx="1035">
                  <c:v>8.0000000000000002E-3</c:v>
                </c:pt>
                <c:pt idx="1036">
                  <c:v>7.6E-3</c:v>
                </c:pt>
                <c:pt idx="1037">
                  <c:v>8.4000000000000012E-3</c:v>
                </c:pt>
                <c:pt idx="1038">
                  <c:v>8.4000000000000012E-3</c:v>
                </c:pt>
                <c:pt idx="1039">
                  <c:v>8.4000000000000012E-3</c:v>
                </c:pt>
                <c:pt idx="1040">
                  <c:v>8.4000000000000012E-3</c:v>
                </c:pt>
                <c:pt idx="1041">
                  <c:v>8.4000000000000012E-3</c:v>
                </c:pt>
                <c:pt idx="1042">
                  <c:v>8.4000000000000012E-3</c:v>
                </c:pt>
                <c:pt idx="1043">
                  <c:v>8.4000000000000012E-3</c:v>
                </c:pt>
                <c:pt idx="1044">
                  <c:v>8.4000000000000012E-3</c:v>
                </c:pt>
                <c:pt idx="1045">
                  <c:v>7.6E-3</c:v>
                </c:pt>
                <c:pt idx="1046">
                  <c:v>8.4000000000000012E-3</c:v>
                </c:pt>
                <c:pt idx="1047">
                  <c:v>8.4000000000000012E-3</c:v>
                </c:pt>
                <c:pt idx="1048">
                  <c:v>8.7999999999999988E-3</c:v>
                </c:pt>
                <c:pt idx="1049">
                  <c:v>8.7999999999999988E-3</c:v>
                </c:pt>
                <c:pt idx="1050">
                  <c:v>8.7999999999999988E-3</c:v>
                </c:pt>
                <c:pt idx="1051">
                  <c:v>8.7999999999999988E-3</c:v>
                </c:pt>
                <c:pt idx="1052">
                  <c:v>6.4000000000000003E-3</c:v>
                </c:pt>
                <c:pt idx="1053">
                  <c:v>5.5999999999999999E-3</c:v>
                </c:pt>
                <c:pt idx="1054">
                  <c:v>5.5999999999999999E-3</c:v>
                </c:pt>
                <c:pt idx="1055">
                  <c:v>4.3999999999999994E-3</c:v>
                </c:pt>
                <c:pt idx="1056">
                  <c:v>2E-3</c:v>
                </c:pt>
                <c:pt idx="1057">
                  <c:v>1.2000000000000001E-3</c:v>
                </c:pt>
                <c:pt idx="1058">
                  <c:v>8.0000000000000004E-4</c:v>
                </c:pt>
                <c:pt idx="1059">
                  <c:v>0</c:v>
                </c:pt>
                <c:pt idx="1060">
                  <c:v>4.0000000000000002E-4</c:v>
                </c:pt>
                <c:pt idx="1061">
                  <c:v>4.0000000000000002E-4</c:v>
                </c:pt>
                <c:pt idx="1062">
                  <c:v>4.0000000000000002E-4</c:v>
                </c:pt>
                <c:pt idx="1063">
                  <c:v>4.0000000000000002E-4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4.0000000000000002E-4</c:v>
                </c:pt>
                <c:pt idx="1069">
                  <c:v>4.0000000000000002E-4</c:v>
                </c:pt>
                <c:pt idx="1070">
                  <c:v>4.0000000000000002E-4</c:v>
                </c:pt>
                <c:pt idx="1071">
                  <c:v>4.0000000000000002E-4</c:v>
                </c:pt>
                <c:pt idx="1072">
                  <c:v>4.0000000000000002E-4</c:v>
                </c:pt>
                <c:pt idx="1073">
                  <c:v>4.0000000000000002E-4</c:v>
                </c:pt>
                <c:pt idx="1074">
                  <c:v>4.0000000000000002E-4</c:v>
                </c:pt>
                <c:pt idx="1075">
                  <c:v>4.0000000000000002E-4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4.0000000000000002E-4</c:v>
                </c:pt>
                <c:pt idx="1081">
                  <c:v>4.0000000000000002E-4</c:v>
                </c:pt>
                <c:pt idx="1082">
                  <c:v>4.0000000000000002E-4</c:v>
                </c:pt>
                <c:pt idx="1083">
                  <c:v>4.0000000000000002E-4</c:v>
                </c:pt>
                <c:pt idx="1084">
                  <c:v>4.0000000000000002E-4</c:v>
                </c:pt>
                <c:pt idx="1085">
                  <c:v>4.0000000000000002E-4</c:v>
                </c:pt>
                <c:pt idx="1086">
                  <c:v>4.0000000000000002E-4</c:v>
                </c:pt>
                <c:pt idx="1087">
                  <c:v>4.0000000000000002E-4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4.0000000000000002E-4</c:v>
                </c:pt>
                <c:pt idx="1097">
                  <c:v>4.0000000000000002E-4</c:v>
                </c:pt>
                <c:pt idx="1098">
                  <c:v>4.0000000000000002E-4</c:v>
                </c:pt>
                <c:pt idx="1099">
                  <c:v>4.0000000000000002E-4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4.0000000000000002E-4</c:v>
                </c:pt>
                <c:pt idx="1105">
                  <c:v>4.0000000000000002E-4</c:v>
                </c:pt>
                <c:pt idx="1106">
                  <c:v>4.0000000000000002E-4</c:v>
                </c:pt>
                <c:pt idx="1107">
                  <c:v>4.0000000000000002E-4</c:v>
                </c:pt>
                <c:pt idx="1108">
                  <c:v>4.0000000000000002E-4</c:v>
                </c:pt>
                <c:pt idx="1109">
                  <c:v>4.0000000000000002E-4</c:v>
                </c:pt>
                <c:pt idx="1110">
                  <c:v>4.0000000000000002E-4</c:v>
                </c:pt>
                <c:pt idx="1111">
                  <c:v>4.0000000000000002E-4</c:v>
                </c:pt>
                <c:pt idx="1112">
                  <c:v>4.0000000000000002E-4</c:v>
                </c:pt>
                <c:pt idx="1113">
                  <c:v>4.0000000000000002E-4</c:v>
                </c:pt>
                <c:pt idx="1114">
                  <c:v>4.0000000000000002E-4</c:v>
                </c:pt>
                <c:pt idx="1115">
                  <c:v>4.0000000000000002E-4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4.0000000000000002E-4</c:v>
                </c:pt>
                <c:pt idx="1121">
                  <c:v>4.0000000000000002E-4</c:v>
                </c:pt>
                <c:pt idx="1122">
                  <c:v>4.0000000000000002E-4</c:v>
                </c:pt>
                <c:pt idx="1123">
                  <c:v>4.0000000000000002E-4</c:v>
                </c:pt>
                <c:pt idx="1124">
                  <c:v>4.0000000000000002E-4</c:v>
                </c:pt>
                <c:pt idx="1125">
                  <c:v>4.0000000000000002E-4</c:v>
                </c:pt>
                <c:pt idx="1126">
                  <c:v>4.0000000000000002E-4</c:v>
                </c:pt>
                <c:pt idx="1127">
                  <c:v>4.0000000000000002E-4</c:v>
                </c:pt>
                <c:pt idx="1128">
                  <c:v>4.0000000000000002E-4</c:v>
                </c:pt>
                <c:pt idx="1129">
                  <c:v>4.0000000000000002E-4</c:v>
                </c:pt>
                <c:pt idx="1130">
                  <c:v>4.0000000000000002E-4</c:v>
                </c:pt>
                <c:pt idx="1131">
                  <c:v>4.0000000000000002E-4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4.0000000000000002E-4</c:v>
                </c:pt>
                <c:pt idx="1137">
                  <c:v>4.0000000000000002E-4</c:v>
                </c:pt>
                <c:pt idx="1138">
                  <c:v>4.0000000000000002E-4</c:v>
                </c:pt>
                <c:pt idx="1139">
                  <c:v>4.0000000000000002E-4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4.0000000000000002E-4</c:v>
                </c:pt>
                <c:pt idx="1153">
                  <c:v>4.0000000000000002E-4</c:v>
                </c:pt>
                <c:pt idx="1154">
                  <c:v>4.0000000000000002E-4</c:v>
                </c:pt>
                <c:pt idx="1155">
                  <c:v>4.0000000000000002E-4</c:v>
                </c:pt>
                <c:pt idx="1156">
                  <c:v>4.0000000000000002E-4</c:v>
                </c:pt>
                <c:pt idx="1157">
                  <c:v>4.0000000000000002E-4</c:v>
                </c:pt>
                <c:pt idx="1158">
                  <c:v>4.0000000000000002E-4</c:v>
                </c:pt>
                <c:pt idx="1159">
                  <c:v>4.0000000000000002E-4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4.0000000000000002E-4</c:v>
                </c:pt>
                <c:pt idx="1165">
                  <c:v>4.0000000000000002E-4</c:v>
                </c:pt>
                <c:pt idx="1166">
                  <c:v>4.0000000000000002E-4</c:v>
                </c:pt>
                <c:pt idx="1167">
                  <c:v>4.0000000000000002E-4</c:v>
                </c:pt>
                <c:pt idx="1168">
                  <c:v>4.0000000000000002E-4</c:v>
                </c:pt>
                <c:pt idx="1169">
                  <c:v>4.0000000000000002E-4</c:v>
                </c:pt>
                <c:pt idx="1170">
                  <c:v>4.0000000000000002E-4</c:v>
                </c:pt>
                <c:pt idx="1171">
                  <c:v>4.0000000000000002E-4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4.0000000000000002E-4</c:v>
                </c:pt>
                <c:pt idx="1181">
                  <c:v>4.0000000000000002E-4</c:v>
                </c:pt>
                <c:pt idx="1182">
                  <c:v>4.0000000000000002E-4</c:v>
                </c:pt>
                <c:pt idx="1183">
                  <c:v>4.0000000000000002E-4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4.0000000000000002E-4</c:v>
                </c:pt>
                <c:pt idx="1189">
                  <c:v>4.0000000000000002E-4</c:v>
                </c:pt>
                <c:pt idx="1190">
                  <c:v>4.0000000000000002E-4</c:v>
                </c:pt>
                <c:pt idx="1191">
                  <c:v>4.0000000000000002E-4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4.0000000000000002E-4</c:v>
                </c:pt>
                <c:pt idx="1201">
                  <c:v>4.0000000000000002E-4</c:v>
                </c:pt>
                <c:pt idx="1202">
                  <c:v>4.0000000000000002E-4</c:v>
                </c:pt>
                <c:pt idx="1203">
                  <c:v>4.0000000000000002E-4</c:v>
                </c:pt>
                <c:pt idx="1204">
                  <c:v>4.0000000000000002E-4</c:v>
                </c:pt>
                <c:pt idx="1205">
                  <c:v>4.0000000000000002E-4</c:v>
                </c:pt>
                <c:pt idx="1206">
                  <c:v>4.0000000000000002E-4</c:v>
                </c:pt>
                <c:pt idx="1207">
                  <c:v>4.0000000000000002E-4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4.0000000000000002E-4</c:v>
                </c:pt>
                <c:pt idx="1213">
                  <c:v>4.0000000000000002E-4</c:v>
                </c:pt>
                <c:pt idx="1214">
                  <c:v>4.0000000000000002E-4</c:v>
                </c:pt>
                <c:pt idx="1215">
                  <c:v>4.0000000000000002E-4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4.0000000000000002E-4</c:v>
                </c:pt>
                <c:pt idx="1225">
                  <c:v>4.0000000000000002E-4</c:v>
                </c:pt>
                <c:pt idx="1226">
                  <c:v>4.0000000000000002E-4</c:v>
                </c:pt>
                <c:pt idx="1227">
                  <c:v>4.0000000000000002E-4</c:v>
                </c:pt>
                <c:pt idx="1228">
                  <c:v>4.0000000000000002E-4</c:v>
                </c:pt>
                <c:pt idx="1229">
                  <c:v>4.0000000000000002E-4</c:v>
                </c:pt>
                <c:pt idx="1230">
                  <c:v>4.0000000000000002E-4</c:v>
                </c:pt>
                <c:pt idx="1231">
                  <c:v>4.0000000000000002E-4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4.0000000000000002E-4</c:v>
                </c:pt>
                <c:pt idx="1237">
                  <c:v>4.0000000000000002E-4</c:v>
                </c:pt>
                <c:pt idx="1238">
                  <c:v>4.0000000000000002E-4</c:v>
                </c:pt>
                <c:pt idx="1239">
                  <c:v>4.0000000000000002E-4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4.0000000000000002E-4</c:v>
                </c:pt>
                <c:pt idx="1245">
                  <c:v>4.0000000000000002E-4</c:v>
                </c:pt>
                <c:pt idx="1246">
                  <c:v>4.0000000000000002E-4</c:v>
                </c:pt>
                <c:pt idx="1247">
                  <c:v>4.0000000000000002E-4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4.0000000000000002E-4</c:v>
                </c:pt>
                <c:pt idx="1253">
                  <c:v>4.0000000000000002E-4</c:v>
                </c:pt>
                <c:pt idx="1254">
                  <c:v>4.0000000000000002E-4</c:v>
                </c:pt>
                <c:pt idx="1255">
                  <c:v>4.0000000000000002E-4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4.0000000000000002E-4</c:v>
                </c:pt>
                <c:pt idx="1261">
                  <c:v>4.0000000000000002E-4</c:v>
                </c:pt>
                <c:pt idx="1262">
                  <c:v>4.0000000000000002E-4</c:v>
                </c:pt>
                <c:pt idx="1263">
                  <c:v>4.0000000000000002E-4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4.0000000000000002E-4</c:v>
                </c:pt>
                <c:pt idx="1273">
                  <c:v>4.0000000000000002E-4</c:v>
                </c:pt>
                <c:pt idx="1274">
                  <c:v>4.0000000000000002E-4</c:v>
                </c:pt>
                <c:pt idx="1275">
                  <c:v>4.0000000000000002E-4</c:v>
                </c:pt>
                <c:pt idx="1276">
                  <c:v>4.0000000000000002E-4</c:v>
                </c:pt>
                <c:pt idx="1277">
                  <c:v>4.0000000000000002E-4</c:v>
                </c:pt>
                <c:pt idx="1278">
                  <c:v>4.0000000000000002E-4</c:v>
                </c:pt>
                <c:pt idx="1279">
                  <c:v>4.0000000000000002E-4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4.0000000000000002E-4</c:v>
                </c:pt>
                <c:pt idx="1285">
                  <c:v>4.0000000000000002E-4</c:v>
                </c:pt>
                <c:pt idx="1286">
                  <c:v>4.0000000000000002E-4</c:v>
                </c:pt>
                <c:pt idx="1287">
                  <c:v>4.0000000000000002E-4</c:v>
                </c:pt>
                <c:pt idx="1288">
                  <c:v>4.0000000000000002E-4</c:v>
                </c:pt>
                <c:pt idx="1289">
                  <c:v>4.0000000000000002E-4</c:v>
                </c:pt>
                <c:pt idx="1290">
                  <c:v>4.0000000000000002E-4</c:v>
                </c:pt>
                <c:pt idx="1291">
                  <c:v>4.0000000000000002E-4</c:v>
                </c:pt>
                <c:pt idx="1292">
                  <c:v>4.0000000000000002E-4</c:v>
                </c:pt>
                <c:pt idx="1293">
                  <c:v>4.0000000000000002E-4</c:v>
                </c:pt>
                <c:pt idx="1294">
                  <c:v>4.0000000000000002E-4</c:v>
                </c:pt>
                <c:pt idx="1295">
                  <c:v>4.0000000000000002E-4</c:v>
                </c:pt>
                <c:pt idx="1296">
                  <c:v>4.0000000000000002E-4</c:v>
                </c:pt>
                <c:pt idx="1297">
                  <c:v>4.0000000000000002E-4</c:v>
                </c:pt>
                <c:pt idx="1298">
                  <c:v>4.0000000000000002E-4</c:v>
                </c:pt>
                <c:pt idx="1299">
                  <c:v>4.0000000000000002E-4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4.0000000000000002E-4</c:v>
                </c:pt>
                <c:pt idx="1321">
                  <c:v>4.0000000000000002E-4</c:v>
                </c:pt>
                <c:pt idx="1322">
                  <c:v>4.0000000000000002E-4</c:v>
                </c:pt>
                <c:pt idx="1323">
                  <c:v>4.0000000000000002E-4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4.0000000000000002E-4</c:v>
                </c:pt>
                <c:pt idx="1337">
                  <c:v>4.0000000000000002E-4</c:v>
                </c:pt>
                <c:pt idx="1338">
                  <c:v>4.0000000000000002E-4</c:v>
                </c:pt>
                <c:pt idx="1339">
                  <c:v>4.0000000000000002E-4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4.0000000000000002E-4</c:v>
                </c:pt>
                <c:pt idx="1345">
                  <c:v>4.0000000000000002E-4</c:v>
                </c:pt>
                <c:pt idx="1346">
                  <c:v>4.0000000000000002E-4</c:v>
                </c:pt>
                <c:pt idx="1347">
                  <c:v>4.0000000000000002E-4</c:v>
                </c:pt>
                <c:pt idx="1348">
                  <c:v>4.0000000000000002E-4</c:v>
                </c:pt>
                <c:pt idx="1349">
                  <c:v>4.0000000000000002E-4</c:v>
                </c:pt>
                <c:pt idx="1350">
                  <c:v>4.0000000000000002E-4</c:v>
                </c:pt>
                <c:pt idx="1351">
                  <c:v>4.0000000000000002E-4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4.0000000000000002E-4</c:v>
                </c:pt>
                <c:pt idx="1365">
                  <c:v>4.0000000000000002E-4</c:v>
                </c:pt>
                <c:pt idx="1366">
                  <c:v>4.0000000000000002E-4</c:v>
                </c:pt>
                <c:pt idx="1367">
                  <c:v>4.0000000000000002E-4</c:v>
                </c:pt>
                <c:pt idx="1368">
                  <c:v>4.0000000000000002E-4</c:v>
                </c:pt>
                <c:pt idx="1369">
                  <c:v>4.0000000000000002E-4</c:v>
                </c:pt>
                <c:pt idx="1370">
                  <c:v>4.0000000000000002E-4</c:v>
                </c:pt>
                <c:pt idx="1371">
                  <c:v>4.0000000000000002E-4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4.0000000000000002E-4</c:v>
                </c:pt>
                <c:pt idx="1377">
                  <c:v>4.0000000000000002E-4</c:v>
                </c:pt>
                <c:pt idx="1378">
                  <c:v>4.0000000000000002E-4</c:v>
                </c:pt>
                <c:pt idx="1379">
                  <c:v>4.0000000000000002E-4</c:v>
                </c:pt>
                <c:pt idx="1380">
                  <c:v>4.0000000000000002E-4</c:v>
                </c:pt>
                <c:pt idx="1381">
                  <c:v>4.0000000000000002E-4</c:v>
                </c:pt>
                <c:pt idx="1382">
                  <c:v>4.0000000000000002E-4</c:v>
                </c:pt>
                <c:pt idx="1383">
                  <c:v>4.0000000000000002E-4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4.0000000000000002E-4</c:v>
                </c:pt>
                <c:pt idx="1397">
                  <c:v>4.0000000000000002E-4</c:v>
                </c:pt>
                <c:pt idx="1398">
                  <c:v>4.0000000000000002E-4</c:v>
                </c:pt>
                <c:pt idx="1399">
                  <c:v>4.0000000000000002E-4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4.0000000000000002E-4</c:v>
                </c:pt>
                <c:pt idx="1417">
                  <c:v>4.0000000000000002E-4</c:v>
                </c:pt>
                <c:pt idx="1418">
                  <c:v>4.0000000000000002E-4</c:v>
                </c:pt>
                <c:pt idx="1419">
                  <c:v>4.0000000000000002E-4</c:v>
                </c:pt>
                <c:pt idx="1420">
                  <c:v>4.0000000000000002E-4</c:v>
                </c:pt>
                <c:pt idx="1421">
                  <c:v>4.0000000000000002E-4</c:v>
                </c:pt>
                <c:pt idx="1422">
                  <c:v>4.0000000000000002E-4</c:v>
                </c:pt>
                <c:pt idx="1423">
                  <c:v>4.0000000000000002E-4</c:v>
                </c:pt>
                <c:pt idx="1424">
                  <c:v>4.0000000000000002E-4</c:v>
                </c:pt>
                <c:pt idx="1425">
                  <c:v>4.0000000000000002E-4</c:v>
                </c:pt>
                <c:pt idx="1426">
                  <c:v>4.0000000000000002E-4</c:v>
                </c:pt>
                <c:pt idx="1427">
                  <c:v>4.0000000000000002E-4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4.0000000000000002E-4</c:v>
                </c:pt>
                <c:pt idx="1441">
                  <c:v>4.0000000000000002E-4</c:v>
                </c:pt>
                <c:pt idx="1442">
                  <c:v>4.0000000000000002E-4</c:v>
                </c:pt>
                <c:pt idx="1443">
                  <c:v>4.0000000000000002E-4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4.0000000000000002E-4</c:v>
                </c:pt>
                <c:pt idx="1449">
                  <c:v>4.0000000000000002E-4</c:v>
                </c:pt>
                <c:pt idx="1450">
                  <c:v>4.0000000000000002E-4</c:v>
                </c:pt>
                <c:pt idx="1451">
                  <c:v>4.0000000000000002E-4</c:v>
                </c:pt>
                <c:pt idx="1452">
                  <c:v>4.0000000000000002E-4</c:v>
                </c:pt>
                <c:pt idx="1453">
                  <c:v>4.0000000000000002E-4</c:v>
                </c:pt>
                <c:pt idx="1454">
                  <c:v>4.0000000000000002E-4</c:v>
                </c:pt>
                <c:pt idx="1455">
                  <c:v>4.0000000000000002E-4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4.0000000000000002E-4</c:v>
                </c:pt>
                <c:pt idx="1461">
                  <c:v>4.0000000000000002E-4</c:v>
                </c:pt>
                <c:pt idx="1462">
                  <c:v>4.0000000000000002E-4</c:v>
                </c:pt>
                <c:pt idx="1463">
                  <c:v>4.0000000000000002E-4</c:v>
                </c:pt>
                <c:pt idx="1464">
                  <c:v>4.0000000000000002E-4</c:v>
                </c:pt>
                <c:pt idx="1465">
                  <c:v>4.0000000000000002E-4</c:v>
                </c:pt>
                <c:pt idx="1466">
                  <c:v>4.0000000000000002E-4</c:v>
                </c:pt>
                <c:pt idx="1467">
                  <c:v>4.0000000000000002E-4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4.0000000000000002E-4</c:v>
                </c:pt>
                <c:pt idx="1473">
                  <c:v>4.0000000000000002E-4</c:v>
                </c:pt>
                <c:pt idx="1474">
                  <c:v>4.0000000000000002E-4</c:v>
                </c:pt>
                <c:pt idx="1475">
                  <c:v>4.0000000000000002E-4</c:v>
                </c:pt>
                <c:pt idx="1476">
                  <c:v>4.0000000000000002E-4</c:v>
                </c:pt>
                <c:pt idx="1477">
                  <c:v>4.0000000000000002E-4</c:v>
                </c:pt>
                <c:pt idx="1478">
                  <c:v>4.0000000000000002E-4</c:v>
                </c:pt>
                <c:pt idx="1479">
                  <c:v>4.0000000000000002E-4</c:v>
                </c:pt>
                <c:pt idx="1480">
                  <c:v>4.0000000000000002E-4</c:v>
                </c:pt>
                <c:pt idx="1481">
                  <c:v>4.0000000000000002E-4</c:v>
                </c:pt>
                <c:pt idx="1482">
                  <c:v>4.0000000000000002E-4</c:v>
                </c:pt>
                <c:pt idx="1483">
                  <c:v>4.0000000000000002E-4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4.0000000000000002E-4</c:v>
                </c:pt>
                <c:pt idx="1489">
                  <c:v>4.0000000000000002E-4</c:v>
                </c:pt>
                <c:pt idx="1490">
                  <c:v>4.0000000000000002E-4</c:v>
                </c:pt>
                <c:pt idx="1491">
                  <c:v>4.0000000000000002E-4</c:v>
                </c:pt>
                <c:pt idx="1492">
                  <c:v>4.0000000000000002E-4</c:v>
                </c:pt>
                <c:pt idx="1493">
                  <c:v>4.0000000000000002E-4</c:v>
                </c:pt>
                <c:pt idx="1494">
                  <c:v>4.0000000000000002E-4</c:v>
                </c:pt>
                <c:pt idx="1495">
                  <c:v>4.0000000000000002E-4</c:v>
                </c:pt>
                <c:pt idx="1496">
                  <c:v>4.0000000000000002E-4</c:v>
                </c:pt>
                <c:pt idx="1497">
                  <c:v>4.0000000000000002E-4</c:v>
                </c:pt>
                <c:pt idx="1498">
                  <c:v>4.0000000000000002E-4</c:v>
                </c:pt>
                <c:pt idx="1499">
                  <c:v>4.0000000000000002E-4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4.0000000000000002E-4</c:v>
                </c:pt>
                <c:pt idx="1505">
                  <c:v>4.0000000000000002E-4</c:v>
                </c:pt>
                <c:pt idx="1506">
                  <c:v>4.0000000000000002E-4</c:v>
                </c:pt>
                <c:pt idx="1507">
                  <c:v>4.0000000000000002E-4</c:v>
                </c:pt>
                <c:pt idx="1508">
                  <c:v>4.0000000000000002E-4</c:v>
                </c:pt>
                <c:pt idx="1509">
                  <c:v>4.0000000000000002E-4</c:v>
                </c:pt>
                <c:pt idx="1510">
                  <c:v>4.0000000000000002E-4</c:v>
                </c:pt>
                <c:pt idx="1511">
                  <c:v>4.0000000000000002E-4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4.0000000000000002E-4</c:v>
                </c:pt>
                <c:pt idx="1517">
                  <c:v>4.0000000000000002E-4</c:v>
                </c:pt>
                <c:pt idx="1518">
                  <c:v>4.0000000000000002E-4</c:v>
                </c:pt>
                <c:pt idx="1519">
                  <c:v>4.0000000000000002E-4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4.0000000000000002E-4</c:v>
                </c:pt>
                <c:pt idx="1529">
                  <c:v>4.0000000000000002E-4</c:v>
                </c:pt>
                <c:pt idx="1530">
                  <c:v>4.0000000000000002E-4</c:v>
                </c:pt>
                <c:pt idx="1531">
                  <c:v>4.0000000000000002E-4</c:v>
                </c:pt>
                <c:pt idx="1532">
                  <c:v>4.0000000000000002E-4</c:v>
                </c:pt>
                <c:pt idx="1533">
                  <c:v>4.0000000000000002E-4</c:v>
                </c:pt>
                <c:pt idx="1534">
                  <c:v>4.0000000000000002E-4</c:v>
                </c:pt>
                <c:pt idx="1535">
                  <c:v>4.0000000000000002E-4</c:v>
                </c:pt>
                <c:pt idx="1536">
                  <c:v>4.0000000000000002E-4</c:v>
                </c:pt>
                <c:pt idx="1537">
                  <c:v>4.0000000000000002E-4</c:v>
                </c:pt>
                <c:pt idx="1538">
                  <c:v>4.0000000000000002E-4</c:v>
                </c:pt>
                <c:pt idx="1539">
                  <c:v>4.0000000000000002E-4</c:v>
                </c:pt>
                <c:pt idx="1540">
                  <c:v>4.0000000000000002E-4</c:v>
                </c:pt>
                <c:pt idx="1541">
                  <c:v>4.0000000000000002E-4</c:v>
                </c:pt>
                <c:pt idx="1542">
                  <c:v>4.0000000000000002E-4</c:v>
                </c:pt>
                <c:pt idx="1543">
                  <c:v>4.0000000000000002E-4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4.0000000000000002E-4</c:v>
                </c:pt>
                <c:pt idx="1565">
                  <c:v>4.0000000000000002E-4</c:v>
                </c:pt>
                <c:pt idx="1566">
                  <c:v>4.0000000000000002E-4</c:v>
                </c:pt>
                <c:pt idx="1567">
                  <c:v>4.0000000000000002E-4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4.0000000000000002E-4</c:v>
                </c:pt>
                <c:pt idx="1585">
                  <c:v>4.0000000000000002E-4</c:v>
                </c:pt>
                <c:pt idx="1586">
                  <c:v>4.0000000000000002E-4</c:v>
                </c:pt>
                <c:pt idx="1587">
                  <c:v>4.0000000000000002E-4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4.0000000000000002E-4</c:v>
                </c:pt>
                <c:pt idx="1597">
                  <c:v>4.0000000000000002E-4</c:v>
                </c:pt>
                <c:pt idx="1598">
                  <c:v>4.0000000000000002E-4</c:v>
                </c:pt>
                <c:pt idx="1599">
                  <c:v>4.0000000000000002E-4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4.0000000000000002E-4</c:v>
                </c:pt>
                <c:pt idx="1609">
                  <c:v>4.0000000000000002E-4</c:v>
                </c:pt>
                <c:pt idx="1610">
                  <c:v>4.0000000000000002E-4</c:v>
                </c:pt>
                <c:pt idx="1611">
                  <c:v>4.0000000000000002E-4</c:v>
                </c:pt>
                <c:pt idx="1612">
                  <c:v>4.0000000000000002E-4</c:v>
                </c:pt>
                <c:pt idx="1613">
                  <c:v>4.0000000000000002E-4</c:v>
                </c:pt>
                <c:pt idx="1614">
                  <c:v>4.0000000000000002E-4</c:v>
                </c:pt>
                <c:pt idx="1615">
                  <c:v>4.0000000000000002E-4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4.0000000000000002E-4</c:v>
                </c:pt>
                <c:pt idx="1621">
                  <c:v>4.0000000000000002E-4</c:v>
                </c:pt>
                <c:pt idx="1622">
                  <c:v>4.0000000000000002E-4</c:v>
                </c:pt>
                <c:pt idx="1623">
                  <c:v>4.0000000000000002E-4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4.0000000000000002E-4</c:v>
                </c:pt>
                <c:pt idx="1629">
                  <c:v>4.0000000000000002E-4</c:v>
                </c:pt>
                <c:pt idx="1630">
                  <c:v>4.0000000000000002E-4</c:v>
                </c:pt>
                <c:pt idx="1631">
                  <c:v>4.0000000000000002E-4</c:v>
                </c:pt>
                <c:pt idx="1632">
                  <c:v>4.0000000000000002E-4</c:v>
                </c:pt>
                <c:pt idx="1633">
                  <c:v>4.0000000000000002E-4</c:v>
                </c:pt>
                <c:pt idx="1634">
                  <c:v>4.0000000000000002E-4</c:v>
                </c:pt>
                <c:pt idx="1635">
                  <c:v>4.0000000000000002E-4</c:v>
                </c:pt>
                <c:pt idx="1636">
                  <c:v>4.0000000000000002E-4</c:v>
                </c:pt>
                <c:pt idx="1637">
                  <c:v>4.0000000000000002E-4</c:v>
                </c:pt>
                <c:pt idx="1638">
                  <c:v>4.0000000000000002E-4</c:v>
                </c:pt>
                <c:pt idx="1639">
                  <c:v>4.0000000000000002E-4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4.0000000000000002E-4</c:v>
                </c:pt>
                <c:pt idx="1645">
                  <c:v>4.0000000000000002E-4</c:v>
                </c:pt>
                <c:pt idx="1646">
                  <c:v>4.0000000000000002E-4</c:v>
                </c:pt>
                <c:pt idx="1647">
                  <c:v>4.0000000000000002E-4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4.0000000000000002E-4</c:v>
                </c:pt>
                <c:pt idx="1653">
                  <c:v>4.0000000000000002E-4</c:v>
                </c:pt>
                <c:pt idx="1654">
                  <c:v>4.0000000000000002E-4</c:v>
                </c:pt>
                <c:pt idx="1655">
                  <c:v>4.0000000000000002E-4</c:v>
                </c:pt>
                <c:pt idx="1656">
                  <c:v>4.0000000000000002E-4</c:v>
                </c:pt>
                <c:pt idx="1657">
                  <c:v>4.0000000000000002E-4</c:v>
                </c:pt>
                <c:pt idx="1658">
                  <c:v>4.0000000000000002E-4</c:v>
                </c:pt>
                <c:pt idx="1659">
                  <c:v>4.0000000000000002E-4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4.0000000000000002E-4</c:v>
                </c:pt>
                <c:pt idx="1665">
                  <c:v>4.0000000000000002E-4</c:v>
                </c:pt>
                <c:pt idx="1666">
                  <c:v>4.0000000000000002E-4</c:v>
                </c:pt>
                <c:pt idx="1667">
                  <c:v>4.0000000000000002E-4</c:v>
                </c:pt>
                <c:pt idx="1668">
                  <c:v>4.0000000000000002E-4</c:v>
                </c:pt>
                <c:pt idx="1669">
                  <c:v>4.0000000000000002E-4</c:v>
                </c:pt>
                <c:pt idx="1670">
                  <c:v>4.0000000000000002E-4</c:v>
                </c:pt>
                <c:pt idx="1671">
                  <c:v>4.0000000000000002E-4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4.0000000000000002E-4</c:v>
                </c:pt>
                <c:pt idx="1677">
                  <c:v>4.0000000000000002E-4</c:v>
                </c:pt>
                <c:pt idx="1678">
                  <c:v>4.0000000000000002E-4</c:v>
                </c:pt>
                <c:pt idx="1679">
                  <c:v>4.0000000000000002E-4</c:v>
                </c:pt>
                <c:pt idx="1680">
                  <c:v>4.0000000000000002E-4</c:v>
                </c:pt>
                <c:pt idx="1681">
                  <c:v>4.0000000000000002E-4</c:v>
                </c:pt>
                <c:pt idx="1682">
                  <c:v>4.0000000000000002E-4</c:v>
                </c:pt>
                <c:pt idx="1683">
                  <c:v>4.0000000000000002E-4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4.0000000000000002E-4</c:v>
                </c:pt>
                <c:pt idx="1705">
                  <c:v>4.0000000000000002E-4</c:v>
                </c:pt>
                <c:pt idx="1706">
                  <c:v>4.0000000000000002E-4</c:v>
                </c:pt>
                <c:pt idx="1707">
                  <c:v>4.0000000000000002E-4</c:v>
                </c:pt>
                <c:pt idx="1708">
                  <c:v>4.0000000000000002E-4</c:v>
                </c:pt>
                <c:pt idx="1709">
                  <c:v>4.0000000000000002E-4</c:v>
                </c:pt>
                <c:pt idx="1710">
                  <c:v>4.0000000000000002E-4</c:v>
                </c:pt>
                <c:pt idx="1711">
                  <c:v>4.0000000000000002E-4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4.0000000000000002E-4</c:v>
                </c:pt>
                <c:pt idx="1729">
                  <c:v>4.0000000000000002E-4</c:v>
                </c:pt>
                <c:pt idx="1730">
                  <c:v>4.0000000000000002E-4</c:v>
                </c:pt>
                <c:pt idx="1731">
                  <c:v>4.0000000000000002E-4</c:v>
                </c:pt>
                <c:pt idx="1732">
                  <c:v>4.0000000000000002E-4</c:v>
                </c:pt>
                <c:pt idx="1733">
                  <c:v>4.0000000000000002E-4</c:v>
                </c:pt>
                <c:pt idx="1734">
                  <c:v>4.0000000000000002E-4</c:v>
                </c:pt>
                <c:pt idx="1735">
                  <c:v>4.0000000000000002E-4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4.0000000000000002E-4</c:v>
                </c:pt>
                <c:pt idx="1741">
                  <c:v>4.0000000000000002E-4</c:v>
                </c:pt>
                <c:pt idx="1742">
                  <c:v>4.0000000000000002E-4</c:v>
                </c:pt>
                <c:pt idx="1743">
                  <c:v>4.0000000000000002E-4</c:v>
                </c:pt>
                <c:pt idx="1744">
                  <c:v>4.0000000000000002E-4</c:v>
                </c:pt>
                <c:pt idx="1745">
                  <c:v>4.0000000000000002E-4</c:v>
                </c:pt>
                <c:pt idx="1746">
                  <c:v>4.0000000000000002E-4</c:v>
                </c:pt>
                <c:pt idx="1747">
                  <c:v>4.0000000000000002E-4</c:v>
                </c:pt>
                <c:pt idx="1748">
                  <c:v>4.0000000000000002E-4</c:v>
                </c:pt>
                <c:pt idx="1749">
                  <c:v>4.0000000000000002E-4</c:v>
                </c:pt>
                <c:pt idx="1750">
                  <c:v>4.0000000000000002E-4</c:v>
                </c:pt>
                <c:pt idx="1751">
                  <c:v>4.0000000000000002E-4</c:v>
                </c:pt>
                <c:pt idx="1752">
                  <c:v>4.0000000000000002E-4</c:v>
                </c:pt>
                <c:pt idx="1753">
                  <c:v>4.0000000000000002E-4</c:v>
                </c:pt>
                <c:pt idx="1754">
                  <c:v>4.0000000000000002E-4</c:v>
                </c:pt>
                <c:pt idx="1755">
                  <c:v>4.0000000000000002E-4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4.0000000000000002E-4</c:v>
                </c:pt>
                <c:pt idx="1769">
                  <c:v>4.0000000000000002E-4</c:v>
                </c:pt>
                <c:pt idx="1770">
                  <c:v>4.0000000000000002E-4</c:v>
                </c:pt>
                <c:pt idx="1771">
                  <c:v>4.0000000000000002E-4</c:v>
                </c:pt>
                <c:pt idx="1772">
                  <c:v>4.0000000000000002E-4</c:v>
                </c:pt>
                <c:pt idx="1773">
                  <c:v>4.0000000000000002E-4</c:v>
                </c:pt>
                <c:pt idx="1774">
                  <c:v>4.0000000000000002E-4</c:v>
                </c:pt>
                <c:pt idx="1775">
                  <c:v>4.0000000000000002E-4</c:v>
                </c:pt>
                <c:pt idx="1776">
                  <c:v>4.0000000000000002E-4</c:v>
                </c:pt>
                <c:pt idx="1777">
                  <c:v>4.0000000000000002E-4</c:v>
                </c:pt>
                <c:pt idx="1778">
                  <c:v>4.0000000000000002E-4</c:v>
                </c:pt>
                <c:pt idx="1779">
                  <c:v>4.0000000000000002E-4</c:v>
                </c:pt>
                <c:pt idx="1780">
                  <c:v>4.0000000000000002E-4</c:v>
                </c:pt>
                <c:pt idx="1781">
                  <c:v>4.0000000000000002E-4</c:v>
                </c:pt>
                <c:pt idx="1782">
                  <c:v>4.0000000000000002E-4</c:v>
                </c:pt>
                <c:pt idx="1783">
                  <c:v>4.0000000000000002E-4</c:v>
                </c:pt>
                <c:pt idx="1784">
                  <c:v>4.0000000000000002E-4</c:v>
                </c:pt>
                <c:pt idx="1785">
                  <c:v>4.0000000000000002E-4</c:v>
                </c:pt>
                <c:pt idx="1786">
                  <c:v>4.0000000000000002E-4</c:v>
                </c:pt>
                <c:pt idx="1787">
                  <c:v>4.0000000000000002E-4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4.0000000000000002E-4</c:v>
                </c:pt>
                <c:pt idx="1797">
                  <c:v>4.0000000000000002E-4</c:v>
                </c:pt>
                <c:pt idx="1798">
                  <c:v>4.0000000000000002E-4</c:v>
                </c:pt>
                <c:pt idx="1799">
                  <c:v>4.0000000000000002E-4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4.0000000000000002E-4</c:v>
                </c:pt>
                <c:pt idx="1805">
                  <c:v>4.0000000000000002E-4</c:v>
                </c:pt>
                <c:pt idx="1806">
                  <c:v>4.0000000000000002E-4</c:v>
                </c:pt>
                <c:pt idx="1807">
                  <c:v>4.0000000000000002E-4</c:v>
                </c:pt>
                <c:pt idx="1808">
                  <c:v>4.0000000000000002E-4</c:v>
                </c:pt>
                <c:pt idx="1809">
                  <c:v>4.0000000000000002E-4</c:v>
                </c:pt>
                <c:pt idx="1810">
                  <c:v>4.0000000000000002E-4</c:v>
                </c:pt>
                <c:pt idx="1811">
                  <c:v>4.0000000000000002E-4</c:v>
                </c:pt>
                <c:pt idx="1812">
                  <c:v>4.0000000000000002E-4</c:v>
                </c:pt>
                <c:pt idx="1813">
                  <c:v>4.0000000000000002E-4</c:v>
                </c:pt>
                <c:pt idx="1814">
                  <c:v>4.0000000000000002E-4</c:v>
                </c:pt>
                <c:pt idx="1815">
                  <c:v>4.0000000000000002E-4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4.0000000000000002E-4</c:v>
                </c:pt>
                <c:pt idx="1825">
                  <c:v>4.0000000000000002E-4</c:v>
                </c:pt>
                <c:pt idx="1826">
                  <c:v>4.0000000000000002E-4</c:v>
                </c:pt>
                <c:pt idx="1827">
                  <c:v>4.0000000000000002E-4</c:v>
                </c:pt>
                <c:pt idx="1828">
                  <c:v>4.0000000000000002E-4</c:v>
                </c:pt>
                <c:pt idx="1829">
                  <c:v>4.0000000000000002E-4</c:v>
                </c:pt>
                <c:pt idx="1830">
                  <c:v>4.0000000000000002E-4</c:v>
                </c:pt>
                <c:pt idx="1831">
                  <c:v>4.0000000000000002E-4</c:v>
                </c:pt>
                <c:pt idx="1832">
                  <c:v>4.0000000000000002E-4</c:v>
                </c:pt>
                <c:pt idx="1833">
                  <c:v>4.0000000000000002E-4</c:v>
                </c:pt>
                <c:pt idx="1834">
                  <c:v>4.0000000000000002E-4</c:v>
                </c:pt>
                <c:pt idx="1835">
                  <c:v>4.0000000000000002E-4</c:v>
                </c:pt>
                <c:pt idx="1836">
                  <c:v>4.0000000000000002E-4</c:v>
                </c:pt>
                <c:pt idx="1837">
                  <c:v>4.0000000000000002E-4</c:v>
                </c:pt>
                <c:pt idx="1838">
                  <c:v>4.0000000000000002E-4</c:v>
                </c:pt>
                <c:pt idx="1839">
                  <c:v>4.0000000000000002E-4</c:v>
                </c:pt>
                <c:pt idx="1840">
                  <c:v>4.0000000000000002E-4</c:v>
                </c:pt>
                <c:pt idx="1841">
                  <c:v>4.0000000000000002E-4</c:v>
                </c:pt>
                <c:pt idx="1842">
                  <c:v>4.0000000000000002E-4</c:v>
                </c:pt>
                <c:pt idx="1843">
                  <c:v>4.0000000000000002E-4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4.0000000000000002E-4</c:v>
                </c:pt>
                <c:pt idx="1853">
                  <c:v>4.0000000000000002E-4</c:v>
                </c:pt>
                <c:pt idx="1854">
                  <c:v>4.0000000000000002E-4</c:v>
                </c:pt>
                <c:pt idx="1855">
                  <c:v>4.0000000000000002E-4</c:v>
                </c:pt>
                <c:pt idx="1856">
                  <c:v>4.0000000000000002E-4</c:v>
                </c:pt>
                <c:pt idx="1857">
                  <c:v>4.0000000000000002E-4</c:v>
                </c:pt>
                <c:pt idx="1858">
                  <c:v>4.0000000000000002E-4</c:v>
                </c:pt>
                <c:pt idx="1859">
                  <c:v>4.0000000000000002E-4</c:v>
                </c:pt>
                <c:pt idx="1860">
                  <c:v>4.0000000000000002E-4</c:v>
                </c:pt>
                <c:pt idx="1861">
                  <c:v>4.0000000000000002E-4</c:v>
                </c:pt>
                <c:pt idx="1862">
                  <c:v>4.0000000000000002E-4</c:v>
                </c:pt>
                <c:pt idx="1863">
                  <c:v>4.0000000000000002E-4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4.0000000000000002E-4</c:v>
                </c:pt>
                <c:pt idx="1869">
                  <c:v>4.0000000000000002E-4</c:v>
                </c:pt>
                <c:pt idx="1870">
                  <c:v>4.0000000000000002E-4</c:v>
                </c:pt>
                <c:pt idx="1871">
                  <c:v>4.0000000000000002E-4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4.0000000000000002E-4</c:v>
                </c:pt>
                <c:pt idx="1877">
                  <c:v>4.0000000000000002E-4</c:v>
                </c:pt>
                <c:pt idx="1878">
                  <c:v>4.0000000000000002E-4</c:v>
                </c:pt>
                <c:pt idx="1879">
                  <c:v>4.0000000000000002E-4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4.0000000000000002E-4</c:v>
                </c:pt>
                <c:pt idx="1885">
                  <c:v>4.0000000000000002E-4</c:v>
                </c:pt>
                <c:pt idx="1886">
                  <c:v>4.0000000000000002E-4</c:v>
                </c:pt>
                <c:pt idx="1887">
                  <c:v>4.0000000000000002E-4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4.0000000000000002E-4</c:v>
                </c:pt>
                <c:pt idx="1909">
                  <c:v>4.0000000000000002E-4</c:v>
                </c:pt>
                <c:pt idx="1910">
                  <c:v>4.0000000000000002E-4</c:v>
                </c:pt>
                <c:pt idx="1911">
                  <c:v>4.0000000000000002E-4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4.0000000000000002E-4</c:v>
                </c:pt>
                <c:pt idx="1921">
                  <c:v>4.0000000000000002E-4</c:v>
                </c:pt>
                <c:pt idx="1922">
                  <c:v>4.0000000000000002E-4</c:v>
                </c:pt>
                <c:pt idx="1923">
                  <c:v>4.0000000000000002E-4</c:v>
                </c:pt>
                <c:pt idx="1924">
                  <c:v>4.0000000000000002E-4</c:v>
                </c:pt>
                <c:pt idx="1925">
                  <c:v>4.0000000000000002E-4</c:v>
                </c:pt>
                <c:pt idx="1926">
                  <c:v>4.0000000000000002E-4</c:v>
                </c:pt>
                <c:pt idx="1927">
                  <c:v>4.0000000000000002E-4</c:v>
                </c:pt>
                <c:pt idx="1928">
                  <c:v>4.0000000000000002E-4</c:v>
                </c:pt>
                <c:pt idx="1929">
                  <c:v>4.0000000000000002E-4</c:v>
                </c:pt>
                <c:pt idx="1930">
                  <c:v>4.0000000000000002E-4</c:v>
                </c:pt>
                <c:pt idx="1931">
                  <c:v>4.0000000000000002E-4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4.0000000000000002E-4</c:v>
                </c:pt>
                <c:pt idx="1937">
                  <c:v>4.0000000000000002E-4</c:v>
                </c:pt>
                <c:pt idx="1938">
                  <c:v>4.0000000000000002E-4</c:v>
                </c:pt>
                <c:pt idx="1939">
                  <c:v>4.0000000000000002E-4</c:v>
                </c:pt>
                <c:pt idx="1940">
                  <c:v>4.0000000000000002E-4</c:v>
                </c:pt>
                <c:pt idx="1941">
                  <c:v>4.0000000000000002E-4</c:v>
                </c:pt>
                <c:pt idx="1942">
                  <c:v>4.0000000000000002E-4</c:v>
                </c:pt>
                <c:pt idx="1943">
                  <c:v>4.0000000000000002E-4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4.0000000000000002E-4</c:v>
                </c:pt>
                <c:pt idx="1949">
                  <c:v>4.0000000000000002E-4</c:v>
                </c:pt>
                <c:pt idx="1950">
                  <c:v>4.0000000000000002E-4</c:v>
                </c:pt>
                <c:pt idx="1951">
                  <c:v>4.0000000000000002E-4</c:v>
                </c:pt>
                <c:pt idx="1952">
                  <c:v>4.0000000000000002E-4</c:v>
                </c:pt>
                <c:pt idx="1953">
                  <c:v>4.0000000000000002E-4</c:v>
                </c:pt>
                <c:pt idx="1954">
                  <c:v>4.0000000000000002E-4</c:v>
                </c:pt>
                <c:pt idx="1955">
                  <c:v>4.0000000000000002E-4</c:v>
                </c:pt>
                <c:pt idx="1956">
                  <c:v>4.0000000000000002E-4</c:v>
                </c:pt>
                <c:pt idx="1957">
                  <c:v>4.0000000000000002E-4</c:v>
                </c:pt>
                <c:pt idx="1958">
                  <c:v>4.0000000000000002E-4</c:v>
                </c:pt>
                <c:pt idx="1959">
                  <c:v>4.0000000000000002E-4</c:v>
                </c:pt>
                <c:pt idx="1960">
                  <c:v>4.0000000000000002E-4</c:v>
                </c:pt>
                <c:pt idx="1961">
                  <c:v>4.0000000000000002E-4</c:v>
                </c:pt>
                <c:pt idx="1962">
                  <c:v>4.0000000000000002E-4</c:v>
                </c:pt>
                <c:pt idx="1963">
                  <c:v>4.0000000000000002E-4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4.0000000000000002E-4</c:v>
                </c:pt>
                <c:pt idx="1973">
                  <c:v>4.0000000000000002E-4</c:v>
                </c:pt>
                <c:pt idx="1974">
                  <c:v>4.0000000000000002E-4</c:v>
                </c:pt>
                <c:pt idx="1975">
                  <c:v>4.0000000000000002E-4</c:v>
                </c:pt>
                <c:pt idx="1976">
                  <c:v>4.0000000000000002E-4</c:v>
                </c:pt>
                <c:pt idx="1977">
                  <c:v>4.0000000000000002E-4</c:v>
                </c:pt>
                <c:pt idx="1978">
                  <c:v>4.0000000000000002E-4</c:v>
                </c:pt>
                <c:pt idx="1979">
                  <c:v>4.0000000000000002E-4</c:v>
                </c:pt>
                <c:pt idx="1980">
                  <c:v>4.0000000000000002E-4</c:v>
                </c:pt>
                <c:pt idx="1981">
                  <c:v>4.0000000000000002E-4</c:v>
                </c:pt>
                <c:pt idx="1982">
                  <c:v>4.0000000000000002E-4</c:v>
                </c:pt>
                <c:pt idx="1983">
                  <c:v>4.0000000000000002E-4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4.0000000000000002E-4</c:v>
                </c:pt>
                <c:pt idx="1989">
                  <c:v>4.0000000000000002E-4</c:v>
                </c:pt>
                <c:pt idx="1990">
                  <c:v>4.0000000000000002E-4</c:v>
                </c:pt>
                <c:pt idx="1991">
                  <c:v>1.6000000000000001E-3</c:v>
                </c:pt>
                <c:pt idx="1992">
                  <c:v>2E-3</c:v>
                </c:pt>
                <c:pt idx="1993">
                  <c:v>4.3999999999999994E-3</c:v>
                </c:pt>
                <c:pt idx="1994">
                  <c:v>5.5999999999999999E-3</c:v>
                </c:pt>
                <c:pt idx="1995">
                  <c:v>7.1999999999999998E-3</c:v>
                </c:pt>
                <c:pt idx="1996">
                  <c:v>6.0000000000000001E-3</c:v>
                </c:pt>
                <c:pt idx="1997">
                  <c:v>5.1999999999999998E-3</c:v>
                </c:pt>
                <c:pt idx="1998">
                  <c:v>6.0000000000000001E-3</c:v>
                </c:pt>
                <c:pt idx="1999">
                  <c:v>7.1999999999999998E-3</c:v>
                </c:pt>
                <c:pt idx="2000">
                  <c:v>6.8000000000000005E-3</c:v>
                </c:pt>
                <c:pt idx="2001">
                  <c:v>7.6E-3</c:v>
                </c:pt>
                <c:pt idx="2002">
                  <c:v>7.6E-3</c:v>
                </c:pt>
                <c:pt idx="2003">
                  <c:v>7.6E-3</c:v>
                </c:pt>
                <c:pt idx="2004">
                  <c:v>8.0000000000000002E-3</c:v>
                </c:pt>
                <c:pt idx="2005">
                  <c:v>8.0000000000000002E-3</c:v>
                </c:pt>
                <c:pt idx="2006">
                  <c:v>0.01</c:v>
                </c:pt>
                <c:pt idx="2007">
                  <c:v>1.0800000000000001E-2</c:v>
                </c:pt>
                <c:pt idx="2008">
                  <c:v>1.52E-2</c:v>
                </c:pt>
                <c:pt idx="2009">
                  <c:v>1.72E-2</c:v>
                </c:pt>
                <c:pt idx="2010">
                  <c:v>1.84E-2</c:v>
                </c:pt>
                <c:pt idx="2011">
                  <c:v>1.84E-2</c:v>
                </c:pt>
                <c:pt idx="2012">
                  <c:v>1.3600000000000001E-2</c:v>
                </c:pt>
                <c:pt idx="2013">
                  <c:v>1.0800000000000001E-2</c:v>
                </c:pt>
                <c:pt idx="2014">
                  <c:v>1.5599999999999999E-2</c:v>
                </c:pt>
                <c:pt idx="2015">
                  <c:v>1.72E-2</c:v>
                </c:pt>
                <c:pt idx="2016">
                  <c:v>1.7599999999999998E-2</c:v>
                </c:pt>
                <c:pt idx="2017">
                  <c:v>1.7599999999999998E-2</c:v>
                </c:pt>
                <c:pt idx="2018">
                  <c:v>1.7999999999999999E-2</c:v>
                </c:pt>
                <c:pt idx="2019">
                  <c:v>1.7999999999999999E-2</c:v>
                </c:pt>
                <c:pt idx="2020">
                  <c:v>1.5599999999999999E-2</c:v>
                </c:pt>
                <c:pt idx="2021">
                  <c:v>1.1600000000000001E-2</c:v>
                </c:pt>
                <c:pt idx="2022">
                  <c:v>1.04E-2</c:v>
                </c:pt>
                <c:pt idx="2023">
                  <c:v>9.6000000000000009E-3</c:v>
                </c:pt>
                <c:pt idx="2024">
                  <c:v>8.4000000000000012E-3</c:v>
                </c:pt>
                <c:pt idx="2025">
                  <c:v>8.4000000000000012E-3</c:v>
                </c:pt>
                <c:pt idx="2026">
                  <c:v>8.0000000000000002E-3</c:v>
                </c:pt>
                <c:pt idx="2027">
                  <c:v>8.0000000000000002E-3</c:v>
                </c:pt>
                <c:pt idx="2028">
                  <c:v>8.4000000000000012E-3</c:v>
                </c:pt>
                <c:pt idx="2029">
                  <c:v>7.6E-3</c:v>
                </c:pt>
                <c:pt idx="2030">
                  <c:v>7.6E-3</c:v>
                </c:pt>
                <c:pt idx="2031">
                  <c:v>7.6E-3</c:v>
                </c:pt>
                <c:pt idx="2032">
                  <c:v>8.0000000000000002E-3</c:v>
                </c:pt>
                <c:pt idx="2033">
                  <c:v>8.0000000000000002E-3</c:v>
                </c:pt>
                <c:pt idx="2034">
                  <c:v>8.7999999999999988E-3</c:v>
                </c:pt>
                <c:pt idx="2035">
                  <c:v>8.0000000000000002E-3</c:v>
                </c:pt>
                <c:pt idx="2036">
                  <c:v>8.7999999999999988E-3</c:v>
                </c:pt>
                <c:pt idx="2037">
                  <c:v>8.0000000000000002E-3</c:v>
                </c:pt>
                <c:pt idx="2038">
                  <c:v>8.7999999999999988E-3</c:v>
                </c:pt>
                <c:pt idx="2039">
                  <c:v>8.0000000000000002E-3</c:v>
                </c:pt>
                <c:pt idx="2040">
                  <c:v>8.4000000000000012E-3</c:v>
                </c:pt>
                <c:pt idx="2041">
                  <c:v>8.4000000000000012E-3</c:v>
                </c:pt>
                <c:pt idx="2042">
                  <c:v>8.7999999999999988E-3</c:v>
                </c:pt>
                <c:pt idx="2043">
                  <c:v>8.4000000000000012E-3</c:v>
                </c:pt>
                <c:pt idx="2044">
                  <c:v>7.6E-3</c:v>
                </c:pt>
                <c:pt idx="2045">
                  <c:v>8.4000000000000012E-3</c:v>
                </c:pt>
                <c:pt idx="2046">
                  <c:v>8.4000000000000012E-3</c:v>
                </c:pt>
                <c:pt idx="2047">
                  <c:v>8.4000000000000012E-3</c:v>
                </c:pt>
                <c:pt idx="2048">
                  <c:v>8.7999999999999988E-3</c:v>
                </c:pt>
                <c:pt idx="2049">
                  <c:v>8.7999999999999988E-3</c:v>
                </c:pt>
                <c:pt idx="2050">
                  <c:v>8.7999999999999988E-3</c:v>
                </c:pt>
                <c:pt idx="2051">
                  <c:v>7.6E-3</c:v>
                </c:pt>
                <c:pt idx="2052">
                  <c:v>5.5999999999999999E-3</c:v>
                </c:pt>
                <c:pt idx="2053">
                  <c:v>5.1999999999999998E-3</c:v>
                </c:pt>
                <c:pt idx="2054">
                  <c:v>5.5999999999999999E-3</c:v>
                </c:pt>
                <c:pt idx="2055">
                  <c:v>3.2000000000000002E-3</c:v>
                </c:pt>
                <c:pt idx="2056">
                  <c:v>1.6000000000000001E-3</c:v>
                </c:pt>
                <c:pt idx="2057">
                  <c:v>8.0000000000000004E-4</c:v>
                </c:pt>
                <c:pt idx="2058">
                  <c:v>8.0000000000000004E-4</c:v>
                </c:pt>
                <c:pt idx="2059">
                  <c:v>4.0000000000000002E-4</c:v>
                </c:pt>
                <c:pt idx="2060">
                  <c:v>4.0000000000000002E-4</c:v>
                </c:pt>
                <c:pt idx="2061">
                  <c:v>4.0000000000000002E-4</c:v>
                </c:pt>
                <c:pt idx="2062">
                  <c:v>4.0000000000000002E-4</c:v>
                </c:pt>
                <c:pt idx="2063">
                  <c:v>4.0000000000000002E-4</c:v>
                </c:pt>
                <c:pt idx="2064">
                  <c:v>4.0000000000000002E-4</c:v>
                </c:pt>
                <c:pt idx="2065">
                  <c:v>4.0000000000000002E-4</c:v>
                </c:pt>
                <c:pt idx="2066">
                  <c:v>4.0000000000000002E-4</c:v>
                </c:pt>
                <c:pt idx="2067">
                  <c:v>4.0000000000000002E-4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4.0000000000000002E-4</c:v>
                </c:pt>
                <c:pt idx="2081">
                  <c:v>4.0000000000000002E-4</c:v>
                </c:pt>
                <c:pt idx="2082">
                  <c:v>4.0000000000000002E-4</c:v>
                </c:pt>
                <c:pt idx="2083">
                  <c:v>4.0000000000000002E-4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4.0000000000000002E-4</c:v>
                </c:pt>
                <c:pt idx="2089">
                  <c:v>4.0000000000000002E-4</c:v>
                </c:pt>
                <c:pt idx="2090">
                  <c:v>4.0000000000000002E-4</c:v>
                </c:pt>
                <c:pt idx="2091">
                  <c:v>4.0000000000000002E-4</c:v>
                </c:pt>
                <c:pt idx="2092">
                  <c:v>4.0000000000000002E-4</c:v>
                </c:pt>
                <c:pt idx="2093">
                  <c:v>4.0000000000000002E-4</c:v>
                </c:pt>
                <c:pt idx="2094">
                  <c:v>4.0000000000000002E-4</c:v>
                </c:pt>
                <c:pt idx="2095">
                  <c:v>4.0000000000000002E-4</c:v>
                </c:pt>
                <c:pt idx="2096">
                  <c:v>4.0000000000000002E-4</c:v>
                </c:pt>
                <c:pt idx="2097">
                  <c:v>4.0000000000000002E-4</c:v>
                </c:pt>
                <c:pt idx="2098">
                  <c:v>4.0000000000000002E-4</c:v>
                </c:pt>
                <c:pt idx="2099">
                  <c:v>4.0000000000000002E-4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4.0000000000000002E-4</c:v>
                </c:pt>
                <c:pt idx="2105">
                  <c:v>4.0000000000000002E-4</c:v>
                </c:pt>
                <c:pt idx="2106">
                  <c:v>4.0000000000000002E-4</c:v>
                </c:pt>
                <c:pt idx="2107">
                  <c:v>4.0000000000000002E-4</c:v>
                </c:pt>
                <c:pt idx="2108">
                  <c:v>4.0000000000000002E-4</c:v>
                </c:pt>
                <c:pt idx="2109">
                  <c:v>4.0000000000000002E-4</c:v>
                </c:pt>
                <c:pt idx="2110">
                  <c:v>4.0000000000000002E-4</c:v>
                </c:pt>
                <c:pt idx="2111">
                  <c:v>4.0000000000000002E-4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8.0000000000000004E-4</c:v>
                </c:pt>
                <c:pt idx="2136">
                  <c:v>8.0000000000000004E-4</c:v>
                </c:pt>
                <c:pt idx="2137">
                  <c:v>4.0000000000000001E-3</c:v>
                </c:pt>
                <c:pt idx="2138">
                  <c:v>5.1999999999999998E-3</c:v>
                </c:pt>
                <c:pt idx="2139">
                  <c:v>6.0000000000000001E-3</c:v>
                </c:pt>
                <c:pt idx="2140">
                  <c:v>6.0000000000000001E-3</c:v>
                </c:pt>
                <c:pt idx="2141">
                  <c:v>5.1999999999999998E-3</c:v>
                </c:pt>
                <c:pt idx="2142">
                  <c:v>6.0000000000000001E-3</c:v>
                </c:pt>
                <c:pt idx="2143">
                  <c:v>7.1999999999999998E-3</c:v>
                </c:pt>
                <c:pt idx="2144">
                  <c:v>7.1999999999999998E-3</c:v>
                </c:pt>
                <c:pt idx="2145">
                  <c:v>8.0000000000000002E-3</c:v>
                </c:pt>
                <c:pt idx="2146">
                  <c:v>8.0000000000000002E-3</c:v>
                </c:pt>
                <c:pt idx="2147">
                  <c:v>8.0000000000000002E-3</c:v>
                </c:pt>
                <c:pt idx="2148">
                  <c:v>8.0000000000000002E-3</c:v>
                </c:pt>
                <c:pt idx="2149">
                  <c:v>8.0000000000000002E-3</c:v>
                </c:pt>
                <c:pt idx="2150">
                  <c:v>8.0000000000000002E-3</c:v>
                </c:pt>
                <c:pt idx="2151">
                  <c:v>8.0000000000000002E-3</c:v>
                </c:pt>
                <c:pt idx="2152">
                  <c:v>7.6E-3</c:v>
                </c:pt>
                <c:pt idx="2153">
                  <c:v>7.6E-3</c:v>
                </c:pt>
                <c:pt idx="2154">
                  <c:v>7.6E-3</c:v>
                </c:pt>
                <c:pt idx="2155">
                  <c:v>7.6E-3</c:v>
                </c:pt>
                <c:pt idx="2156">
                  <c:v>8.0000000000000002E-3</c:v>
                </c:pt>
                <c:pt idx="2157">
                  <c:v>8.0000000000000002E-3</c:v>
                </c:pt>
                <c:pt idx="2158">
                  <c:v>8.7999999999999988E-3</c:v>
                </c:pt>
                <c:pt idx="2159">
                  <c:v>8.0000000000000002E-3</c:v>
                </c:pt>
                <c:pt idx="2160">
                  <c:v>8.7999999999999988E-3</c:v>
                </c:pt>
                <c:pt idx="2161">
                  <c:v>8.0000000000000002E-3</c:v>
                </c:pt>
                <c:pt idx="2162">
                  <c:v>8.0000000000000002E-3</c:v>
                </c:pt>
                <c:pt idx="2163">
                  <c:v>8.0000000000000002E-3</c:v>
                </c:pt>
                <c:pt idx="2164">
                  <c:v>8.4000000000000012E-3</c:v>
                </c:pt>
                <c:pt idx="2165">
                  <c:v>8.4000000000000012E-3</c:v>
                </c:pt>
                <c:pt idx="2166">
                  <c:v>8.4000000000000012E-3</c:v>
                </c:pt>
                <c:pt idx="2167">
                  <c:v>8.4000000000000012E-3</c:v>
                </c:pt>
                <c:pt idx="2168">
                  <c:v>8.4000000000000012E-3</c:v>
                </c:pt>
                <c:pt idx="2169">
                  <c:v>8.0000000000000002E-3</c:v>
                </c:pt>
                <c:pt idx="2170">
                  <c:v>8.0000000000000002E-3</c:v>
                </c:pt>
                <c:pt idx="2171">
                  <c:v>8.0000000000000002E-3</c:v>
                </c:pt>
                <c:pt idx="2172">
                  <c:v>8.4000000000000012E-3</c:v>
                </c:pt>
                <c:pt idx="2173">
                  <c:v>8.4000000000000012E-3</c:v>
                </c:pt>
                <c:pt idx="2174">
                  <c:v>8.0000000000000002E-3</c:v>
                </c:pt>
                <c:pt idx="2175">
                  <c:v>8.0000000000000002E-3</c:v>
                </c:pt>
                <c:pt idx="2176">
                  <c:v>7.6E-3</c:v>
                </c:pt>
                <c:pt idx="2177">
                  <c:v>7.6E-3</c:v>
                </c:pt>
                <c:pt idx="2178">
                  <c:v>8.4000000000000012E-3</c:v>
                </c:pt>
                <c:pt idx="2179">
                  <c:v>8.4000000000000012E-3</c:v>
                </c:pt>
                <c:pt idx="2180">
                  <c:v>8.7999999999999988E-3</c:v>
                </c:pt>
                <c:pt idx="2181">
                  <c:v>8.7999999999999988E-3</c:v>
                </c:pt>
                <c:pt idx="2182">
                  <c:v>8.0000000000000002E-3</c:v>
                </c:pt>
                <c:pt idx="2183">
                  <c:v>6.0000000000000001E-3</c:v>
                </c:pt>
                <c:pt idx="2184">
                  <c:v>5.5999999999999999E-3</c:v>
                </c:pt>
                <c:pt idx="2185">
                  <c:v>5.5999999999999999E-3</c:v>
                </c:pt>
                <c:pt idx="2186">
                  <c:v>4.0000000000000001E-3</c:v>
                </c:pt>
                <c:pt idx="2187">
                  <c:v>1.6000000000000001E-3</c:v>
                </c:pt>
                <c:pt idx="2188">
                  <c:v>8.0000000000000004E-4</c:v>
                </c:pt>
                <c:pt idx="2189">
                  <c:v>8.0000000000000004E-4</c:v>
                </c:pt>
                <c:pt idx="2190">
                  <c:v>8.0000000000000004E-4</c:v>
                </c:pt>
                <c:pt idx="2191">
                  <c:v>4.0000000000000002E-4</c:v>
                </c:pt>
                <c:pt idx="2192">
                  <c:v>4.0000000000000002E-4</c:v>
                </c:pt>
                <c:pt idx="2193">
                  <c:v>4.0000000000000002E-4</c:v>
                </c:pt>
                <c:pt idx="2194">
                  <c:v>4.0000000000000002E-4</c:v>
                </c:pt>
                <c:pt idx="2195">
                  <c:v>4.0000000000000002E-4</c:v>
                </c:pt>
                <c:pt idx="2196">
                  <c:v>4.0000000000000002E-4</c:v>
                </c:pt>
                <c:pt idx="2197">
                  <c:v>4.0000000000000002E-4</c:v>
                </c:pt>
                <c:pt idx="2198">
                  <c:v>4.0000000000000002E-4</c:v>
                </c:pt>
                <c:pt idx="2199">
                  <c:v>4.0000000000000002E-4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4.0000000000000002E-4</c:v>
                </c:pt>
                <c:pt idx="2205">
                  <c:v>4.0000000000000002E-4</c:v>
                </c:pt>
                <c:pt idx="2206">
                  <c:v>4.0000000000000002E-4</c:v>
                </c:pt>
                <c:pt idx="2207">
                  <c:v>4.0000000000000002E-4</c:v>
                </c:pt>
                <c:pt idx="2208">
                  <c:v>4.0000000000000002E-4</c:v>
                </c:pt>
                <c:pt idx="2209">
                  <c:v>4.0000000000000002E-4</c:v>
                </c:pt>
                <c:pt idx="2210">
                  <c:v>4.0000000000000002E-4</c:v>
                </c:pt>
                <c:pt idx="2211">
                  <c:v>4.0000000000000002E-4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4.0000000000000002E-4</c:v>
                </c:pt>
                <c:pt idx="2225">
                  <c:v>4.0000000000000002E-4</c:v>
                </c:pt>
                <c:pt idx="2226">
                  <c:v>4.0000000000000002E-4</c:v>
                </c:pt>
                <c:pt idx="2227">
                  <c:v>4.0000000000000002E-4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4.0000000000000002E-4</c:v>
                </c:pt>
                <c:pt idx="2237">
                  <c:v>4.0000000000000002E-4</c:v>
                </c:pt>
                <c:pt idx="2238">
                  <c:v>4.0000000000000002E-4</c:v>
                </c:pt>
                <c:pt idx="2239">
                  <c:v>4.0000000000000002E-4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4.0000000000000002E-4</c:v>
                </c:pt>
                <c:pt idx="2257">
                  <c:v>4.0000000000000002E-4</c:v>
                </c:pt>
                <c:pt idx="2258">
                  <c:v>4.0000000000000002E-4</c:v>
                </c:pt>
                <c:pt idx="2259">
                  <c:v>4.0000000000000002E-4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4.0000000000000002E-4</c:v>
                </c:pt>
                <c:pt idx="2265">
                  <c:v>4.0000000000000002E-4</c:v>
                </c:pt>
                <c:pt idx="2266">
                  <c:v>4.0000000000000002E-4</c:v>
                </c:pt>
                <c:pt idx="2267">
                  <c:v>4.0000000000000002E-4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4.0000000000000002E-4</c:v>
                </c:pt>
                <c:pt idx="2273">
                  <c:v>4.0000000000000002E-4</c:v>
                </c:pt>
                <c:pt idx="2274">
                  <c:v>4.0000000000000002E-4</c:v>
                </c:pt>
                <c:pt idx="2275">
                  <c:v>4.0000000000000002E-4</c:v>
                </c:pt>
                <c:pt idx="2276">
                  <c:v>4.0000000000000002E-4</c:v>
                </c:pt>
                <c:pt idx="2277">
                  <c:v>4.0000000000000002E-4</c:v>
                </c:pt>
                <c:pt idx="2278">
                  <c:v>4.0000000000000002E-4</c:v>
                </c:pt>
                <c:pt idx="2279">
                  <c:v>4.0000000000000002E-4</c:v>
                </c:pt>
                <c:pt idx="2280">
                  <c:v>4.0000000000000002E-4</c:v>
                </c:pt>
                <c:pt idx="2281">
                  <c:v>4.0000000000000002E-4</c:v>
                </c:pt>
                <c:pt idx="2282">
                  <c:v>4.0000000000000002E-4</c:v>
                </c:pt>
                <c:pt idx="2283">
                  <c:v>4.0000000000000002E-4</c:v>
                </c:pt>
                <c:pt idx="2284">
                  <c:v>4.0000000000000002E-4</c:v>
                </c:pt>
                <c:pt idx="2285">
                  <c:v>4.0000000000000002E-4</c:v>
                </c:pt>
                <c:pt idx="2286">
                  <c:v>4.0000000000000002E-4</c:v>
                </c:pt>
                <c:pt idx="2287">
                  <c:v>4.0000000000000002E-4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4.0000000000000002E-4</c:v>
                </c:pt>
                <c:pt idx="2293">
                  <c:v>4.0000000000000002E-4</c:v>
                </c:pt>
                <c:pt idx="2294">
                  <c:v>4.0000000000000002E-4</c:v>
                </c:pt>
                <c:pt idx="2295">
                  <c:v>4.0000000000000002E-4</c:v>
                </c:pt>
                <c:pt idx="2296">
                  <c:v>4.0000000000000002E-4</c:v>
                </c:pt>
                <c:pt idx="2297">
                  <c:v>4.0000000000000002E-4</c:v>
                </c:pt>
                <c:pt idx="2298">
                  <c:v>4.0000000000000002E-4</c:v>
                </c:pt>
                <c:pt idx="2299">
                  <c:v>4.0000000000000002E-4</c:v>
                </c:pt>
                <c:pt idx="2300">
                  <c:v>4.0000000000000002E-4</c:v>
                </c:pt>
                <c:pt idx="2301">
                  <c:v>4.0000000000000002E-4</c:v>
                </c:pt>
                <c:pt idx="2302">
                  <c:v>4.0000000000000002E-4</c:v>
                </c:pt>
                <c:pt idx="2303">
                  <c:v>4.0000000000000002E-4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4.0000000000000002E-4</c:v>
                </c:pt>
                <c:pt idx="2309">
                  <c:v>4.0000000000000002E-4</c:v>
                </c:pt>
                <c:pt idx="2310">
                  <c:v>4.0000000000000002E-4</c:v>
                </c:pt>
                <c:pt idx="2311">
                  <c:v>4.0000000000000002E-4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4.0000000000000002E-4</c:v>
                </c:pt>
                <c:pt idx="2317">
                  <c:v>4.0000000000000002E-4</c:v>
                </c:pt>
                <c:pt idx="2318">
                  <c:v>4.0000000000000002E-4</c:v>
                </c:pt>
                <c:pt idx="2319">
                  <c:v>4.0000000000000002E-4</c:v>
                </c:pt>
                <c:pt idx="2320">
                  <c:v>4.0000000000000002E-4</c:v>
                </c:pt>
                <c:pt idx="2321">
                  <c:v>4.0000000000000002E-4</c:v>
                </c:pt>
                <c:pt idx="2322">
                  <c:v>4.0000000000000002E-4</c:v>
                </c:pt>
                <c:pt idx="2323">
                  <c:v>4.0000000000000002E-4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4.0000000000000002E-4</c:v>
                </c:pt>
                <c:pt idx="2329">
                  <c:v>4.0000000000000002E-4</c:v>
                </c:pt>
                <c:pt idx="2330">
                  <c:v>4.0000000000000002E-4</c:v>
                </c:pt>
                <c:pt idx="2331">
                  <c:v>4.0000000000000002E-4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4.0000000000000002E-4</c:v>
                </c:pt>
                <c:pt idx="2337">
                  <c:v>4.0000000000000002E-4</c:v>
                </c:pt>
                <c:pt idx="2338">
                  <c:v>4.0000000000000002E-4</c:v>
                </c:pt>
                <c:pt idx="2339">
                  <c:v>4.0000000000000002E-4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4.0000000000000002E-4</c:v>
                </c:pt>
                <c:pt idx="2353">
                  <c:v>4.0000000000000002E-4</c:v>
                </c:pt>
                <c:pt idx="2354">
                  <c:v>4.0000000000000002E-4</c:v>
                </c:pt>
                <c:pt idx="2355">
                  <c:v>4.0000000000000002E-4</c:v>
                </c:pt>
                <c:pt idx="2356">
                  <c:v>4.0000000000000002E-4</c:v>
                </c:pt>
                <c:pt idx="2357">
                  <c:v>4.0000000000000002E-4</c:v>
                </c:pt>
                <c:pt idx="2358">
                  <c:v>4.0000000000000002E-4</c:v>
                </c:pt>
                <c:pt idx="2359">
                  <c:v>4.0000000000000002E-4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4.0000000000000002E-4</c:v>
                </c:pt>
                <c:pt idx="2369">
                  <c:v>4.0000000000000002E-4</c:v>
                </c:pt>
                <c:pt idx="2370">
                  <c:v>4.0000000000000002E-4</c:v>
                </c:pt>
                <c:pt idx="2371">
                  <c:v>4.0000000000000002E-4</c:v>
                </c:pt>
                <c:pt idx="2372">
                  <c:v>4.0000000000000002E-4</c:v>
                </c:pt>
                <c:pt idx="2373">
                  <c:v>4.0000000000000002E-4</c:v>
                </c:pt>
                <c:pt idx="2374">
                  <c:v>4.0000000000000002E-4</c:v>
                </c:pt>
                <c:pt idx="2375">
                  <c:v>4.0000000000000002E-4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4.0000000000000002E-4</c:v>
                </c:pt>
                <c:pt idx="2385">
                  <c:v>4.0000000000000002E-4</c:v>
                </c:pt>
                <c:pt idx="2386">
                  <c:v>4.0000000000000002E-4</c:v>
                </c:pt>
                <c:pt idx="2387">
                  <c:v>4.0000000000000002E-4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4.0000000000000002E-4</c:v>
                </c:pt>
                <c:pt idx="2393">
                  <c:v>4.0000000000000002E-4</c:v>
                </c:pt>
                <c:pt idx="2394">
                  <c:v>4.0000000000000002E-4</c:v>
                </c:pt>
                <c:pt idx="2395">
                  <c:v>4.0000000000000002E-4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4.0000000000000002E-4</c:v>
                </c:pt>
                <c:pt idx="2405">
                  <c:v>4.0000000000000002E-4</c:v>
                </c:pt>
                <c:pt idx="2406">
                  <c:v>4.0000000000000002E-4</c:v>
                </c:pt>
                <c:pt idx="2407">
                  <c:v>4.0000000000000002E-4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4.0000000000000002E-4</c:v>
                </c:pt>
                <c:pt idx="2413">
                  <c:v>4.0000000000000002E-4</c:v>
                </c:pt>
                <c:pt idx="2414">
                  <c:v>4.0000000000000002E-4</c:v>
                </c:pt>
                <c:pt idx="2415">
                  <c:v>4.0000000000000002E-4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4.0000000000000002E-4</c:v>
                </c:pt>
                <c:pt idx="2425">
                  <c:v>4.0000000000000002E-4</c:v>
                </c:pt>
                <c:pt idx="2426">
                  <c:v>4.0000000000000002E-4</c:v>
                </c:pt>
                <c:pt idx="2427">
                  <c:v>4.0000000000000002E-4</c:v>
                </c:pt>
                <c:pt idx="2428">
                  <c:v>4.0000000000000002E-4</c:v>
                </c:pt>
                <c:pt idx="2429">
                  <c:v>4.0000000000000002E-4</c:v>
                </c:pt>
                <c:pt idx="2430">
                  <c:v>4.0000000000000002E-4</c:v>
                </c:pt>
                <c:pt idx="2431">
                  <c:v>4.0000000000000002E-4</c:v>
                </c:pt>
                <c:pt idx="2432">
                  <c:v>4.0000000000000002E-4</c:v>
                </c:pt>
                <c:pt idx="2433">
                  <c:v>4.0000000000000002E-4</c:v>
                </c:pt>
                <c:pt idx="2434">
                  <c:v>4.0000000000000002E-4</c:v>
                </c:pt>
                <c:pt idx="2435">
                  <c:v>4.0000000000000002E-4</c:v>
                </c:pt>
                <c:pt idx="2436">
                  <c:v>4.0000000000000002E-4</c:v>
                </c:pt>
                <c:pt idx="2437">
                  <c:v>4.0000000000000002E-4</c:v>
                </c:pt>
                <c:pt idx="2438">
                  <c:v>4.0000000000000002E-4</c:v>
                </c:pt>
                <c:pt idx="2439">
                  <c:v>4.0000000000000002E-4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4.0000000000000002E-4</c:v>
                </c:pt>
                <c:pt idx="2453">
                  <c:v>4.0000000000000002E-4</c:v>
                </c:pt>
                <c:pt idx="2454">
                  <c:v>4.0000000000000002E-4</c:v>
                </c:pt>
                <c:pt idx="2455">
                  <c:v>4.0000000000000002E-4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4.0000000000000002E-4</c:v>
                </c:pt>
                <c:pt idx="2461">
                  <c:v>4.0000000000000002E-4</c:v>
                </c:pt>
                <c:pt idx="2462">
                  <c:v>4.0000000000000002E-4</c:v>
                </c:pt>
                <c:pt idx="2463">
                  <c:v>4.0000000000000002E-4</c:v>
                </c:pt>
                <c:pt idx="2464">
                  <c:v>4.0000000000000002E-4</c:v>
                </c:pt>
                <c:pt idx="2465">
                  <c:v>4.0000000000000002E-4</c:v>
                </c:pt>
                <c:pt idx="2466">
                  <c:v>4.0000000000000002E-4</c:v>
                </c:pt>
                <c:pt idx="2467">
                  <c:v>4.0000000000000002E-4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4.0000000000000002E-4</c:v>
                </c:pt>
                <c:pt idx="2477">
                  <c:v>4.0000000000000002E-4</c:v>
                </c:pt>
                <c:pt idx="2478">
                  <c:v>4.0000000000000002E-4</c:v>
                </c:pt>
                <c:pt idx="2479">
                  <c:v>4.0000000000000002E-4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4.0000000000000002E-4</c:v>
                </c:pt>
                <c:pt idx="2493">
                  <c:v>4.0000000000000002E-4</c:v>
                </c:pt>
                <c:pt idx="2494">
                  <c:v>4.0000000000000002E-4</c:v>
                </c:pt>
                <c:pt idx="2495">
                  <c:v>4.0000000000000002E-4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4.0000000000000002E-4</c:v>
                </c:pt>
                <c:pt idx="2505">
                  <c:v>4.0000000000000002E-4</c:v>
                </c:pt>
                <c:pt idx="2506">
                  <c:v>4.0000000000000002E-4</c:v>
                </c:pt>
                <c:pt idx="2507">
                  <c:v>4.0000000000000002E-4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4.0000000000000002E-4</c:v>
                </c:pt>
                <c:pt idx="2513">
                  <c:v>4.0000000000000002E-4</c:v>
                </c:pt>
                <c:pt idx="2514">
                  <c:v>4.0000000000000002E-4</c:v>
                </c:pt>
                <c:pt idx="2515">
                  <c:v>4.0000000000000002E-4</c:v>
                </c:pt>
                <c:pt idx="2516">
                  <c:v>4.0000000000000002E-4</c:v>
                </c:pt>
                <c:pt idx="2517">
                  <c:v>4.0000000000000002E-4</c:v>
                </c:pt>
                <c:pt idx="2518">
                  <c:v>4.0000000000000002E-4</c:v>
                </c:pt>
                <c:pt idx="2519">
                  <c:v>4.0000000000000002E-4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4.0000000000000002E-4</c:v>
                </c:pt>
                <c:pt idx="2525">
                  <c:v>4.0000000000000002E-4</c:v>
                </c:pt>
                <c:pt idx="2526">
                  <c:v>4.0000000000000002E-4</c:v>
                </c:pt>
                <c:pt idx="2527">
                  <c:v>4.0000000000000002E-4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4.0000000000000002E-4</c:v>
                </c:pt>
                <c:pt idx="2537">
                  <c:v>4.0000000000000002E-4</c:v>
                </c:pt>
                <c:pt idx="2538">
                  <c:v>4.0000000000000002E-4</c:v>
                </c:pt>
                <c:pt idx="2539">
                  <c:v>4.0000000000000002E-4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4.0000000000000002E-4</c:v>
                </c:pt>
                <c:pt idx="2545">
                  <c:v>4.0000000000000002E-4</c:v>
                </c:pt>
                <c:pt idx="2546">
                  <c:v>4.0000000000000002E-4</c:v>
                </c:pt>
                <c:pt idx="2547">
                  <c:v>4.0000000000000002E-4</c:v>
                </c:pt>
                <c:pt idx="2548">
                  <c:v>4.0000000000000002E-4</c:v>
                </c:pt>
                <c:pt idx="2549">
                  <c:v>4.0000000000000002E-4</c:v>
                </c:pt>
                <c:pt idx="2550">
                  <c:v>4.0000000000000002E-4</c:v>
                </c:pt>
                <c:pt idx="2551">
                  <c:v>4.0000000000000002E-4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4.0000000000000002E-4</c:v>
                </c:pt>
                <c:pt idx="2557">
                  <c:v>4.0000000000000002E-4</c:v>
                </c:pt>
                <c:pt idx="2558">
                  <c:v>4.0000000000000002E-4</c:v>
                </c:pt>
                <c:pt idx="2559">
                  <c:v>4.0000000000000002E-4</c:v>
                </c:pt>
                <c:pt idx="2560">
                  <c:v>4.0000000000000002E-4</c:v>
                </c:pt>
                <c:pt idx="2561">
                  <c:v>4.0000000000000002E-4</c:v>
                </c:pt>
                <c:pt idx="2562">
                  <c:v>4.0000000000000002E-4</c:v>
                </c:pt>
                <c:pt idx="2563">
                  <c:v>4.0000000000000002E-4</c:v>
                </c:pt>
                <c:pt idx="2564">
                  <c:v>4.0000000000000002E-4</c:v>
                </c:pt>
                <c:pt idx="2565">
                  <c:v>4.0000000000000002E-4</c:v>
                </c:pt>
                <c:pt idx="2566">
                  <c:v>4.0000000000000002E-4</c:v>
                </c:pt>
                <c:pt idx="2567">
                  <c:v>4.0000000000000002E-4</c:v>
                </c:pt>
                <c:pt idx="2568">
                  <c:v>4.0000000000000002E-4</c:v>
                </c:pt>
                <c:pt idx="2569">
                  <c:v>4.0000000000000002E-4</c:v>
                </c:pt>
                <c:pt idx="2570">
                  <c:v>4.0000000000000002E-4</c:v>
                </c:pt>
                <c:pt idx="2571">
                  <c:v>4.0000000000000002E-4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4.0000000000000002E-4</c:v>
                </c:pt>
                <c:pt idx="2577">
                  <c:v>4.0000000000000002E-4</c:v>
                </c:pt>
                <c:pt idx="2578">
                  <c:v>4.0000000000000002E-4</c:v>
                </c:pt>
                <c:pt idx="2579">
                  <c:v>4.0000000000000002E-4</c:v>
                </c:pt>
                <c:pt idx="2580">
                  <c:v>4.0000000000000002E-4</c:v>
                </c:pt>
                <c:pt idx="2581">
                  <c:v>4.0000000000000002E-4</c:v>
                </c:pt>
                <c:pt idx="2582">
                  <c:v>4.0000000000000002E-4</c:v>
                </c:pt>
                <c:pt idx="2583">
                  <c:v>4.0000000000000002E-4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4.0000000000000002E-4</c:v>
                </c:pt>
                <c:pt idx="2593">
                  <c:v>4.0000000000000002E-4</c:v>
                </c:pt>
                <c:pt idx="2594">
                  <c:v>4.0000000000000002E-4</c:v>
                </c:pt>
                <c:pt idx="2595">
                  <c:v>4.0000000000000002E-4</c:v>
                </c:pt>
                <c:pt idx="2596">
                  <c:v>4.0000000000000002E-4</c:v>
                </c:pt>
                <c:pt idx="2597">
                  <c:v>4.0000000000000002E-4</c:v>
                </c:pt>
                <c:pt idx="2598">
                  <c:v>4.0000000000000002E-4</c:v>
                </c:pt>
                <c:pt idx="2599">
                  <c:v>4.0000000000000002E-4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4.0000000000000002E-4</c:v>
                </c:pt>
                <c:pt idx="2605">
                  <c:v>4.0000000000000002E-4</c:v>
                </c:pt>
                <c:pt idx="2606">
                  <c:v>4.0000000000000002E-4</c:v>
                </c:pt>
                <c:pt idx="2607">
                  <c:v>4.0000000000000002E-4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4.0000000000000002E-4</c:v>
                </c:pt>
                <c:pt idx="2617">
                  <c:v>4.0000000000000002E-4</c:v>
                </c:pt>
                <c:pt idx="2618">
                  <c:v>4.0000000000000002E-4</c:v>
                </c:pt>
                <c:pt idx="2619">
                  <c:v>4.0000000000000002E-4</c:v>
                </c:pt>
                <c:pt idx="2620">
                  <c:v>4.0000000000000002E-4</c:v>
                </c:pt>
                <c:pt idx="2621">
                  <c:v>4.0000000000000002E-4</c:v>
                </c:pt>
                <c:pt idx="2622">
                  <c:v>4.0000000000000002E-4</c:v>
                </c:pt>
                <c:pt idx="2623">
                  <c:v>4.0000000000000002E-4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4.0000000000000002E-4</c:v>
                </c:pt>
                <c:pt idx="2629">
                  <c:v>4.0000000000000002E-4</c:v>
                </c:pt>
                <c:pt idx="2630">
                  <c:v>4.0000000000000002E-4</c:v>
                </c:pt>
                <c:pt idx="2631">
                  <c:v>4.0000000000000002E-4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4.0000000000000002E-4</c:v>
                </c:pt>
                <c:pt idx="2657">
                  <c:v>4.0000000000000002E-4</c:v>
                </c:pt>
                <c:pt idx="2658">
                  <c:v>4.0000000000000002E-4</c:v>
                </c:pt>
                <c:pt idx="2659">
                  <c:v>4.0000000000000002E-4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4.0000000000000002E-4</c:v>
                </c:pt>
                <c:pt idx="2669">
                  <c:v>4.0000000000000002E-4</c:v>
                </c:pt>
                <c:pt idx="2670">
                  <c:v>4.0000000000000002E-4</c:v>
                </c:pt>
                <c:pt idx="2671">
                  <c:v>4.0000000000000002E-4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4.0000000000000002E-4</c:v>
                </c:pt>
                <c:pt idx="2681">
                  <c:v>4.0000000000000002E-4</c:v>
                </c:pt>
                <c:pt idx="2682">
                  <c:v>4.0000000000000002E-4</c:v>
                </c:pt>
                <c:pt idx="2683">
                  <c:v>4.0000000000000002E-4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4.0000000000000002E-4</c:v>
                </c:pt>
                <c:pt idx="2689">
                  <c:v>4.0000000000000002E-4</c:v>
                </c:pt>
                <c:pt idx="2690">
                  <c:v>4.0000000000000002E-4</c:v>
                </c:pt>
                <c:pt idx="2691">
                  <c:v>4.0000000000000002E-4</c:v>
                </c:pt>
                <c:pt idx="2692">
                  <c:v>4.0000000000000002E-4</c:v>
                </c:pt>
                <c:pt idx="2693">
                  <c:v>4.0000000000000002E-4</c:v>
                </c:pt>
                <c:pt idx="2694">
                  <c:v>4.0000000000000002E-4</c:v>
                </c:pt>
                <c:pt idx="2695">
                  <c:v>4.0000000000000002E-4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4.0000000000000002E-4</c:v>
                </c:pt>
                <c:pt idx="2701">
                  <c:v>4.0000000000000002E-4</c:v>
                </c:pt>
                <c:pt idx="2702">
                  <c:v>4.0000000000000002E-4</c:v>
                </c:pt>
                <c:pt idx="2703">
                  <c:v>4.0000000000000002E-4</c:v>
                </c:pt>
                <c:pt idx="2704">
                  <c:v>4.0000000000000002E-4</c:v>
                </c:pt>
                <c:pt idx="2705">
                  <c:v>4.0000000000000002E-4</c:v>
                </c:pt>
                <c:pt idx="2706">
                  <c:v>4.0000000000000002E-4</c:v>
                </c:pt>
                <c:pt idx="2707">
                  <c:v>4.0000000000000002E-4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4.0000000000000002E-4</c:v>
                </c:pt>
                <c:pt idx="2721">
                  <c:v>4.0000000000000002E-4</c:v>
                </c:pt>
                <c:pt idx="2722">
                  <c:v>4.0000000000000002E-4</c:v>
                </c:pt>
                <c:pt idx="2723">
                  <c:v>4.0000000000000002E-4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4.0000000000000002E-4</c:v>
                </c:pt>
                <c:pt idx="2729">
                  <c:v>4.0000000000000002E-4</c:v>
                </c:pt>
                <c:pt idx="2730">
                  <c:v>4.0000000000000002E-4</c:v>
                </c:pt>
                <c:pt idx="2731">
                  <c:v>4.0000000000000002E-4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4.0000000000000002E-4</c:v>
                </c:pt>
                <c:pt idx="2741">
                  <c:v>4.0000000000000002E-4</c:v>
                </c:pt>
                <c:pt idx="2742">
                  <c:v>4.0000000000000002E-4</c:v>
                </c:pt>
                <c:pt idx="2743">
                  <c:v>4.0000000000000002E-4</c:v>
                </c:pt>
                <c:pt idx="2744">
                  <c:v>4.0000000000000002E-4</c:v>
                </c:pt>
                <c:pt idx="2745">
                  <c:v>4.0000000000000002E-4</c:v>
                </c:pt>
                <c:pt idx="2746">
                  <c:v>4.0000000000000002E-4</c:v>
                </c:pt>
                <c:pt idx="2747">
                  <c:v>4.0000000000000002E-4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4.0000000000000002E-4</c:v>
                </c:pt>
                <c:pt idx="2757">
                  <c:v>4.0000000000000002E-4</c:v>
                </c:pt>
                <c:pt idx="2758">
                  <c:v>4.0000000000000002E-4</c:v>
                </c:pt>
                <c:pt idx="2759">
                  <c:v>4.0000000000000002E-4</c:v>
                </c:pt>
                <c:pt idx="2760">
                  <c:v>4.0000000000000002E-4</c:v>
                </c:pt>
                <c:pt idx="2761">
                  <c:v>4.0000000000000002E-4</c:v>
                </c:pt>
                <c:pt idx="2762">
                  <c:v>4.0000000000000002E-4</c:v>
                </c:pt>
                <c:pt idx="2763">
                  <c:v>4.0000000000000002E-4</c:v>
                </c:pt>
                <c:pt idx="2764">
                  <c:v>4.0000000000000002E-4</c:v>
                </c:pt>
                <c:pt idx="2765">
                  <c:v>4.0000000000000002E-4</c:v>
                </c:pt>
                <c:pt idx="2766">
                  <c:v>4.0000000000000002E-4</c:v>
                </c:pt>
                <c:pt idx="2767">
                  <c:v>4.0000000000000002E-4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4.0000000000000002E-4</c:v>
                </c:pt>
                <c:pt idx="2777">
                  <c:v>4.0000000000000002E-4</c:v>
                </c:pt>
                <c:pt idx="2778">
                  <c:v>4.0000000000000002E-4</c:v>
                </c:pt>
                <c:pt idx="2779">
                  <c:v>4.0000000000000002E-4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4.0000000000000002E-4</c:v>
                </c:pt>
                <c:pt idx="2793">
                  <c:v>4.0000000000000002E-4</c:v>
                </c:pt>
                <c:pt idx="2794">
                  <c:v>4.0000000000000002E-4</c:v>
                </c:pt>
                <c:pt idx="2795">
                  <c:v>4.0000000000000002E-4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4.0000000000000002E-4</c:v>
                </c:pt>
                <c:pt idx="2801">
                  <c:v>4.0000000000000002E-4</c:v>
                </c:pt>
                <c:pt idx="2802">
                  <c:v>4.0000000000000002E-4</c:v>
                </c:pt>
                <c:pt idx="2803">
                  <c:v>4.0000000000000002E-4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4.0000000000000002E-4</c:v>
                </c:pt>
                <c:pt idx="2809">
                  <c:v>4.0000000000000002E-4</c:v>
                </c:pt>
                <c:pt idx="2810">
                  <c:v>4.0000000000000002E-4</c:v>
                </c:pt>
                <c:pt idx="2811">
                  <c:v>4.0000000000000002E-4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4.0000000000000002E-4</c:v>
                </c:pt>
                <c:pt idx="2817">
                  <c:v>4.0000000000000002E-4</c:v>
                </c:pt>
                <c:pt idx="2818">
                  <c:v>4.0000000000000002E-4</c:v>
                </c:pt>
                <c:pt idx="2819">
                  <c:v>4.0000000000000002E-4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4.0000000000000002E-4</c:v>
                </c:pt>
                <c:pt idx="2825">
                  <c:v>4.0000000000000002E-4</c:v>
                </c:pt>
                <c:pt idx="2826">
                  <c:v>4.0000000000000002E-4</c:v>
                </c:pt>
                <c:pt idx="2827">
                  <c:v>4.0000000000000002E-4</c:v>
                </c:pt>
                <c:pt idx="2828">
                  <c:v>4.0000000000000002E-4</c:v>
                </c:pt>
                <c:pt idx="2829">
                  <c:v>4.0000000000000002E-4</c:v>
                </c:pt>
                <c:pt idx="2830">
                  <c:v>4.0000000000000002E-4</c:v>
                </c:pt>
                <c:pt idx="2831">
                  <c:v>4.0000000000000002E-4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4.0000000000000002E-4</c:v>
                </c:pt>
                <c:pt idx="2845">
                  <c:v>4.0000000000000002E-4</c:v>
                </c:pt>
                <c:pt idx="2846">
                  <c:v>4.0000000000000002E-4</c:v>
                </c:pt>
                <c:pt idx="2847">
                  <c:v>4.0000000000000002E-4</c:v>
                </c:pt>
                <c:pt idx="2848">
                  <c:v>4.0000000000000002E-4</c:v>
                </c:pt>
                <c:pt idx="2849">
                  <c:v>4.0000000000000002E-4</c:v>
                </c:pt>
                <c:pt idx="2850">
                  <c:v>4.0000000000000002E-4</c:v>
                </c:pt>
                <c:pt idx="2851">
                  <c:v>4.0000000000000002E-4</c:v>
                </c:pt>
                <c:pt idx="2852">
                  <c:v>4.0000000000000002E-4</c:v>
                </c:pt>
                <c:pt idx="2853">
                  <c:v>4.0000000000000002E-4</c:v>
                </c:pt>
                <c:pt idx="2854">
                  <c:v>4.0000000000000002E-4</c:v>
                </c:pt>
                <c:pt idx="2855">
                  <c:v>4.0000000000000002E-4</c:v>
                </c:pt>
                <c:pt idx="2856">
                  <c:v>4.0000000000000002E-4</c:v>
                </c:pt>
                <c:pt idx="2857">
                  <c:v>4.0000000000000002E-4</c:v>
                </c:pt>
                <c:pt idx="2858">
                  <c:v>4.0000000000000002E-4</c:v>
                </c:pt>
                <c:pt idx="2859">
                  <c:v>4.0000000000000002E-4</c:v>
                </c:pt>
                <c:pt idx="2860">
                  <c:v>4.0000000000000002E-4</c:v>
                </c:pt>
                <c:pt idx="2861">
                  <c:v>4.0000000000000002E-4</c:v>
                </c:pt>
                <c:pt idx="2862">
                  <c:v>4.0000000000000002E-4</c:v>
                </c:pt>
                <c:pt idx="2863">
                  <c:v>4.0000000000000002E-4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4.0000000000000002E-4</c:v>
                </c:pt>
                <c:pt idx="2869">
                  <c:v>4.0000000000000002E-4</c:v>
                </c:pt>
                <c:pt idx="2870">
                  <c:v>4.0000000000000002E-4</c:v>
                </c:pt>
                <c:pt idx="2871">
                  <c:v>4.0000000000000002E-4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4.0000000000000002E-4</c:v>
                </c:pt>
                <c:pt idx="2881">
                  <c:v>4.0000000000000002E-4</c:v>
                </c:pt>
                <c:pt idx="2882">
                  <c:v>4.0000000000000002E-4</c:v>
                </c:pt>
                <c:pt idx="2883">
                  <c:v>4.0000000000000002E-4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4.0000000000000002E-4</c:v>
                </c:pt>
                <c:pt idx="2889">
                  <c:v>4.0000000000000002E-4</c:v>
                </c:pt>
                <c:pt idx="2890">
                  <c:v>4.0000000000000002E-4</c:v>
                </c:pt>
                <c:pt idx="2891">
                  <c:v>4.0000000000000002E-4</c:v>
                </c:pt>
                <c:pt idx="2892">
                  <c:v>4.0000000000000002E-4</c:v>
                </c:pt>
                <c:pt idx="2893">
                  <c:v>4.0000000000000002E-4</c:v>
                </c:pt>
                <c:pt idx="2894">
                  <c:v>4.0000000000000002E-4</c:v>
                </c:pt>
                <c:pt idx="2895">
                  <c:v>4.0000000000000002E-4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4.0000000000000002E-4</c:v>
                </c:pt>
                <c:pt idx="2917">
                  <c:v>4.0000000000000002E-4</c:v>
                </c:pt>
                <c:pt idx="2918">
                  <c:v>4.0000000000000002E-4</c:v>
                </c:pt>
                <c:pt idx="2919">
                  <c:v>4.0000000000000002E-4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4.0000000000000002E-4</c:v>
                </c:pt>
                <c:pt idx="2925">
                  <c:v>4.0000000000000002E-4</c:v>
                </c:pt>
                <c:pt idx="2926">
                  <c:v>4.0000000000000002E-4</c:v>
                </c:pt>
                <c:pt idx="2927">
                  <c:v>4.0000000000000002E-4</c:v>
                </c:pt>
                <c:pt idx="2928">
                  <c:v>4.0000000000000002E-4</c:v>
                </c:pt>
                <c:pt idx="2929">
                  <c:v>4.0000000000000002E-4</c:v>
                </c:pt>
                <c:pt idx="2930">
                  <c:v>4.0000000000000002E-4</c:v>
                </c:pt>
                <c:pt idx="2931">
                  <c:v>4.0000000000000002E-4</c:v>
                </c:pt>
                <c:pt idx="2932">
                  <c:v>4.0000000000000002E-4</c:v>
                </c:pt>
                <c:pt idx="2933">
                  <c:v>4.0000000000000002E-4</c:v>
                </c:pt>
                <c:pt idx="2934">
                  <c:v>4.0000000000000002E-4</c:v>
                </c:pt>
                <c:pt idx="2935">
                  <c:v>4.0000000000000002E-4</c:v>
                </c:pt>
                <c:pt idx="2936">
                  <c:v>4.0000000000000002E-4</c:v>
                </c:pt>
                <c:pt idx="2937">
                  <c:v>4.0000000000000002E-4</c:v>
                </c:pt>
                <c:pt idx="2938">
                  <c:v>4.0000000000000002E-4</c:v>
                </c:pt>
                <c:pt idx="2939">
                  <c:v>4.0000000000000002E-4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4.0000000000000002E-4</c:v>
                </c:pt>
                <c:pt idx="2949">
                  <c:v>4.0000000000000002E-4</c:v>
                </c:pt>
                <c:pt idx="2950">
                  <c:v>4.0000000000000002E-4</c:v>
                </c:pt>
                <c:pt idx="2951">
                  <c:v>4.0000000000000002E-4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4.0000000000000002E-4</c:v>
                </c:pt>
                <c:pt idx="2961">
                  <c:v>4.0000000000000002E-4</c:v>
                </c:pt>
                <c:pt idx="2962">
                  <c:v>4.0000000000000002E-4</c:v>
                </c:pt>
                <c:pt idx="2963">
                  <c:v>4.0000000000000002E-4</c:v>
                </c:pt>
                <c:pt idx="2964">
                  <c:v>4.0000000000000002E-4</c:v>
                </c:pt>
                <c:pt idx="2965">
                  <c:v>4.0000000000000002E-4</c:v>
                </c:pt>
                <c:pt idx="2966">
                  <c:v>4.0000000000000002E-4</c:v>
                </c:pt>
                <c:pt idx="2967">
                  <c:v>4.0000000000000002E-4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4.0000000000000002E-4</c:v>
                </c:pt>
                <c:pt idx="2981">
                  <c:v>4.0000000000000002E-4</c:v>
                </c:pt>
                <c:pt idx="2982">
                  <c:v>4.0000000000000002E-4</c:v>
                </c:pt>
                <c:pt idx="2983">
                  <c:v>4.0000000000000002E-4</c:v>
                </c:pt>
                <c:pt idx="2984">
                  <c:v>4.0000000000000002E-4</c:v>
                </c:pt>
                <c:pt idx="2985">
                  <c:v>4.0000000000000002E-4</c:v>
                </c:pt>
                <c:pt idx="2986">
                  <c:v>4.0000000000000002E-4</c:v>
                </c:pt>
                <c:pt idx="2987">
                  <c:v>4.0000000000000002E-4</c:v>
                </c:pt>
                <c:pt idx="2988">
                  <c:v>4.0000000000000002E-4</c:v>
                </c:pt>
                <c:pt idx="2989">
                  <c:v>4.0000000000000002E-4</c:v>
                </c:pt>
                <c:pt idx="2990">
                  <c:v>4.0000000000000002E-4</c:v>
                </c:pt>
                <c:pt idx="2991">
                  <c:v>4.0000000000000002E-4</c:v>
                </c:pt>
                <c:pt idx="2992">
                  <c:v>2.4000000000000002E-3</c:v>
                </c:pt>
                <c:pt idx="2993">
                  <c:v>1.6000000000000001E-3</c:v>
                </c:pt>
                <c:pt idx="2994">
                  <c:v>4.3999999999999994E-3</c:v>
                </c:pt>
                <c:pt idx="2995">
                  <c:v>6.4000000000000003E-3</c:v>
                </c:pt>
                <c:pt idx="2996">
                  <c:v>5.5999999999999999E-3</c:v>
                </c:pt>
                <c:pt idx="2997">
                  <c:v>5.5999999999999999E-3</c:v>
                </c:pt>
                <c:pt idx="2998">
                  <c:v>5.1999999999999998E-3</c:v>
                </c:pt>
                <c:pt idx="2999">
                  <c:v>5.5999999999999999E-3</c:v>
                </c:pt>
                <c:pt idx="3000">
                  <c:v>7.6E-3</c:v>
                </c:pt>
                <c:pt idx="3001">
                  <c:v>8.0000000000000002E-3</c:v>
                </c:pt>
                <c:pt idx="3002">
                  <c:v>8.0000000000000002E-3</c:v>
                </c:pt>
                <c:pt idx="3003">
                  <c:v>8.0000000000000002E-3</c:v>
                </c:pt>
                <c:pt idx="3004">
                  <c:v>8.0000000000000002E-3</c:v>
                </c:pt>
                <c:pt idx="3005">
                  <c:v>8.0000000000000002E-3</c:v>
                </c:pt>
                <c:pt idx="3006">
                  <c:v>0.01</c:v>
                </c:pt>
                <c:pt idx="3007">
                  <c:v>1.0800000000000001E-2</c:v>
                </c:pt>
                <c:pt idx="3008">
                  <c:v>1.52E-2</c:v>
                </c:pt>
                <c:pt idx="3009">
                  <c:v>1.72E-2</c:v>
                </c:pt>
                <c:pt idx="3010">
                  <c:v>1.8800000000000001E-2</c:v>
                </c:pt>
                <c:pt idx="3011">
                  <c:v>1.9200000000000002E-2</c:v>
                </c:pt>
                <c:pt idx="3012">
                  <c:v>1.2800000000000001E-2</c:v>
                </c:pt>
                <c:pt idx="3013">
                  <c:v>1.0800000000000001E-2</c:v>
                </c:pt>
                <c:pt idx="3014">
                  <c:v>1.4799999999999999E-2</c:v>
                </c:pt>
                <c:pt idx="3015">
                  <c:v>1.6E-2</c:v>
                </c:pt>
                <c:pt idx="3016">
                  <c:v>1.32E-2</c:v>
                </c:pt>
                <c:pt idx="3017">
                  <c:v>1.0800000000000001E-2</c:v>
                </c:pt>
                <c:pt idx="3018">
                  <c:v>9.6000000000000009E-3</c:v>
                </c:pt>
                <c:pt idx="3019">
                  <c:v>8.7999999999999988E-3</c:v>
                </c:pt>
                <c:pt idx="3020">
                  <c:v>9.1999999999999998E-3</c:v>
                </c:pt>
                <c:pt idx="3021">
                  <c:v>8.4000000000000012E-3</c:v>
                </c:pt>
                <c:pt idx="3022">
                  <c:v>9.1999999999999998E-3</c:v>
                </c:pt>
                <c:pt idx="3023">
                  <c:v>8.4000000000000012E-3</c:v>
                </c:pt>
                <c:pt idx="3024">
                  <c:v>8.0000000000000002E-3</c:v>
                </c:pt>
                <c:pt idx="3025">
                  <c:v>8.0000000000000002E-3</c:v>
                </c:pt>
                <c:pt idx="3026">
                  <c:v>8.0000000000000002E-3</c:v>
                </c:pt>
                <c:pt idx="3027">
                  <c:v>8.0000000000000002E-3</c:v>
                </c:pt>
                <c:pt idx="3028">
                  <c:v>8.4000000000000012E-3</c:v>
                </c:pt>
                <c:pt idx="3029">
                  <c:v>8.0000000000000002E-3</c:v>
                </c:pt>
                <c:pt idx="3030">
                  <c:v>8.4000000000000012E-3</c:v>
                </c:pt>
                <c:pt idx="3031">
                  <c:v>8.0000000000000002E-3</c:v>
                </c:pt>
                <c:pt idx="3032">
                  <c:v>7.6E-3</c:v>
                </c:pt>
                <c:pt idx="3033">
                  <c:v>7.6E-3</c:v>
                </c:pt>
                <c:pt idx="3034">
                  <c:v>7.6E-3</c:v>
                </c:pt>
                <c:pt idx="3035">
                  <c:v>7.6E-3</c:v>
                </c:pt>
                <c:pt idx="3036">
                  <c:v>8.0000000000000002E-3</c:v>
                </c:pt>
                <c:pt idx="3037">
                  <c:v>8.0000000000000002E-3</c:v>
                </c:pt>
                <c:pt idx="3038">
                  <c:v>8.7999999999999988E-3</c:v>
                </c:pt>
                <c:pt idx="3039">
                  <c:v>8.0000000000000002E-3</c:v>
                </c:pt>
                <c:pt idx="3040">
                  <c:v>8.7999999999999988E-3</c:v>
                </c:pt>
                <c:pt idx="3041">
                  <c:v>8.4000000000000012E-3</c:v>
                </c:pt>
                <c:pt idx="3042">
                  <c:v>8.7999999999999988E-3</c:v>
                </c:pt>
                <c:pt idx="3043">
                  <c:v>8.4000000000000012E-3</c:v>
                </c:pt>
                <c:pt idx="3044">
                  <c:v>8.4000000000000012E-3</c:v>
                </c:pt>
                <c:pt idx="3045">
                  <c:v>7.6E-3</c:v>
                </c:pt>
                <c:pt idx="3046">
                  <c:v>7.1999999999999998E-3</c:v>
                </c:pt>
                <c:pt idx="3047">
                  <c:v>5.5999999999999999E-3</c:v>
                </c:pt>
                <c:pt idx="3048">
                  <c:v>5.5999999999999999E-3</c:v>
                </c:pt>
                <c:pt idx="3049">
                  <c:v>6.8000000000000005E-3</c:v>
                </c:pt>
                <c:pt idx="3050">
                  <c:v>2.8E-3</c:v>
                </c:pt>
                <c:pt idx="3051">
                  <c:v>1.6000000000000001E-3</c:v>
                </c:pt>
                <c:pt idx="3052">
                  <c:v>8.0000000000000004E-4</c:v>
                </c:pt>
                <c:pt idx="3053">
                  <c:v>8.0000000000000004E-4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4.0000000000000002E-4</c:v>
                </c:pt>
                <c:pt idx="3061">
                  <c:v>4.0000000000000002E-4</c:v>
                </c:pt>
                <c:pt idx="3062">
                  <c:v>4.0000000000000002E-4</c:v>
                </c:pt>
                <c:pt idx="3063">
                  <c:v>4.0000000000000002E-4</c:v>
                </c:pt>
                <c:pt idx="3064">
                  <c:v>4.0000000000000002E-4</c:v>
                </c:pt>
                <c:pt idx="3065">
                  <c:v>4.0000000000000002E-4</c:v>
                </c:pt>
                <c:pt idx="3066">
                  <c:v>4.0000000000000002E-4</c:v>
                </c:pt>
                <c:pt idx="3067">
                  <c:v>4.0000000000000002E-4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4.0000000000000002E-4</c:v>
                </c:pt>
                <c:pt idx="3073">
                  <c:v>4.0000000000000002E-4</c:v>
                </c:pt>
                <c:pt idx="3074">
                  <c:v>4.0000000000000002E-4</c:v>
                </c:pt>
                <c:pt idx="3075">
                  <c:v>4.0000000000000002E-4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4.0000000000000002E-4</c:v>
                </c:pt>
                <c:pt idx="3089">
                  <c:v>4.0000000000000002E-4</c:v>
                </c:pt>
                <c:pt idx="3090">
                  <c:v>4.0000000000000002E-4</c:v>
                </c:pt>
                <c:pt idx="3091">
                  <c:v>4.0000000000000002E-4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4.0000000000000002E-4</c:v>
                </c:pt>
                <c:pt idx="3097">
                  <c:v>4.0000000000000002E-4</c:v>
                </c:pt>
                <c:pt idx="3098">
                  <c:v>4.0000000000000002E-4</c:v>
                </c:pt>
                <c:pt idx="3099">
                  <c:v>4.0000000000000002E-4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4.0000000000000002E-4</c:v>
                </c:pt>
                <c:pt idx="3105">
                  <c:v>4.0000000000000002E-4</c:v>
                </c:pt>
                <c:pt idx="3106">
                  <c:v>4.0000000000000002E-4</c:v>
                </c:pt>
                <c:pt idx="3107">
                  <c:v>4.0000000000000002E-4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4.0000000000000002E-4</c:v>
                </c:pt>
                <c:pt idx="3117">
                  <c:v>4.0000000000000002E-4</c:v>
                </c:pt>
                <c:pt idx="3118">
                  <c:v>4.0000000000000002E-4</c:v>
                </c:pt>
                <c:pt idx="3119">
                  <c:v>4.0000000000000002E-4</c:v>
                </c:pt>
                <c:pt idx="3120">
                  <c:v>4.0000000000000002E-4</c:v>
                </c:pt>
                <c:pt idx="3121">
                  <c:v>4.0000000000000002E-4</c:v>
                </c:pt>
                <c:pt idx="3122">
                  <c:v>4.0000000000000002E-4</c:v>
                </c:pt>
                <c:pt idx="3123">
                  <c:v>4.0000000000000002E-4</c:v>
                </c:pt>
                <c:pt idx="3124">
                  <c:v>4.0000000000000002E-4</c:v>
                </c:pt>
                <c:pt idx="3125">
                  <c:v>4.0000000000000002E-4</c:v>
                </c:pt>
                <c:pt idx="3126">
                  <c:v>4.0000000000000002E-4</c:v>
                </c:pt>
                <c:pt idx="3127">
                  <c:v>4.0000000000000002E-4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4.0000000000000002E-4</c:v>
                </c:pt>
                <c:pt idx="3137">
                  <c:v>4.0000000000000002E-4</c:v>
                </c:pt>
                <c:pt idx="3138">
                  <c:v>4.0000000000000002E-4</c:v>
                </c:pt>
                <c:pt idx="3139">
                  <c:v>4.0000000000000002E-4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4.0000000000000002E-4</c:v>
                </c:pt>
                <c:pt idx="3145">
                  <c:v>4.0000000000000002E-4</c:v>
                </c:pt>
                <c:pt idx="3146">
                  <c:v>4.0000000000000002E-4</c:v>
                </c:pt>
                <c:pt idx="3147">
                  <c:v>4.0000000000000002E-4</c:v>
                </c:pt>
                <c:pt idx="3148">
                  <c:v>4.0000000000000002E-4</c:v>
                </c:pt>
                <c:pt idx="3149">
                  <c:v>4.0000000000000002E-4</c:v>
                </c:pt>
                <c:pt idx="3150">
                  <c:v>4.0000000000000002E-4</c:v>
                </c:pt>
                <c:pt idx="3151">
                  <c:v>4.0000000000000002E-4</c:v>
                </c:pt>
                <c:pt idx="3152">
                  <c:v>4.0000000000000002E-4</c:v>
                </c:pt>
                <c:pt idx="3153">
                  <c:v>4.0000000000000002E-4</c:v>
                </c:pt>
                <c:pt idx="3154">
                  <c:v>4.0000000000000002E-4</c:v>
                </c:pt>
                <c:pt idx="3155">
                  <c:v>4.0000000000000002E-4</c:v>
                </c:pt>
                <c:pt idx="3156">
                  <c:v>4.0000000000000002E-4</c:v>
                </c:pt>
                <c:pt idx="3157">
                  <c:v>4.0000000000000002E-4</c:v>
                </c:pt>
                <c:pt idx="3158">
                  <c:v>4.0000000000000002E-4</c:v>
                </c:pt>
                <c:pt idx="3159">
                  <c:v>4.0000000000000002E-4</c:v>
                </c:pt>
                <c:pt idx="3160">
                  <c:v>4.0000000000000002E-4</c:v>
                </c:pt>
                <c:pt idx="3161">
                  <c:v>4.0000000000000002E-4</c:v>
                </c:pt>
                <c:pt idx="3162">
                  <c:v>4.0000000000000002E-4</c:v>
                </c:pt>
                <c:pt idx="3163">
                  <c:v>4.0000000000000002E-4</c:v>
                </c:pt>
                <c:pt idx="3164">
                  <c:v>4.0000000000000002E-4</c:v>
                </c:pt>
                <c:pt idx="3165">
                  <c:v>4.0000000000000002E-4</c:v>
                </c:pt>
                <c:pt idx="3166">
                  <c:v>4.0000000000000002E-4</c:v>
                </c:pt>
                <c:pt idx="3167">
                  <c:v>4.0000000000000002E-4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4.0000000000000002E-4</c:v>
                </c:pt>
                <c:pt idx="3181">
                  <c:v>4.0000000000000002E-4</c:v>
                </c:pt>
                <c:pt idx="3182">
                  <c:v>4.0000000000000002E-4</c:v>
                </c:pt>
                <c:pt idx="3183">
                  <c:v>4.0000000000000002E-4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4.0000000000000002E-4</c:v>
                </c:pt>
                <c:pt idx="3189">
                  <c:v>4.0000000000000002E-4</c:v>
                </c:pt>
                <c:pt idx="3190">
                  <c:v>4.0000000000000002E-4</c:v>
                </c:pt>
                <c:pt idx="3191">
                  <c:v>4.0000000000000002E-4</c:v>
                </c:pt>
                <c:pt idx="3192">
                  <c:v>4.0000000000000002E-4</c:v>
                </c:pt>
                <c:pt idx="3193">
                  <c:v>4.0000000000000002E-4</c:v>
                </c:pt>
                <c:pt idx="3194">
                  <c:v>4.0000000000000002E-4</c:v>
                </c:pt>
                <c:pt idx="3195">
                  <c:v>4.0000000000000002E-4</c:v>
                </c:pt>
                <c:pt idx="3196">
                  <c:v>4.0000000000000002E-4</c:v>
                </c:pt>
                <c:pt idx="3197">
                  <c:v>4.0000000000000002E-4</c:v>
                </c:pt>
                <c:pt idx="3198">
                  <c:v>4.0000000000000002E-4</c:v>
                </c:pt>
                <c:pt idx="3199">
                  <c:v>4.0000000000000002E-4</c:v>
                </c:pt>
                <c:pt idx="3200">
                  <c:v>4.0000000000000002E-4</c:v>
                </c:pt>
                <c:pt idx="3201">
                  <c:v>4.0000000000000002E-4</c:v>
                </c:pt>
                <c:pt idx="3202">
                  <c:v>4.0000000000000002E-4</c:v>
                </c:pt>
                <c:pt idx="3203">
                  <c:v>4.0000000000000002E-4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4.0000000000000002E-4</c:v>
                </c:pt>
                <c:pt idx="3209">
                  <c:v>4.0000000000000002E-4</c:v>
                </c:pt>
                <c:pt idx="3210">
                  <c:v>4.0000000000000002E-4</c:v>
                </c:pt>
                <c:pt idx="3211">
                  <c:v>4.0000000000000002E-4</c:v>
                </c:pt>
                <c:pt idx="3212">
                  <c:v>4.0000000000000002E-4</c:v>
                </c:pt>
                <c:pt idx="3213">
                  <c:v>4.0000000000000002E-4</c:v>
                </c:pt>
                <c:pt idx="3214">
                  <c:v>4.0000000000000002E-4</c:v>
                </c:pt>
                <c:pt idx="3215">
                  <c:v>4.0000000000000002E-4</c:v>
                </c:pt>
                <c:pt idx="3216">
                  <c:v>4.0000000000000002E-4</c:v>
                </c:pt>
                <c:pt idx="3217">
                  <c:v>4.0000000000000002E-4</c:v>
                </c:pt>
                <c:pt idx="3218">
                  <c:v>4.0000000000000002E-4</c:v>
                </c:pt>
                <c:pt idx="3219">
                  <c:v>4.0000000000000002E-4</c:v>
                </c:pt>
                <c:pt idx="3220">
                  <c:v>4.0000000000000002E-4</c:v>
                </c:pt>
                <c:pt idx="3221">
                  <c:v>4.0000000000000002E-4</c:v>
                </c:pt>
                <c:pt idx="3222">
                  <c:v>4.0000000000000002E-4</c:v>
                </c:pt>
                <c:pt idx="3223">
                  <c:v>4.0000000000000002E-4</c:v>
                </c:pt>
                <c:pt idx="3224">
                  <c:v>4.0000000000000002E-4</c:v>
                </c:pt>
                <c:pt idx="3225">
                  <c:v>4.0000000000000002E-4</c:v>
                </c:pt>
                <c:pt idx="3226">
                  <c:v>4.0000000000000002E-4</c:v>
                </c:pt>
                <c:pt idx="3227">
                  <c:v>4.0000000000000002E-4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4.0000000000000002E-4</c:v>
                </c:pt>
                <c:pt idx="3233">
                  <c:v>4.0000000000000002E-4</c:v>
                </c:pt>
                <c:pt idx="3234">
                  <c:v>4.0000000000000002E-4</c:v>
                </c:pt>
                <c:pt idx="3235">
                  <c:v>4.0000000000000002E-4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4.0000000000000002E-4</c:v>
                </c:pt>
                <c:pt idx="3241">
                  <c:v>4.0000000000000002E-4</c:v>
                </c:pt>
                <c:pt idx="3242">
                  <c:v>4.0000000000000002E-4</c:v>
                </c:pt>
                <c:pt idx="3243">
                  <c:v>4.0000000000000002E-4</c:v>
                </c:pt>
                <c:pt idx="3244">
                  <c:v>4.0000000000000002E-4</c:v>
                </c:pt>
                <c:pt idx="3245">
                  <c:v>4.0000000000000002E-4</c:v>
                </c:pt>
                <c:pt idx="3246">
                  <c:v>4.0000000000000002E-4</c:v>
                </c:pt>
                <c:pt idx="3247">
                  <c:v>4.0000000000000002E-4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4.0000000000000002E-4</c:v>
                </c:pt>
                <c:pt idx="3257">
                  <c:v>4.0000000000000002E-4</c:v>
                </c:pt>
                <c:pt idx="3258">
                  <c:v>4.0000000000000002E-4</c:v>
                </c:pt>
                <c:pt idx="3259">
                  <c:v>4.0000000000000002E-4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4.0000000000000002E-4</c:v>
                </c:pt>
                <c:pt idx="3273">
                  <c:v>4.0000000000000002E-4</c:v>
                </c:pt>
                <c:pt idx="3274">
                  <c:v>4.0000000000000002E-4</c:v>
                </c:pt>
                <c:pt idx="3275">
                  <c:v>4.0000000000000002E-4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4.0000000000000002E-4</c:v>
                </c:pt>
                <c:pt idx="3281">
                  <c:v>4.0000000000000002E-4</c:v>
                </c:pt>
                <c:pt idx="3282">
                  <c:v>8.0000000000000004E-4</c:v>
                </c:pt>
                <c:pt idx="3283">
                  <c:v>4.0000000000000002E-4</c:v>
                </c:pt>
                <c:pt idx="3284">
                  <c:v>4.0000000000000002E-4</c:v>
                </c:pt>
                <c:pt idx="3285">
                  <c:v>4.0000000000000002E-4</c:v>
                </c:pt>
                <c:pt idx="3286">
                  <c:v>4.0000000000000002E-4</c:v>
                </c:pt>
                <c:pt idx="3287">
                  <c:v>4.0000000000000002E-4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4.0000000000000002E-4</c:v>
                </c:pt>
                <c:pt idx="3293">
                  <c:v>4.0000000000000002E-4</c:v>
                </c:pt>
                <c:pt idx="3294">
                  <c:v>4.0000000000000002E-4</c:v>
                </c:pt>
                <c:pt idx="3295">
                  <c:v>4.0000000000000002E-4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4.0000000000000002E-4</c:v>
                </c:pt>
                <c:pt idx="3301">
                  <c:v>4.0000000000000002E-4</c:v>
                </c:pt>
                <c:pt idx="3302">
                  <c:v>4.0000000000000002E-4</c:v>
                </c:pt>
                <c:pt idx="3303">
                  <c:v>4.0000000000000002E-4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4.0000000000000002E-4</c:v>
                </c:pt>
                <c:pt idx="3309">
                  <c:v>4.0000000000000002E-4</c:v>
                </c:pt>
                <c:pt idx="3310">
                  <c:v>4.0000000000000002E-4</c:v>
                </c:pt>
                <c:pt idx="3311">
                  <c:v>4.0000000000000002E-4</c:v>
                </c:pt>
                <c:pt idx="3312">
                  <c:v>4.0000000000000002E-4</c:v>
                </c:pt>
                <c:pt idx="3313">
                  <c:v>4.0000000000000002E-4</c:v>
                </c:pt>
                <c:pt idx="3314">
                  <c:v>4.0000000000000002E-4</c:v>
                </c:pt>
                <c:pt idx="3315">
                  <c:v>4.0000000000000002E-4</c:v>
                </c:pt>
                <c:pt idx="3316">
                  <c:v>4.0000000000000002E-4</c:v>
                </c:pt>
                <c:pt idx="3317">
                  <c:v>4.0000000000000002E-4</c:v>
                </c:pt>
                <c:pt idx="3318">
                  <c:v>4.0000000000000002E-4</c:v>
                </c:pt>
                <c:pt idx="3319">
                  <c:v>4.0000000000000002E-4</c:v>
                </c:pt>
                <c:pt idx="3320">
                  <c:v>4.0000000000000002E-4</c:v>
                </c:pt>
                <c:pt idx="3321">
                  <c:v>4.0000000000000002E-4</c:v>
                </c:pt>
                <c:pt idx="3322">
                  <c:v>4.0000000000000002E-4</c:v>
                </c:pt>
                <c:pt idx="3323">
                  <c:v>4.0000000000000002E-4</c:v>
                </c:pt>
                <c:pt idx="3324">
                  <c:v>4.0000000000000002E-4</c:v>
                </c:pt>
                <c:pt idx="3325">
                  <c:v>4.0000000000000002E-4</c:v>
                </c:pt>
                <c:pt idx="3326">
                  <c:v>4.0000000000000002E-4</c:v>
                </c:pt>
                <c:pt idx="3327">
                  <c:v>4.0000000000000002E-4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4.0000000000000002E-4</c:v>
                </c:pt>
                <c:pt idx="3333">
                  <c:v>4.0000000000000002E-4</c:v>
                </c:pt>
                <c:pt idx="3334">
                  <c:v>4.0000000000000002E-4</c:v>
                </c:pt>
                <c:pt idx="3335">
                  <c:v>4.0000000000000002E-4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4.0000000000000002E-4</c:v>
                </c:pt>
                <c:pt idx="3361">
                  <c:v>4.0000000000000002E-4</c:v>
                </c:pt>
                <c:pt idx="3362">
                  <c:v>4.0000000000000002E-4</c:v>
                </c:pt>
                <c:pt idx="3363">
                  <c:v>4.0000000000000002E-4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4.0000000000000002E-4</c:v>
                </c:pt>
                <c:pt idx="3377">
                  <c:v>4.0000000000000002E-4</c:v>
                </c:pt>
                <c:pt idx="3378">
                  <c:v>4.0000000000000002E-4</c:v>
                </c:pt>
                <c:pt idx="3379">
                  <c:v>4.0000000000000002E-4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4.0000000000000002E-4</c:v>
                </c:pt>
                <c:pt idx="3397">
                  <c:v>4.0000000000000002E-4</c:v>
                </c:pt>
                <c:pt idx="3398">
                  <c:v>4.0000000000000002E-4</c:v>
                </c:pt>
                <c:pt idx="3399">
                  <c:v>4.0000000000000002E-4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4.0000000000000002E-4</c:v>
                </c:pt>
                <c:pt idx="3417">
                  <c:v>4.0000000000000002E-4</c:v>
                </c:pt>
                <c:pt idx="3418">
                  <c:v>4.0000000000000002E-4</c:v>
                </c:pt>
                <c:pt idx="3419">
                  <c:v>4.0000000000000002E-4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4.0000000000000002E-4</c:v>
                </c:pt>
                <c:pt idx="3425">
                  <c:v>4.0000000000000002E-4</c:v>
                </c:pt>
                <c:pt idx="3426">
                  <c:v>4.0000000000000002E-4</c:v>
                </c:pt>
                <c:pt idx="3427">
                  <c:v>4.0000000000000002E-4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4.0000000000000002E-4</c:v>
                </c:pt>
                <c:pt idx="3437">
                  <c:v>4.0000000000000002E-4</c:v>
                </c:pt>
                <c:pt idx="3438">
                  <c:v>4.0000000000000002E-4</c:v>
                </c:pt>
                <c:pt idx="3439">
                  <c:v>4.0000000000000002E-4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4.0000000000000002E-4</c:v>
                </c:pt>
                <c:pt idx="3445">
                  <c:v>4.0000000000000002E-4</c:v>
                </c:pt>
                <c:pt idx="3446">
                  <c:v>4.0000000000000002E-4</c:v>
                </c:pt>
                <c:pt idx="3447">
                  <c:v>4.0000000000000002E-4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4.0000000000000002E-4</c:v>
                </c:pt>
                <c:pt idx="3461">
                  <c:v>4.0000000000000002E-4</c:v>
                </c:pt>
                <c:pt idx="3462">
                  <c:v>4.0000000000000002E-4</c:v>
                </c:pt>
                <c:pt idx="3463">
                  <c:v>4.0000000000000002E-4</c:v>
                </c:pt>
                <c:pt idx="3464">
                  <c:v>4.0000000000000002E-4</c:v>
                </c:pt>
                <c:pt idx="3465">
                  <c:v>4.0000000000000002E-4</c:v>
                </c:pt>
                <c:pt idx="3466">
                  <c:v>4.0000000000000002E-4</c:v>
                </c:pt>
                <c:pt idx="3467">
                  <c:v>4.0000000000000002E-4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4.0000000000000002E-4</c:v>
                </c:pt>
                <c:pt idx="3473">
                  <c:v>4.0000000000000002E-4</c:v>
                </c:pt>
                <c:pt idx="3474">
                  <c:v>4.0000000000000002E-4</c:v>
                </c:pt>
                <c:pt idx="3475">
                  <c:v>4.0000000000000002E-4</c:v>
                </c:pt>
                <c:pt idx="3476">
                  <c:v>4.0000000000000002E-4</c:v>
                </c:pt>
                <c:pt idx="3477">
                  <c:v>4.0000000000000002E-4</c:v>
                </c:pt>
                <c:pt idx="3478">
                  <c:v>4.0000000000000002E-4</c:v>
                </c:pt>
                <c:pt idx="3479">
                  <c:v>4.0000000000000002E-4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4.0000000000000002E-4</c:v>
                </c:pt>
                <c:pt idx="3485">
                  <c:v>4.0000000000000002E-4</c:v>
                </c:pt>
                <c:pt idx="3486">
                  <c:v>4.0000000000000002E-4</c:v>
                </c:pt>
                <c:pt idx="3487">
                  <c:v>4.0000000000000002E-4</c:v>
                </c:pt>
                <c:pt idx="3488">
                  <c:v>4.0000000000000002E-4</c:v>
                </c:pt>
                <c:pt idx="3489">
                  <c:v>4.0000000000000002E-4</c:v>
                </c:pt>
                <c:pt idx="3490">
                  <c:v>4.0000000000000002E-4</c:v>
                </c:pt>
                <c:pt idx="3491">
                  <c:v>4.0000000000000002E-4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4.0000000000000002E-4</c:v>
                </c:pt>
                <c:pt idx="3513">
                  <c:v>4.0000000000000002E-4</c:v>
                </c:pt>
                <c:pt idx="3514">
                  <c:v>4.0000000000000002E-4</c:v>
                </c:pt>
                <c:pt idx="3515">
                  <c:v>4.0000000000000002E-4</c:v>
                </c:pt>
                <c:pt idx="3516">
                  <c:v>4.0000000000000002E-4</c:v>
                </c:pt>
                <c:pt idx="3517">
                  <c:v>4.0000000000000002E-4</c:v>
                </c:pt>
                <c:pt idx="3518">
                  <c:v>4.0000000000000002E-4</c:v>
                </c:pt>
                <c:pt idx="3519">
                  <c:v>4.0000000000000002E-4</c:v>
                </c:pt>
                <c:pt idx="3520">
                  <c:v>4.0000000000000002E-4</c:v>
                </c:pt>
                <c:pt idx="3521">
                  <c:v>4.0000000000000002E-4</c:v>
                </c:pt>
                <c:pt idx="3522">
                  <c:v>4.0000000000000002E-4</c:v>
                </c:pt>
                <c:pt idx="3523">
                  <c:v>4.0000000000000002E-4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4.0000000000000002E-4</c:v>
                </c:pt>
                <c:pt idx="3529">
                  <c:v>4.0000000000000002E-4</c:v>
                </c:pt>
                <c:pt idx="3530">
                  <c:v>4.0000000000000002E-4</c:v>
                </c:pt>
                <c:pt idx="3531">
                  <c:v>4.0000000000000002E-4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4.0000000000000002E-4</c:v>
                </c:pt>
                <c:pt idx="3553">
                  <c:v>4.0000000000000002E-4</c:v>
                </c:pt>
                <c:pt idx="3554">
                  <c:v>4.0000000000000002E-4</c:v>
                </c:pt>
                <c:pt idx="3555">
                  <c:v>4.0000000000000002E-4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4.0000000000000002E-4</c:v>
                </c:pt>
                <c:pt idx="3569">
                  <c:v>4.0000000000000002E-4</c:v>
                </c:pt>
                <c:pt idx="3570">
                  <c:v>4.0000000000000002E-4</c:v>
                </c:pt>
                <c:pt idx="3571">
                  <c:v>4.0000000000000002E-4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4.0000000000000002E-4</c:v>
                </c:pt>
                <c:pt idx="3581">
                  <c:v>4.0000000000000002E-4</c:v>
                </c:pt>
                <c:pt idx="3582">
                  <c:v>4.0000000000000002E-4</c:v>
                </c:pt>
                <c:pt idx="3583">
                  <c:v>4.0000000000000002E-4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4.0000000000000002E-4</c:v>
                </c:pt>
                <c:pt idx="3593">
                  <c:v>4.0000000000000002E-4</c:v>
                </c:pt>
                <c:pt idx="3594">
                  <c:v>4.0000000000000002E-4</c:v>
                </c:pt>
                <c:pt idx="3595">
                  <c:v>4.0000000000000002E-4</c:v>
                </c:pt>
                <c:pt idx="3596">
                  <c:v>4.0000000000000002E-4</c:v>
                </c:pt>
                <c:pt idx="3597">
                  <c:v>4.0000000000000002E-4</c:v>
                </c:pt>
                <c:pt idx="3598">
                  <c:v>4.0000000000000002E-4</c:v>
                </c:pt>
                <c:pt idx="3599">
                  <c:v>4.0000000000000002E-4</c:v>
                </c:pt>
                <c:pt idx="3600">
                  <c:v>4.0000000000000002E-4</c:v>
                </c:pt>
                <c:pt idx="3601">
                  <c:v>4.0000000000000002E-4</c:v>
                </c:pt>
                <c:pt idx="3602">
                  <c:v>4.0000000000000002E-4</c:v>
                </c:pt>
                <c:pt idx="3603">
                  <c:v>4.0000000000000002E-4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4.0000000000000002E-4</c:v>
                </c:pt>
                <c:pt idx="3613">
                  <c:v>4.0000000000000002E-4</c:v>
                </c:pt>
                <c:pt idx="3614">
                  <c:v>4.0000000000000002E-4</c:v>
                </c:pt>
                <c:pt idx="3615">
                  <c:v>4.0000000000000002E-4</c:v>
                </c:pt>
                <c:pt idx="3616">
                  <c:v>4.0000000000000002E-4</c:v>
                </c:pt>
                <c:pt idx="3617">
                  <c:v>4.0000000000000002E-4</c:v>
                </c:pt>
                <c:pt idx="3618">
                  <c:v>4.0000000000000002E-4</c:v>
                </c:pt>
                <c:pt idx="3619">
                  <c:v>4.0000000000000002E-4</c:v>
                </c:pt>
                <c:pt idx="3620">
                  <c:v>4.0000000000000002E-4</c:v>
                </c:pt>
                <c:pt idx="3621">
                  <c:v>4.0000000000000002E-4</c:v>
                </c:pt>
                <c:pt idx="3622">
                  <c:v>4.0000000000000002E-4</c:v>
                </c:pt>
                <c:pt idx="3623">
                  <c:v>4.0000000000000002E-4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4.0000000000000002E-4</c:v>
                </c:pt>
                <c:pt idx="3629">
                  <c:v>4.0000000000000002E-4</c:v>
                </c:pt>
                <c:pt idx="3630">
                  <c:v>4.0000000000000002E-4</c:v>
                </c:pt>
                <c:pt idx="3631">
                  <c:v>4.0000000000000002E-4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4.0000000000000002E-4</c:v>
                </c:pt>
                <c:pt idx="3641">
                  <c:v>4.0000000000000002E-4</c:v>
                </c:pt>
                <c:pt idx="3642">
                  <c:v>4.0000000000000002E-4</c:v>
                </c:pt>
                <c:pt idx="3643">
                  <c:v>4.0000000000000002E-4</c:v>
                </c:pt>
                <c:pt idx="3644">
                  <c:v>4.0000000000000002E-4</c:v>
                </c:pt>
                <c:pt idx="3645">
                  <c:v>4.0000000000000002E-4</c:v>
                </c:pt>
                <c:pt idx="3646">
                  <c:v>4.0000000000000002E-4</c:v>
                </c:pt>
                <c:pt idx="3647">
                  <c:v>4.0000000000000002E-4</c:v>
                </c:pt>
                <c:pt idx="3648">
                  <c:v>4.0000000000000002E-4</c:v>
                </c:pt>
                <c:pt idx="3649">
                  <c:v>4.0000000000000002E-4</c:v>
                </c:pt>
                <c:pt idx="3650">
                  <c:v>4.0000000000000002E-4</c:v>
                </c:pt>
                <c:pt idx="3651">
                  <c:v>4.0000000000000002E-4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4.0000000000000002E-4</c:v>
                </c:pt>
                <c:pt idx="3657">
                  <c:v>4.0000000000000002E-4</c:v>
                </c:pt>
                <c:pt idx="3658">
                  <c:v>4.0000000000000002E-4</c:v>
                </c:pt>
                <c:pt idx="3659">
                  <c:v>4.0000000000000002E-4</c:v>
                </c:pt>
                <c:pt idx="3660">
                  <c:v>4.0000000000000002E-4</c:v>
                </c:pt>
                <c:pt idx="3661">
                  <c:v>4.0000000000000002E-4</c:v>
                </c:pt>
                <c:pt idx="3662">
                  <c:v>4.0000000000000002E-4</c:v>
                </c:pt>
                <c:pt idx="3663">
                  <c:v>4.0000000000000002E-4</c:v>
                </c:pt>
                <c:pt idx="3664">
                  <c:v>4.0000000000000002E-4</c:v>
                </c:pt>
                <c:pt idx="3665">
                  <c:v>4.0000000000000002E-4</c:v>
                </c:pt>
                <c:pt idx="3666">
                  <c:v>4.0000000000000002E-4</c:v>
                </c:pt>
                <c:pt idx="3667">
                  <c:v>4.0000000000000002E-4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4.0000000000000002E-4</c:v>
                </c:pt>
                <c:pt idx="3673">
                  <c:v>4.0000000000000002E-4</c:v>
                </c:pt>
                <c:pt idx="3674">
                  <c:v>4.0000000000000002E-4</c:v>
                </c:pt>
                <c:pt idx="3675">
                  <c:v>4.0000000000000002E-4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4.0000000000000002E-4</c:v>
                </c:pt>
                <c:pt idx="3685">
                  <c:v>4.0000000000000002E-4</c:v>
                </c:pt>
                <c:pt idx="3686">
                  <c:v>4.0000000000000002E-4</c:v>
                </c:pt>
                <c:pt idx="3687">
                  <c:v>4.0000000000000002E-4</c:v>
                </c:pt>
                <c:pt idx="3688">
                  <c:v>4.0000000000000002E-4</c:v>
                </c:pt>
                <c:pt idx="3689">
                  <c:v>4.0000000000000002E-4</c:v>
                </c:pt>
                <c:pt idx="3690">
                  <c:v>4.0000000000000002E-4</c:v>
                </c:pt>
                <c:pt idx="3691">
                  <c:v>4.0000000000000002E-4</c:v>
                </c:pt>
                <c:pt idx="3692">
                  <c:v>4.0000000000000002E-4</c:v>
                </c:pt>
                <c:pt idx="3693">
                  <c:v>4.0000000000000002E-4</c:v>
                </c:pt>
                <c:pt idx="3694">
                  <c:v>4.0000000000000002E-4</c:v>
                </c:pt>
                <c:pt idx="3695">
                  <c:v>4.0000000000000002E-4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4.0000000000000002E-4</c:v>
                </c:pt>
                <c:pt idx="3701">
                  <c:v>4.0000000000000002E-4</c:v>
                </c:pt>
                <c:pt idx="3702">
                  <c:v>4.0000000000000002E-4</c:v>
                </c:pt>
                <c:pt idx="3703">
                  <c:v>4.0000000000000002E-4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4.0000000000000002E-4</c:v>
                </c:pt>
                <c:pt idx="3709">
                  <c:v>4.0000000000000002E-4</c:v>
                </c:pt>
                <c:pt idx="3710">
                  <c:v>4.0000000000000002E-4</c:v>
                </c:pt>
                <c:pt idx="3711">
                  <c:v>4.0000000000000002E-4</c:v>
                </c:pt>
                <c:pt idx="3712">
                  <c:v>4.0000000000000002E-4</c:v>
                </c:pt>
                <c:pt idx="3713">
                  <c:v>4.0000000000000002E-4</c:v>
                </c:pt>
                <c:pt idx="3714">
                  <c:v>4.0000000000000002E-4</c:v>
                </c:pt>
                <c:pt idx="3715">
                  <c:v>4.0000000000000002E-4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4.0000000000000002E-4</c:v>
                </c:pt>
                <c:pt idx="3721">
                  <c:v>4.0000000000000002E-4</c:v>
                </c:pt>
                <c:pt idx="3722">
                  <c:v>4.0000000000000002E-4</c:v>
                </c:pt>
                <c:pt idx="3723">
                  <c:v>4.0000000000000002E-4</c:v>
                </c:pt>
                <c:pt idx="3724">
                  <c:v>4.0000000000000002E-4</c:v>
                </c:pt>
                <c:pt idx="3725">
                  <c:v>4.0000000000000002E-4</c:v>
                </c:pt>
                <c:pt idx="3726">
                  <c:v>4.0000000000000002E-4</c:v>
                </c:pt>
                <c:pt idx="3727">
                  <c:v>4.0000000000000002E-4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4.0000000000000002E-4</c:v>
                </c:pt>
                <c:pt idx="3733">
                  <c:v>4.0000000000000002E-4</c:v>
                </c:pt>
                <c:pt idx="3734">
                  <c:v>4.0000000000000002E-4</c:v>
                </c:pt>
                <c:pt idx="3735">
                  <c:v>4.0000000000000002E-4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4.0000000000000002E-4</c:v>
                </c:pt>
                <c:pt idx="3753">
                  <c:v>4.0000000000000002E-4</c:v>
                </c:pt>
                <c:pt idx="3754">
                  <c:v>4.0000000000000002E-4</c:v>
                </c:pt>
                <c:pt idx="3755">
                  <c:v>4.0000000000000002E-4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4.0000000000000002E-4</c:v>
                </c:pt>
                <c:pt idx="3761">
                  <c:v>4.0000000000000002E-4</c:v>
                </c:pt>
                <c:pt idx="3762">
                  <c:v>4.0000000000000002E-4</c:v>
                </c:pt>
                <c:pt idx="3763">
                  <c:v>4.0000000000000002E-4</c:v>
                </c:pt>
                <c:pt idx="3764">
                  <c:v>4.0000000000000002E-4</c:v>
                </c:pt>
                <c:pt idx="3765">
                  <c:v>4.0000000000000002E-4</c:v>
                </c:pt>
                <c:pt idx="3766">
                  <c:v>4.0000000000000002E-4</c:v>
                </c:pt>
                <c:pt idx="3767">
                  <c:v>4.0000000000000002E-4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4.0000000000000002E-4</c:v>
                </c:pt>
                <c:pt idx="3773">
                  <c:v>4.0000000000000002E-4</c:v>
                </c:pt>
                <c:pt idx="3774">
                  <c:v>4.0000000000000002E-4</c:v>
                </c:pt>
                <c:pt idx="3775">
                  <c:v>4.0000000000000002E-4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4.0000000000000002E-4</c:v>
                </c:pt>
                <c:pt idx="3793">
                  <c:v>4.0000000000000002E-4</c:v>
                </c:pt>
                <c:pt idx="3794">
                  <c:v>4.0000000000000002E-4</c:v>
                </c:pt>
                <c:pt idx="3795">
                  <c:v>4.0000000000000002E-4</c:v>
                </c:pt>
                <c:pt idx="3796">
                  <c:v>4.0000000000000002E-4</c:v>
                </c:pt>
                <c:pt idx="3797">
                  <c:v>4.0000000000000002E-4</c:v>
                </c:pt>
                <c:pt idx="3798">
                  <c:v>4.0000000000000002E-4</c:v>
                </c:pt>
                <c:pt idx="3799">
                  <c:v>4.0000000000000002E-4</c:v>
                </c:pt>
                <c:pt idx="3800">
                  <c:v>4.0000000000000002E-4</c:v>
                </c:pt>
                <c:pt idx="3801">
                  <c:v>4.0000000000000002E-4</c:v>
                </c:pt>
                <c:pt idx="3802">
                  <c:v>4.0000000000000002E-4</c:v>
                </c:pt>
                <c:pt idx="3803">
                  <c:v>4.0000000000000002E-4</c:v>
                </c:pt>
                <c:pt idx="3804">
                  <c:v>4.0000000000000002E-4</c:v>
                </c:pt>
                <c:pt idx="3805">
                  <c:v>4.0000000000000002E-4</c:v>
                </c:pt>
                <c:pt idx="3806">
                  <c:v>4.0000000000000002E-4</c:v>
                </c:pt>
                <c:pt idx="3807">
                  <c:v>4.0000000000000002E-4</c:v>
                </c:pt>
                <c:pt idx="3808">
                  <c:v>4.0000000000000002E-4</c:v>
                </c:pt>
                <c:pt idx="3809">
                  <c:v>4.0000000000000002E-4</c:v>
                </c:pt>
                <c:pt idx="3810">
                  <c:v>4.0000000000000002E-4</c:v>
                </c:pt>
                <c:pt idx="3811">
                  <c:v>4.0000000000000002E-4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4.0000000000000002E-4</c:v>
                </c:pt>
                <c:pt idx="3817">
                  <c:v>4.0000000000000002E-4</c:v>
                </c:pt>
                <c:pt idx="3818">
                  <c:v>4.0000000000000002E-4</c:v>
                </c:pt>
                <c:pt idx="3819">
                  <c:v>4.0000000000000002E-4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4.0000000000000002E-4</c:v>
                </c:pt>
                <c:pt idx="3829">
                  <c:v>4.0000000000000002E-4</c:v>
                </c:pt>
                <c:pt idx="3830">
                  <c:v>4.0000000000000002E-4</c:v>
                </c:pt>
                <c:pt idx="3831">
                  <c:v>4.0000000000000002E-4</c:v>
                </c:pt>
                <c:pt idx="3832">
                  <c:v>4.0000000000000002E-4</c:v>
                </c:pt>
                <c:pt idx="3833">
                  <c:v>4.0000000000000002E-4</c:v>
                </c:pt>
                <c:pt idx="3834">
                  <c:v>4.0000000000000002E-4</c:v>
                </c:pt>
                <c:pt idx="3835">
                  <c:v>4.0000000000000002E-4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4.0000000000000002E-4</c:v>
                </c:pt>
                <c:pt idx="3845">
                  <c:v>4.0000000000000002E-4</c:v>
                </c:pt>
                <c:pt idx="3846">
                  <c:v>4.0000000000000002E-4</c:v>
                </c:pt>
                <c:pt idx="3847">
                  <c:v>4.0000000000000002E-4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4.0000000000000002E-4</c:v>
                </c:pt>
                <c:pt idx="3857">
                  <c:v>4.0000000000000002E-4</c:v>
                </c:pt>
                <c:pt idx="3858">
                  <c:v>4.0000000000000002E-4</c:v>
                </c:pt>
                <c:pt idx="3859">
                  <c:v>4.0000000000000002E-4</c:v>
                </c:pt>
                <c:pt idx="3860">
                  <c:v>4.0000000000000002E-4</c:v>
                </c:pt>
                <c:pt idx="3861">
                  <c:v>4.0000000000000002E-4</c:v>
                </c:pt>
                <c:pt idx="3862">
                  <c:v>4.0000000000000002E-4</c:v>
                </c:pt>
                <c:pt idx="3863">
                  <c:v>4.0000000000000002E-4</c:v>
                </c:pt>
                <c:pt idx="3864">
                  <c:v>4.0000000000000002E-4</c:v>
                </c:pt>
                <c:pt idx="3865">
                  <c:v>4.0000000000000002E-4</c:v>
                </c:pt>
                <c:pt idx="3866">
                  <c:v>4.0000000000000002E-4</c:v>
                </c:pt>
                <c:pt idx="3867">
                  <c:v>4.0000000000000002E-4</c:v>
                </c:pt>
                <c:pt idx="3868">
                  <c:v>4.0000000000000002E-4</c:v>
                </c:pt>
                <c:pt idx="3869">
                  <c:v>4.0000000000000002E-4</c:v>
                </c:pt>
                <c:pt idx="3870">
                  <c:v>4.0000000000000002E-4</c:v>
                </c:pt>
                <c:pt idx="3871">
                  <c:v>4.0000000000000002E-4</c:v>
                </c:pt>
                <c:pt idx="3872">
                  <c:v>4.0000000000000002E-4</c:v>
                </c:pt>
                <c:pt idx="3873">
                  <c:v>4.0000000000000002E-4</c:v>
                </c:pt>
                <c:pt idx="3874">
                  <c:v>4.0000000000000002E-4</c:v>
                </c:pt>
                <c:pt idx="3875">
                  <c:v>4.0000000000000002E-4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4.0000000000000002E-4</c:v>
                </c:pt>
                <c:pt idx="3893">
                  <c:v>4.0000000000000002E-4</c:v>
                </c:pt>
                <c:pt idx="3894">
                  <c:v>4.0000000000000002E-4</c:v>
                </c:pt>
                <c:pt idx="3895">
                  <c:v>4.0000000000000002E-4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4.0000000000000002E-4</c:v>
                </c:pt>
                <c:pt idx="3901">
                  <c:v>4.0000000000000002E-4</c:v>
                </c:pt>
                <c:pt idx="3902">
                  <c:v>4.0000000000000002E-4</c:v>
                </c:pt>
                <c:pt idx="3903">
                  <c:v>4.0000000000000002E-4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4.0000000000000002E-4</c:v>
                </c:pt>
                <c:pt idx="3913">
                  <c:v>4.0000000000000002E-4</c:v>
                </c:pt>
                <c:pt idx="3914">
                  <c:v>4.0000000000000002E-4</c:v>
                </c:pt>
                <c:pt idx="3915">
                  <c:v>4.0000000000000002E-4</c:v>
                </c:pt>
                <c:pt idx="3916">
                  <c:v>4.0000000000000002E-4</c:v>
                </c:pt>
                <c:pt idx="3917">
                  <c:v>4.0000000000000002E-4</c:v>
                </c:pt>
                <c:pt idx="3918">
                  <c:v>4.0000000000000002E-4</c:v>
                </c:pt>
                <c:pt idx="3919">
                  <c:v>4.0000000000000002E-4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4.0000000000000002E-4</c:v>
                </c:pt>
                <c:pt idx="3925">
                  <c:v>4.0000000000000002E-4</c:v>
                </c:pt>
                <c:pt idx="3926">
                  <c:v>4.0000000000000002E-4</c:v>
                </c:pt>
                <c:pt idx="3927">
                  <c:v>4.0000000000000002E-4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4.0000000000000002E-4</c:v>
                </c:pt>
                <c:pt idx="3933">
                  <c:v>4.0000000000000002E-4</c:v>
                </c:pt>
                <c:pt idx="3934">
                  <c:v>4.0000000000000002E-4</c:v>
                </c:pt>
                <c:pt idx="3935">
                  <c:v>4.0000000000000002E-4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4.0000000000000002E-4</c:v>
                </c:pt>
                <c:pt idx="3949">
                  <c:v>4.0000000000000002E-4</c:v>
                </c:pt>
                <c:pt idx="3950">
                  <c:v>4.0000000000000002E-4</c:v>
                </c:pt>
                <c:pt idx="3951">
                  <c:v>4.0000000000000002E-4</c:v>
                </c:pt>
                <c:pt idx="3952">
                  <c:v>4.0000000000000002E-4</c:v>
                </c:pt>
                <c:pt idx="3953">
                  <c:v>4.0000000000000002E-4</c:v>
                </c:pt>
                <c:pt idx="3954">
                  <c:v>4.0000000000000002E-4</c:v>
                </c:pt>
                <c:pt idx="3955">
                  <c:v>4.0000000000000002E-4</c:v>
                </c:pt>
                <c:pt idx="3956">
                  <c:v>4.0000000000000002E-4</c:v>
                </c:pt>
                <c:pt idx="3957">
                  <c:v>4.0000000000000002E-4</c:v>
                </c:pt>
                <c:pt idx="3958">
                  <c:v>4.0000000000000002E-4</c:v>
                </c:pt>
                <c:pt idx="3959">
                  <c:v>4.0000000000000002E-4</c:v>
                </c:pt>
                <c:pt idx="3960">
                  <c:v>4.0000000000000002E-4</c:v>
                </c:pt>
                <c:pt idx="3961">
                  <c:v>4.0000000000000002E-4</c:v>
                </c:pt>
                <c:pt idx="3962">
                  <c:v>4.0000000000000002E-4</c:v>
                </c:pt>
                <c:pt idx="3963">
                  <c:v>4.0000000000000002E-4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4.0000000000000002E-4</c:v>
                </c:pt>
                <c:pt idx="3969">
                  <c:v>4.0000000000000002E-4</c:v>
                </c:pt>
                <c:pt idx="3970">
                  <c:v>4.0000000000000002E-4</c:v>
                </c:pt>
                <c:pt idx="3971">
                  <c:v>4.0000000000000002E-4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4.0000000000000002E-4</c:v>
                </c:pt>
                <c:pt idx="3977">
                  <c:v>4.0000000000000002E-4</c:v>
                </c:pt>
                <c:pt idx="3978">
                  <c:v>4.0000000000000002E-4</c:v>
                </c:pt>
                <c:pt idx="3979">
                  <c:v>4.0000000000000002E-4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4.0000000000000002E-4</c:v>
                </c:pt>
                <c:pt idx="3992">
                  <c:v>1.6000000000000001E-3</c:v>
                </c:pt>
                <c:pt idx="3993">
                  <c:v>4.3999999999999994E-3</c:v>
                </c:pt>
                <c:pt idx="3994">
                  <c:v>5.5999999999999999E-3</c:v>
                </c:pt>
                <c:pt idx="3995">
                  <c:v>6.4000000000000003E-3</c:v>
                </c:pt>
                <c:pt idx="3996">
                  <c:v>6.0000000000000001E-3</c:v>
                </c:pt>
                <c:pt idx="3997">
                  <c:v>5.1999999999999998E-3</c:v>
                </c:pt>
                <c:pt idx="3998">
                  <c:v>6.0000000000000001E-3</c:v>
                </c:pt>
                <c:pt idx="3999">
                  <c:v>7.1999999999999998E-3</c:v>
                </c:pt>
                <c:pt idx="4000">
                  <c:v>8.4000000000000012E-3</c:v>
                </c:pt>
                <c:pt idx="4001">
                  <c:v>8.4000000000000012E-3</c:v>
                </c:pt>
                <c:pt idx="4002">
                  <c:v>8.4000000000000012E-3</c:v>
                </c:pt>
                <c:pt idx="4003">
                  <c:v>8.4000000000000012E-3</c:v>
                </c:pt>
                <c:pt idx="4004">
                  <c:v>8.0000000000000002E-3</c:v>
                </c:pt>
                <c:pt idx="4005">
                  <c:v>8.0000000000000002E-3</c:v>
                </c:pt>
                <c:pt idx="4006">
                  <c:v>9.1999999999999998E-3</c:v>
                </c:pt>
                <c:pt idx="4007">
                  <c:v>1.04E-2</c:v>
                </c:pt>
                <c:pt idx="4008">
                  <c:v>1.44E-2</c:v>
                </c:pt>
                <c:pt idx="4009">
                  <c:v>1.6800000000000002E-2</c:v>
                </c:pt>
                <c:pt idx="4010">
                  <c:v>1.7599999999999998E-2</c:v>
                </c:pt>
                <c:pt idx="4011">
                  <c:v>1.84E-2</c:v>
                </c:pt>
                <c:pt idx="4012">
                  <c:v>1.9200000000000002E-2</c:v>
                </c:pt>
                <c:pt idx="4013">
                  <c:v>1.4799999999999999E-2</c:v>
                </c:pt>
                <c:pt idx="4014">
                  <c:v>1.2E-2</c:v>
                </c:pt>
                <c:pt idx="4015">
                  <c:v>1.3600000000000001E-2</c:v>
                </c:pt>
                <c:pt idx="4016">
                  <c:v>1.6E-2</c:v>
                </c:pt>
                <c:pt idx="4017">
                  <c:v>1.44E-2</c:v>
                </c:pt>
                <c:pt idx="4018">
                  <c:v>1.0800000000000001E-2</c:v>
                </c:pt>
                <c:pt idx="4019">
                  <c:v>9.6000000000000009E-3</c:v>
                </c:pt>
                <c:pt idx="4020">
                  <c:v>9.6000000000000009E-3</c:v>
                </c:pt>
                <c:pt idx="4021">
                  <c:v>8.7999999999999988E-3</c:v>
                </c:pt>
                <c:pt idx="4022">
                  <c:v>8.7999999999999988E-3</c:v>
                </c:pt>
                <c:pt idx="4023">
                  <c:v>8.4000000000000012E-3</c:v>
                </c:pt>
                <c:pt idx="4024">
                  <c:v>7.6E-3</c:v>
                </c:pt>
                <c:pt idx="4025">
                  <c:v>8.4000000000000012E-3</c:v>
                </c:pt>
                <c:pt idx="4026">
                  <c:v>7.6E-3</c:v>
                </c:pt>
                <c:pt idx="4027">
                  <c:v>7.6E-3</c:v>
                </c:pt>
                <c:pt idx="4028">
                  <c:v>8.4000000000000012E-3</c:v>
                </c:pt>
                <c:pt idx="4029">
                  <c:v>8.4000000000000012E-3</c:v>
                </c:pt>
                <c:pt idx="4030">
                  <c:v>8.4000000000000012E-3</c:v>
                </c:pt>
                <c:pt idx="4031">
                  <c:v>8.4000000000000012E-3</c:v>
                </c:pt>
                <c:pt idx="4032">
                  <c:v>7.6E-3</c:v>
                </c:pt>
                <c:pt idx="4033">
                  <c:v>7.6E-3</c:v>
                </c:pt>
                <c:pt idx="4034">
                  <c:v>8.4000000000000012E-3</c:v>
                </c:pt>
                <c:pt idx="4035">
                  <c:v>7.6E-3</c:v>
                </c:pt>
                <c:pt idx="4036">
                  <c:v>8.4000000000000012E-3</c:v>
                </c:pt>
                <c:pt idx="4037">
                  <c:v>8.4000000000000012E-3</c:v>
                </c:pt>
                <c:pt idx="4038">
                  <c:v>8.7999999999999988E-3</c:v>
                </c:pt>
                <c:pt idx="4039">
                  <c:v>8.4000000000000012E-3</c:v>
                </c:pt>
                <c:pt idx="4040">
                  <c:v>8.4000000000000012E-3</c:v>
                </c:pt>
                <c:pt idx="4041">
                  <c:v>7.6E-3</c:v>
                </c:pt>
                <c:pt idx="4042">
                  <c:v>7.6E-3</c:v>
                </c:pt>
                <c:pt idx="4043">
                  <c:v>7.6E-3</c:v>
                </c:pt>
                <c:pt idx="4044">
                  <c:v>8.7999999999999988E-3</c:v>
                </c:pt>
                <c:pt idx="4045">
                  <c:v>8.4000000000000012E-3</c:v>
                </c:pt>
                <c:pt idx="4046">
                  <c:v>8.7999999999999988E-3</c:v>
                </c:pt>
                <c:pt idx="4047">
                  <c:v>8.7999999999999988E-3</c:v>
                </c:pt>
                <c:pt idx="4048">
                  <c:v>8.4000000000000012E-3</c:v>
                </c:pt>
                <c:pt idx="4049">
                  <c:v>7.6E-3</c:v>
                </c:pt>
                <c:pt idx="4050">
                  <c:v>8.4000000000000012E-3</c:v>
                </c:pt>
                <c:pt idx="4051">
                  <c:v>7.6E-3</c:v>
                </c:pt>
                <c:pt idx="4052">
                  <c:v>9.1999999999999998E-3</c:v>
                </c:pt>
                <c:pt idx="4053">
                  <c:v>8.4000000000000012E-3</c:v>
                </c:pt>
                <c:pt idx="4054">
                  <c:v>9.1999999999999998E-3</c:v>
                </c:pt>
                <c:pt idx="4055">
                  <c:v>8.4000000000000012E-3</c:v>
                </c:pt>
                <c:pt idx="4056">
                  <c:v>8.0000000000000002E-3</c:v>
                </c:pt>
                <c:pt idx="4057">
                  <c:v>8.0000000000000002E-3</c:v>
                </c:pt>
                <c:pt idx="4058">
                  <c:v>8.4000000000000012E-3</c:v>
                </c:pt>
                <c:pt idx="4059">
                  <c:v>8.4000000000000012E-3</c:v>
                </c:pt>
                <c:pt idx="4060">
                  <c:v>8.0000000000000002E-3</c:v>
                </c:pt>
                <c:pt idx="4061">
                  <c:v>8.0000000000000002E-3</c:v>
                </c:pt>
                <c:pt idx="4062">
                  <c:v>8.4000000000000012E-3</c:v>
                </c:pt>
                <c:pt idx="4063">
                  <c:v>8.0000000000000002E-3</c:v>
                </c:pt>
                <c:pt idx="4064">
                  <c:v>8.4000000000000012E-3</c:v>
                </c:pt>
                <c:pt idx="4065">
                  <c:v>7.6E-3</c:v>
                </c:pt>
                <c:pt idx="4066">
                  <c:v>8.4000000000000012E-3</c:v>
                </c:pt>
                <c:pt idx="4067">
                  <c:v>7.6E-3</c:v>
                </c:pt>
                <c:pt idx="4068">
                  <c:v>8.4000000000000012E-3</c:v>
                </c:pt>
                <c:pt idx="4069">
                  <c:v>8.7999999999999988E-3</c:v>
                </c:pt>
                <c:pt idx="4070">
                  <c:v>8.7999999999999988E-3</c:v>
                </c:pt>
                <c:pt idx="4071">
                  <c:v>8.7999999999999988E-3</c:v>
                </c:pt>
                <c:pt idx="4072">
                  <c:v>8.4000000000000012E-3</c:v>
                </c:pt>
                <c:pt idx="4073">
                  <c:v>8.4000000000000012E-3</c:v>
                </c:pt>
                <c:pt idx="4074">
                  <c:v>8.4000000000000012E-3</c:v>
                </c:pt>
                <c:pt idx="4075">
                  <c:v>8.4000000000000012E-3</c:v>
                </c:pt>
                <c:pt idx="4076">
                  <c:v>8.4000000000000012E-3</c:v>
                </c:pt>
                <c:pt idx="4077">
                  <c:v>8.4000000000000012E-3</c:v>
                </c:pt>
                <c:pt idx="4078">
                  <c:v>7.6E-3</c:v>
                </c:pt>
                <c:pt idx="4079">
                  <c:v>8.4000000000000012E-3</c:v>
                </c:pt>
                <c:pt idx="4080">
                  <c:v>8.7999999999999988E-3</c:v>
                </c:pt>
                <c:pt idx="4081">
                  <c:v>8.0000000000000002E-3</c:v>
                </c:pt>
                <c:pt idx="4082">
                  <c:v>8.0000000000000002E-3</c:v>
                </c:pt>
                <c:pt idx="4083">
                  <c:v>8.0000000000000002E-3</c:v>
                </c:pt>
                <c:pt idx="4084">
                  <c:v>8.4000000000000012E-3</c:v>
                </c:pt>
                <c:pt idx="4085">
                  <c:v>8.4000000000000012E-3</c:v>
                </c:pt>
                <c:pt idx="4086">
                  <c:v>8.4000000000000012E-3</c:v>
                </c:pt>
                <c:pt idx="4087">
                  <c:v>9.1999999999999998E-3</c:v>
                </c:pt>
                <c:pt idx="4088">
                  <c:v>8.4000000000000012E-3</c:v>
                </c:pt>
                <c:pt idx="4089">
                  <c:v>8.0000000000000002E-3</c:v>
                </c:pt>
                <c:pt idx="4090">
                  <c:v>8.0000000000000002E-3</c:v>
                </c:pt>
                <c:pt idx="4091">
                  <c:v>8.0000000000000002E-3</c:v>
                </c:pt>
                <c:pt idx="4092">
                  <c:v>8.4000000000000012E-3</c:v>
                </c:pt>
                <c:pt idx="4093">
                  <c:v>8.0000000000000002E-3</c:v>
                </c:pt>
                <c:pt idx="4094">
                  <c:v>8.0000000000000002E-3</c:v>
                </c:pt>
                <c:pt idx="4095">
                  <c:v>8.4000000000000012E-3</c:v>
                </c:pt>
                <c:pt idx="4096">
                  <c:v>8.4000000000000012E-3</c:v>
                </c:pt>
                <c:pt idx="4097">
                  <c:v>7.6E-3</c:v>
                </c:pt>
                <c:pt idx="4098">
                  <c:v>8.4000000000000012E-3</c:v>
                </c:pt>
                <c:pt idx="4099">
                  <c:v>7.6E-3</c:v>
                </c:pt>
                <c:pt idx="4100">
                  <c:v>8.7999999999999988E-3</c:v>
                </c:pt>
                <c:pt idx="4101">
                  <c:v>8.0000000000000002E-3</c:v>
                </c:pt>
                <c:pt idx="4102">
                  <c:v>8.0000000000000002E-3</c:v>
                </c:pt>
                <c:pt idx="4103">
                  <c:v>8.0000000000000002E-3</c:v>
                </c:pt>
                <c:pt idx="4104">
                  <c:v>8.7999999999999988E-3</c:v>
                </c:pt>
                <c:pt idx="4105">
                  <c:v>8.0000000000000002E-3</c:v>
                </c:pt>
                <c:pt idx="4106">
                  <c:v>8.0000000000000002E-3</c:v>
                </c:pt>
                <c:pt idx="4107">
                  <c:v>8.0000000000000002E-3</c:v>
                </c:pt>
                <c:pt idx="4108">
                  <c:v>8.4000000000000012E-3</c:v>
                </c:pt>
                <c:pt idx="4109">
                  <c:v>8.4000000000000012E-3</c:v>
                </c:pt>
                <c:pt idx="4110">
                  <c:v>8.7999999999999988E-3</c:v>
                </c:pt>
                <c:pt idx="4111">
                  <c:v>8.4000000000000012E-3</c:v>
                </c:pt>
                <c:pt idx="4112">
                  <c:v>8.4000000000000012E-3</c:v>
                </c:pt>
                <c:pt idx="4113">
                  <c:v>7.6E-3</c:v>
                </c:pt>
                <c:pt idx="4114">
                  <c:v>8.4000000000000012E-3</c:v>
                </c:pt>
                <c:pt idx="4115">
                  <c:v>7.6E-3</c:v>
                </c:pt>
                <c:pt idx="4116">
                  <c:v>8.7999999999999988E-3</c:v>
                </c:pt>
                <c:pt idx="4117">
                  <c:v>8.7999999999999988E-3</c:v>
                </c:pt>
                <c:pt idx="4118">
                  <c:v>8.7999999999999988E-3</c:v>
                </c:pt>
                <c:pt idx="4119">
                  <c:v>8.0000000000000002E-3</c:v>
                </c:pt>
                <c:pt idx="4120">
                  <c:v>6.4000000000000003E-3</c:v>
                </c:pt>
                <c:pt idx="4121">
                  <c:v>5.5999999999999999E-3</c:v>
                </c:pt>
                <c:pt idx="4122">
                  <c:v>4.8000000000000004E-3</c:v>
                </c:pt>
                <c:pt idx="4123">
                  <c:v>4.3999999999999994E-3</c:v>
                </c:pt>
                <c:pt idx="4124">
                  <c:v>2.4000000000000002E-3</c:v>
                </c:pt>
                <c:pt idx="4125">
                  <c:v>1.2000000000000001E-3</c:v>
                </c:pt>
                <c:pt idx="4126">
                  <c:v>1.2000000000000001E-3</c:v>
                </c:pt>
                <c:pt idx="4127">
                  <c:v>4.0000000000000002E-4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4.0000000000000002E-4</c:v>
                </c:pt>
                <c:pt idx="4137">
                  <c:v>4.0000000000000002E-4</c:v>
                </c:pt>
                <c:pt idx="4138">
                  <c:v>4.0000000000000002E-4</c:v>
                </c:pt>
                <c:pt idx="4139">
                  <c:v>4.0000000000000002E-4</c:v>
                </c:pt>
                <c:pt idx="4140">
                  <c:v>4.0000000000000002E-4</c:v>
                </c:pt>
                <c:pt idx="4141">
                  <c:v>4.0000000000000002E-4</c:v>
                </c:pt>
                <c:pt idx="4142">
                  <c:v>4.0000000000000002E-4</c:v>
                </c:pt>
                <c:pt idx="4143">
                  <c:v>4.0000000000000002E-4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4.0000000000000002E-4</c:v>
                </c:pt>
                <c:pt idx="4153">
                  <c:v>4.0000000000000002E-4</c:v>
                </c:pt>
                <c:pt idx="4154">
                  <c:v>4.0000000000000002E-4</c:v>
                </c:pt>
                <c:pt idx="4155">
                  <c:v>4.0000000000000002E-4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4.0000000000000002E-4</c:v>
                </c:pt>
                <c:pt idx="4161">
                  <c:v>4.0000000000000002E-4</c:v>
                </c:pt>
                <c:pt idx="4162">
                  <c:v>4.0000000000000002E-4</c:v>
                </c:pt>
                <c:pt idx="4163">
                  <c:v>4.0000000000000002E-4</c:v>
                </c:pt>
                <c:pt idx="4164">
                  <c:v>4.0000000000000002E-4</c:v>
                </c:pt>
                <c:pt idx="4165">
                  <c:v>4.0000000000000002E-4</c:v>
                </c:pt>
                <c:pt idx="4166">
                  <c:v>4.0000000000000002E-4</c:v>
                </c:pt>
                <c:pt idx="4167">
                  <c:v>4.0000000000000002E-4</c:v>
                </c:pt>
                <c:pt idx="4168">
                  <c:v>4.0000000000000002E-4</c:v>
                </c:pt>
                <c:pt idx="4169">
                  <c:v>4.0000000000000002E-4</c:v>
                </c:pt>
                <c:pt idx="4170">
                  <c:v>4.0000000000000002E-4</c:v>
                </c:pt>
                <c:pt idx="4171">
                  <c:v>4.0000000000000002E-4</c:v>
                </c:pt>
                <c:pt idx="4172">
                  <c:v>4.0000000000000002E-4</c:v>
                </c:pt>
                <c:pt idx="4173">
                  <c:v>4.0000000000000002E-4</c:v>
                </c:pt>
                <c:pt idx="4174">
                  <c:v>4.0000000000000002E-4</c:v>
                </c:pt>
                <c:pt idx="4175">
                  <c:v>4.0000000000000002E-4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4.0000000000000002E-4</c:v>
                </c:pt>
                <c:pt idx="4181">
                  <c:v>4.0000000000000002E-4</c:v>
                </c:pt>
                <c:pt idx="4182">
                  <c:v>4.0000000000000002E-4</c:v>
                </c:pt>
                <c:pt idx="4183">
                  <c:v>4.0000000000000002E-4</c:v>
                </c:pt>
                <c:pt idx="4184">
                  <c:v>4.0000000000000002E-4</c:v>
                </c:pt>
                <c:pt idx="4185">
                  <c:v>4.0000000000000002E-4</c:v>
                </c:pt>
                <c:pt idx="4186">
                  <c:v>4.0000000000000002E-4</c:v>
                </c:pt>
                <c:pt idx="4187">
                  <c:v>4.0000000000000002E-4</c:v>
                </c:pt>
                <c:pt idx="4188">
                  <c:v>4.0000000000000002E-4</c:v>
                </c:pt>
                <c:pt idx="4189">
                  <c:v>4.0000000000000002E-4</c:v>
                </c:pt>
                <c:pt idx="4190">
                  <c:v>4.0000000000000002E-4</c:v>
                </c:pt>
                <c:pt idx="4191">
                  <c:v>4.0000000000000002E-4</c:v>
                </c:pt>
                <c:pt idx="4192">
                  <c:v>4.0000000000000002E-4</c:v>
                </c:pt>
                <c:pt idx="4193">
                  <c:v>4.0000000000000002E-4</c:v>
                </c:pt>
                <c:pt idx="4194">
                  <c:v>4.0000000000000002E-4</c:v>
                </c:pt>
                <c:pt idx="4195">
                  <c:v>4.0000000000000002E-4</c:v>
                </c:pt>
                <c:pt idx="4196">
                  <c:v>4.0000000000000002E-4</c:v>
                </c:pt>
                <c:pt idx="4197">
                  <c:v>4.0000000000000002E-4</c:v>
                </c:pt>
                <c:pt idx="4198">
                  <c:v>4.0000000000000002E-4</c:v>
                </c:pt>
                <c:pt idx="4199">
                  <c:v>4.0000000000000002E-4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4.0000000000000002E-4</c:v>
                </c:pt>
                <c:pt idx="4241">
                  <c:v>4.0000000000000002E-4</c:v>
                </c:pt>
                <c:pt idx="4242">
                  <c:v>4.0000000000000002E-4</c:v>
                </c:pt>
                <c:pt idx="4243">
                  <c:v>4.0000000000000002E-4</c:v>
                </c:pt>
                <c:pt idx="4244">
                  <c:v>4.0000000000000002E-4</c:v>
                </c:pt>
                <c:pt idx="4245">
                  <c:v>4.0000000000000002E-4</c:v>
                </c:pt>
                <c:pt idx="4246">
                  <c:v>4.0000000000000002E-4</c:v>
                </c:pt>
                <c:pt idx="4247">
                  <c:v>4.0000000000000002E-4</c:v>
                </c:pt>
                <c:pt idx="4248">
                  <c:v>4.0000000000000002E-4</c:v>
                </c:pt>
                <c:pt idx="4249">
                  <c:v>4.0000000000000002E-4</c:v>
                </c:pt>
                <c:pt idx="4250">
                  <c:v>4.0000000000000002E-4</c:v>
                </c:pt>
                <c:pt idx="4251">
                  <c:v>4.0000000000000002E-4</c:v>
                </c:pt>
                <c:pt idx="4252">
                  <c:v>4.0000000000000002E-4</c:v>
                </c:pt>
                <c:pt idx="4253">
                  <c:v>4.0000000000000002E-4</c:v>
                </c:pt>
                <c:pt idx="4254">
                  <c:v>4.0000000000000002E-4</c:v>
                </c:pt>
                <c:pt idx="4255">
                  <c:v>4.0000000000000002E-4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4.0000000000000002E-4</c:v>
                </c:pt>
                <c:pt idx="4261">
                  <c:v>4.0000000000000002E-4</c:v>
                </c:pt>
                <c:pt idx="4262">
                  <c:v>4.0000000000000002E-4</c:v>
                </c:pt>
                <c:pt idx="4263">
                  <c:v>4.0000000000000002E-4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4.0000000000000002E-4</c:v>
                </c:pt>
                <c:pt idx="4273">
                  <c:v>4.0000000000000002E-4</c:v>
                </c:pt>
                <c:pt idx="4274">
                  <c:v>4.0000000000000002E-4</c:v>
                </c:pt>
                <c:pt idx="4275">
                  <c:v>4.0000000000000002E-4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4.0000000000000002E-4</c:v>
                </c:pt>
                <c:pt idx="4281">
                  <c:v>4.0000000000000002E-4</c:v>
                </c:pt>
                <c:pt idx="4282">
                  <c:v>4.0000000000000002E-4</c:v>
                </c:pt>
                <c:pt idx="4283">
                  <c:v>4.0000000000000002E-4</c:v>
                </c:pt>
                <c:pt idx="4284">
                  <c:v>4.0000000000000002E-4</c:v>
                </c:pt>
                <c:pt idx="4285">
                  <c:v>4.0000000000000002E-4</c:v>
                </c:pt>
                <c:pt idx="4286">
                  <c:v>4.0000000000000002E-4</c:v>
                </c:pt>
                <c:pt idx="4287">
                  <c:v>4.0000000000000002E-4</c:v>
                </c:pt>
                <c:pt idx="4288">
                  <c:v>4.0000000000000002E-4</c:v>
                </c:pt>
                <c:pt idx="4289">
                  <c:v>4.0000000000000002E-4</c:v>
                </c:pt>
                <c:pt idx="4290">
                  <c:v>4.0000000000000002E-4</c:v>
                </c:pt>
                <c:pt idx="4291">
                  <c:v>4.0000000000000002E-4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4.0000000000000002E-4</c:v>
                </c:pt>
                <c:pt idx="4297">
                  <c:v>4.0000000000000002E-4</c:v>
                </c:pt>
                <c:pt idx="4298">
                  <c:v>4.0000000000000002E-4</c:v>
                </c:pt>
                <c:pt idx="4299">
                  <c:v>4.0000000000000002E-4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4.0000000000000002E-4</c:v>
                </c:pt>
                <c:pt idx="4309">
                  <c:v>4.0000000000000002E-4</c:v>
                </c:pt>
                <c:pt idx="4310">
                  <c:v>4.0000000000000002E-4</c:v>
                </c:pt>
                <c:pt idx="4311">
                  <c:v>4.0000000000000002E-4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4.0000000000000002E-4</c:v>
                </c:pt>
                <c:pt idx="4317">
                  <c:v>4.0000000000000002E-4</c:v>
                </c:pt>
                <c:pt idx="4318">
                  <c:v>4.0000000000000002E-4</c:v>
                </c:pt>
                <c:pt idx="4319">
                  <c:v>4.0000000000000002E-4</c:v>
                </c:pt>
                <c:pt idx="4320">
                  <c:v>4.0000000000000002E-4</c:v>
                </c:pt>
                <c:pt idx="4321">
                  <c:v>4.0000000000000002E-4</c:v>
                </c:pt>
                <c:pt idx="4322">
                  <c:v>4.0000000000000002E-4</c:v>
                </c:pt>
                <c:pt idx="4323">
                  <c:v>4.0000000000000002E-4</c:v>
                </c:pt>
                <c:pt idx="4324">
                  <c:v>4.0000000000000002E-4</c:v>
                </c:pt>
                <c:pt idx="4325">
                  <c:v>4.0000000000000002E-4</c:v>
                </c:pt>
                <c:pt idx="4326">
                  <c:v>4.0000000000000002E-4</c:v>
                </c:pt>
                <c:pt idx="4327">
                  <c:v>4.0000000000000002E-4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4.0000000000000002E-4</c:v>
                </c:pt>
                <c:pt idx="4337">
                  <c:v>4.0000000000000002E-4</c:v>
                </c:pt>
                <c:pt idx="4338">
                  <c:v>4.0000000000000002E-4</c:v>
                </c:pt>
                <c:pt idx="4339">
                  <c:v>4.0000000000000002E-4</c:v>
                </c:pt>
                <c:pt idx="4340">
                  <c:v>4.0000000000000002E-4</c:v>
                </c:pt>
                <c:pt idx="4341">
                  <c:v>4.0000000000000002E-4</c:v>
                </c:pt>
                <c:pt idx="4342">
                  <c:v>4.0000000000000002E-4</c:v>
                </c:pt>
                <c:pt idx="4343">
                  <c:v>4.0000000000000002E-4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4.0000000000000002E-4</c:v>
                </c:pt>
                <c:pt idx="4353">
                  <c:v>4.0000000000000002E-4</c:v>
                </c:pt>
                <c:pt idx="4354">
                  <c:v>4.0000000000000002E-4</c:v>
                </c:pt>
                <c:pt idx="4355">
                  <c:v>4.0000000000000002E-4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4.0000000000000002E-4</c:v>
                </c:pt>
                <c:pt idx="4361">
                  <c:v>4.0000000000000002E-4</c:v>
                </c:pt>
                <c:pt idx="4362">
                  <c:v>4.0000000000000002E-4</c:v>
                </c:pt>
                <c:pt idx="4363">
                  <c:v>4.0000000000000002E-4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4.0000000000000002E-4</c:v>
                </c:pt>
                <c:pt idx="4373">
                  <c:v>4.0000000000000002E-4</c:v>
                </c:pt>
                <c:pt idx="4374">
                  <c:v>4.0000000000000002E-4</c:v>
                </c:pt>
                <c:pt idx="4375">
                  <c:v>4.0000000000000002E-4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4.0000000000000002E-4</c:v>
                </c:pt>
                <c:pt idx="4389">
                  <c:v>4.0000000000000002E-4</c:v>
                </c:pt>
                <c:pt idx="4390">
                  <c:v>4.0000000000000002E-4</c:v>
                </c:pt>
                <c:pt idx="4391">
                  <c:v>4.0000000000000002E-4</c:v>
                </c:pt>
                <c:pt idx="4392">
                  <c:v>4.0000000000000002E-4</c:v>
                </c:pt>
                <c:pt idx="4393">
                  <c:v>4.0000000000000002E-4</c:v>
                </c:pt>
                <c:pt idx="4394">
                  <c:v>4.0000000000000002E-4</c:v>
                </c:pt>
                <c:pt idx="4395">
                  <c:v>4.0000000000000002E-4</c:v>
                </c:pt>
                <c:pt idx="4396">
                  <c:v>4.0000000000000002E-4</c:v>
                </c:pt>
                <c:pt idx="4397">
                  <c:v>4.0000000000000002E-4</c:v>
                </c:pt>
                <c:pt idx="4398">
                  <c:v>4.0000000000000002E-4</c:v>
                </c:pt>
                <c:pt idx="4399">
                  <c:v>4.0000000000000002E-4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4.0000000000000002E-4</c:v>
                </c:pt>
                <c:pt idx="4405">
                  <c:v>4.0000000000000002E-4</c:v>
                </c:pt>
                <c:pt idx="4406">
                  <c:v>4.0000000000000002E-4</c:v>
                </c:pt>
                <c:pt idx="4407">
                  <c:v>4.0000000000000002E-4</c:v>
                </c:pt>
                <c:pt idx="4408">
                  <c:v>4.0000000000000002E-4</c:v>
                </c:pt>
                <c:pt idx="4409">
                  <c:v>4.0000000000000002E-4</c:v>
                </c:pt>
                <c:pt idx="4410">
                  <c:v>4.0000000000000002E-4</c:v>
                </c:pt>
                <c:pt idx="4411">
                  <c:v>4.0000000000000002E-4</c:v>
                </c:pt>
                <c:pt idx="4412">
                  <c:v>4.0000000000000002E-4</c:v>
                </c:pt>
                <c:pt idx="4413">
                  <c:v>4.0000000000000002E-4</c:v>
                </c:pt>
                <c:pt idx="4414">
                  <c:v>4.0000000000000002E-4</c:v>
                </c:pt>
                <c:pt idx="4415">
                  <c:v>4.0000000000000002E-4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4.0000000000000002E-4</c:v>
                </c:pt>
                <c:pt idx="4421">
                  <c:v>4.0000000000000002E-4</c:v>
                </c:pt>
                <c:pt idx="4422">
                  <c:v>4.0000000000000002E-4</c:v>
                </c:pt>
                <c:pt idx="4423">
                  <c:v>4.0000000000000002E-4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4.0000000000000002E-4</c:v>
                </c:pt>
                <c:pt idx="4465">
                  <c:v>4.0000000000000002E-4</c:v>
                </c:pt>
                <c:pt idx="4466">
                  <c:v>4.0000000000000002E-4</c:v>
                </c:pt>
                <c:pt idx="4467">
                  <c:v>4.0000000000000002E-4</c:v>
                </c:pt>
                <c:pt idx="4468">
                  <c:v>4.0000000000000002E-4</c:v>
                </c:pt>
                <c:pt idx="4469">
                  <c:v>4.0000000000000002E-4</c:v>
                </c:pt>
                <c:pt idx="4470">
                  <c:v>4.0000000000000002E-4</c:v>
                </c:pt>
                <c:pt idx="4471">
                  <c:v>4.0000000000000002E-4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4.0000000000000002E-4</c:v>
                </c:pt>
                <c:pt idx="4485">
                  <c:v>4.0000000000000002E-4</c:v>
                </c:pt>
                <c:pt idx="4486">
                  <c:v>4.0000000000000002E-4</c:v>
                </c:pt>
                <c:pt idx="4487">
                  <c:v>4.0000000000000002E-4</c:v>
                </c:pt>
                <c:pt idx="4488">
                  <c:v>4.0000000000000002E-4</c:v>
                </c:pt>
                <c:pt idx="4489">
                  <c:v>4.0000000000000002E-4</c:v>
                </c:pt>
                <c:pt idx="4490">
                  <c:v>4.0000000000000002E-4</c:v>
                </c:pt>
                <c:pt idx="4491">
                  <c:v>4.0000000000000002E-4</c:v>
                </c:pt>
                <c:pt idx="4492">
                  <c:v>4.0000000000000002E-4</c:v>
                </c:pt>
                <c:pt idx="4493">
                  <c:v>4.0000000000000002E-4</c:v>
                </c:pt>
                <c:pt idx="4494">
                  <c:v>4.0000000000000002E-4</c:v>
                </c:pt>
                <c:pt idx="4495">
                  <c:v>4.0000000000000002E-4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4.0000000000000002E-4</c:v>
                </c:pt>
                <c:pt idx="4501">
                  <c:v>4.0000000000000002E-4</c:v>
                </c:pt>
                <c:pt idx="4502">
                  <c:v>4.0000000000000002E-4</c:v>
                </c:pt>
                <c:pt idx="4503">
                  <c:v>4.0000000000000002E-4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4.0000000000000002E-4</c:v>
                </c:pt>
                <c:pt idx="4509">
                  <c:v>4.0000000000000002E-4</c:v>
                </c:pt>
                <c:pt idx="4510">
                  <c:v>4.0000000000000002E-4</c:v>
                </c:pt>
                <c:pt idx="4511">
                  <c:v>4.0000000000000002E-4</c:v>
                </c:pt>
                <c:pt idx="4512">
                  <c:v>4.0000000000000002E-4</c:v>
                </c:pt>
                <c:pt idx="4513">
                  <c:v>4.0000000000000002E-4</c:v>
                </c:pt>
                <c:pt idx="4514">
                  <c:v>4.0000000000000002E-4</c:v>
                </c:pt>
                <c:pt idx="4515">
                  <c:v>4.0000000000000002E-4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4.0000000000000002E-4</c:v>
                </c:pt>
                <c:pt idx="4521">
                  <c:v>4.0000000000000002E-4</c:v>
                </c:pt>
                <c:pt idx="4522">
                  <c:v>4.0000000000000002E-4</c:v>
                </c:pt>
                <c:pt idx="4523">
                  <c:v>4.0000000000000002E-4</c:v>
                </c:pt>
                <c:pt idx="4524">
                  <c:v>4.0000000000000002E-4</c:v>
                </c:pt>
                <c:pt idx="4525">
                  <c:v>4.0000000000000002E-4</c:v>
                </c:pt>
                <c:pt idx="4526">
                  <c:v>4.0000000000000002E-4</c:v>
                </c:pt>
                <c:pt idx="4527">
                  <c:v>4.0000000000000002E-4</c:v>
                </c:pt>
                <c:pt idx="4528">
                  <c:v>4.0000000000000002E-4</c:v>
                </c:pt>
                <c:pt idx="4529">
                  <c:v>4.0000000000000002E-4</c:v>
                </c:pt>
                <c:pt idx="4530">
                  <c:v>4.0000000000000002E-4</c:v>
                </c:pt>
                <c:pt idx="4531">
                  <c:v>4.0000000000000002E-4</c:v>
                </c:pt>
                <c:pt idx="4532">
                  <c:v>4.0000000000000002E-4</c:v>
                </c:pt>
                <c:pt idx="4533">
                  <c:v>4.0000000000000002E-4</c:v>
                </c:pt>
                <c:pt idx="4534">
                  <c:v>4.0000000000000002E-4</c:v>
                </c:pt>
                <c:pt idx="4535">
                  <c:v>4.0000000000000002E-4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4.0000000000000002E-4</c:v>
                </c:pt>
                <c:pt idx="4553">
                  <c:v>4.0000000000000002E-4</c:v>
                </c:pt>
                <c:pt idx="4554">
                  <c:v>4.0000000000000002E-4</c:v>
                </c:pt>
                <c:pt idx="4555">
                  <c:v>4.0000000000000002E-4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4.0000000000000002E-4</c:v>
                </c:pt>
                <c:pt idx="4569">
                  <c:v>4.0000000000000002E-4</c:v>
                </c:pt>
                <c:pt idx="4570">
                  <c:v>4.0000000000000002E-4</c:v>
                </c:pt>
                <c:pt idx="4571">
                  <c:v>4.0000000000000002E-4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4.0000000000000002E-4</c:v>
                </c:pt>
                <c:pt idx="4589">
                  <c:v>4.0000000000000002E-4</c:v>
                </c:pt>
                <c:pt idx="4590">
                  <c:v>4.0000000000000002E-4</c:v>
                </c:pt>
                <c:pt idx="4591">
                  <c:v>4.0000000000000002E-4</c:v>
                </c:pt>
                <c:pt idx="4592">
                  <c:v>4.0000000000000002E-4</c:v>
                </c:pt>
                <c:pt idx="4593">
                  <c:v>4.0000000000000002E-4</c:v>
                </c:pt>
                <c:pt idx="4594">
                  <c:v>4.0000000000000002E-4</c:v>
                </c:pt>
                <c:pt idx="4595">
                  <c:v>4.0000000000000002E-4</c:v>
                </c:pt>
                <c:pt idx="4596">
                  <c:v>4.0000000000000002E-4</c:v>
                </c:pt>
                <c:pt idx="4597">
                  <c:v>4.0000000000000002E-4</c:v>
                </c:pt>
                <c:pt idx="4598">
                  <c:v>4.0000000000000002E-4</c:v>
                </c:pt>
                <c:pt idx="4599">
                  <c:v>4.0000000000000002E-4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4.0000000000000002E-4</c:v>
                </c:pt>
                <c:pt idx="4609">
                  <c:v>4.0000000000000002E-4</c:v>
                </c:pt>
                <c:pt idx="4610">
                  <c:v>4.0000000000000002E-4</c:v>
                </c:pt>
                <c:pt idx="4611">
                  <c:v>4.0000000000000002E-4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4.0000000000000002E-4</c:v>
                </c:pt>
                <c:pt idx="4625">
                  <c:v>4.0000000000000002E-4</c:v>
                </c:pt>
                <c:pt idx="4626">
                  <c:v>4.0000000000000002E-4</c:v>
                </c:pt>
                <c:pt idx="4627">
                  <c:v>4.0000000000000002E-4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4.0000000000000002E-4</c:v>
                </c:pt>
                <c:pt idx="4633">
                  <c:v>4.0000000000000002E-4</c:v>
                </c:pt>
                <c:pt idx="4634">
                  <c:v>4.0000000000000002E-4</c:v>
                </c:pt>
                <c:pt idx="4635">
                  <c:v>4.0000000000000002E-4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4.0000000000000002E-4</c:v>
                </c:pt>
                <c:pt idx="4641">
                  <c:v>4.0000000000000002E-4</c:v>
                </c:pt>
                <c:pt idx="4642">
                  <c:v>4.0000000000000002E-4</c:v>
                </c:pt>
                <c:pt idx="4643">
                  <c:v>4.0000000000000002E-4</c:v>
                </c:pt>
                <c:pt idx="4644">
                  <c:v>4.0000000000000002E-4</c:v>
                </c:pt>
                <c:pt idx="4645">
                  <c:v>4.0000000000000002E-4</c:v>
                </c:pt>
                <c:pt idx="4646">
                  <c:v>4.0000000000000002E-4</c:v>
                </c:pt>
                <c:pt idx="4647">
                  <c:v>4.0000000000000002E-4</c:v>
                </c:pt>
                <c:pt idx="4648">
                  <c:v>4.0000000000000002E-4</c:v>
                </c:pt>
                <c:pt idx="4649">
                  <c:v>4.0000000000000002E-4</c:v>
                </c:pt>
                <c:pt idx="4650">
                  <c:v>4.0000000000000002E-4</c:v>
                </c:pt>
                <c:pt idx="4651">
                  <c:v>4.0000000000000002E-4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4.0000000000000002E-4</c:v>
                </c:pt>
                <c:pt idx="4661">
                  <c:v>4.0000000000000002E-4</c:v>
                </c:pt>
                <c:pt idx="4662">
                  <c:v>4.0000000000000002E-4</c:v>
                </c:pt>
                <c:pt idx="4663">
                  <c:v>4.0000000000000002E-4</c:v>
                </c:pt>
                <c:pt idx="4664">
                  <c:v>4.0000000000000002E-4</c:v>
                </c:pt>
                <c:pt idx="4665">
                  <c:v>4.0000000000000002E-4</c:v>
                </c:pt>
                <c:pt idx="4666">
                  <c:v>4.0000000000000002E-4</c:v>
                </c:pt>
                <c:pt idx="4667">
                  <c:v>4.0000000000000002E-4</c:v>
                </c:pt>
                <c:pt idx="4668">
                  <c:v>4.0000000000000002E-4</c:v>
                </c:pt>
                <c:pt idx="4669">
                  <c:v>4.0000000000000002E-4</c:v>
                </c:pt>
                <c:pt idx="4670">
                  <c:v>4.0000000000000002E-4</c:v>
                </c:pt>
                <c:pt idx="4671">
                  <c:v>4.0000000000000002E-4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4.0000000000000002E-4</c:v>
                </c:pt>
                <c:pt idx="4677">
                  <c:v>4.0000000000000002E-4</c:v>
                </c:pt>
                <c:pt idx="4678">
                  <c:v>4.0000000000000002E-4</c:v>
                </c:pt>
                <c:pt idx="4679">
                  <c:v>4.0000000000000002E-4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4.0000000000000002E-4</c:v>
                </c:pt>
                <c:pt idx="4685">
                  <c:v>4.0000000000000002E-4</c:v>
                </c:pt>
                <c:pt idx="4686">
                  <c:v>4.0000000000000002E-4</c:v>
                </c:pt>
                <c:pt idx="4687">
                  <c:v>4.0000000000000002E-4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4.0000000000000002E-4</c:v>
                </c:pt>
                <c:pt idx="4697">
                  <c:v>4.0000000000000002E-4</c:v>
                </c:pt>
                <c:pt idx="4698">
                  <c:v>4.0000000000000002E-4</c:v>
                </c:pt>
                <c:pt idx="4699">
                  <c:v>4.0000000000000002E-4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0</c:v>
                </c:pt>
                <c:pt idx="4704">
                  <c:v>4.0000000000000002E-4</c:v>
                </c:pt>
                <c:pt idx="4705">
                  <c:v>4.0000000000000002E-4</c:v>
                </c:pt>
                <c:pt idx="4706">
                  <c:v>4.0000000000000002E-4</c:v>
                </c:pt>
                <c:pt idx="4707">
                  <c:v>4.0000000000000002E-4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4.0000000000000002E-4</c:v>
                </c:pt>
                <c:pt idx="4713">
                  <c:v>4.0000000000000002E-4</c:v>
                </c:pt>
                <c:pt idx="4714">
                  <c:v>4.0000000000000002E-4</c:v>
                </c:pt>
                <c:pt idx="4715">
                  <c:v>4.0000000000000002E-4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4.0000000000000002E-4</c:v>
                </c:pt>
                <c:pt idx="4721">
                  <c:v>4.0000000000000002E-4</c:v>
                </c:pt>
                <c:pt idx="4722">
                  <c:v>4.0000000000000002E-4</c:v>
                </c:pt>
                <c:pt idx="4723">
                  <c:v>4.0000000000000002E-4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0</c:v>
                </c:pt>
                <c:pt idx="4728">
                  <c:v>4.0000000000000002E-4</c:v>
                </c:pt>
                <c:pt idx="4729">
                  <c:v>4.0000000000000002E-4</c:v>
                </c:pt>
                <c:pt idx="4730">
                  <c:v>4.0000000000000002E-4</c:v>
                </c:pt>
                <c:pt idx="4731">
                  <c:v>4.0000000000000002E-4</c:v>
                </c:pt>
                <c:pt idx="4732">
                  <c:v>4.0000000000000002E-4</c:v>
                </c:pt>
                <c:pt idx="4733">
                  <c:v>4.0000000000000002E-4</c:v>
                </c:pt>
                <c:pt idx="4734">
                  <c:v>4.0000000000000002E-4</c:v>
                </c:pt>
                <c:pt idx="4735">
                  <c:v>4.0000000000000002E-4</c:v>
                </c:pt>
                <c:pt idx="4736">
                  <c:v>4.0000000000000002E-4</c:v>
                </c:pt>
                <c:pt idx="4737">
                  <c:v>4.0000000000000002E-4</c:v>
                </c:pt>
                <c:pt idx="4738">
                  <c:v>4.0000000000000002E-4</c:v>
                </c:pt>
                <c:pt idx="4739">
                  <c:v>4.0000000000000002E-4</c:v>
                </c:pt>
                <c:pt idx="4740">
                  <c:v>4.0000000000000002E-4</c:v>
                </c:pt>
                <c:pt idx="4741">
                  <c:v>4.0000000000000002E-4</c:v>
                </c:pt>
                <c:pt idx="4742">
                  <c:v>4.0000000000000002E-4</c:v>
                </c:pt>
                <c:pt idx="4743">
                  <c:v>4.0000000000000002E-4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4.0000000000000002E-4</c:v>
                </c:pt>
                <c:pt idx="4749">
                  <c:v>4.0000000000000002E-4</c:v>
                </c:pt>
                <c:pt idx="4750">
                  <c:v>4.0000000000000002E-4</c:v>
                </c:pt>
                <c:pt idx="4751">
                  <c:v>4.0000000000000002E-4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4.0000000000000002E-4</c:v>
                </c:pt>
                <c:pt idx="4765">
                  <c:v>4.0000000000000002E-4</c:v>
                </c:pt>
                <c:pt idx="4766">
                  <c:v>4.0000000000000002E-4</c:v>
                </c:pt>
                <c:pt idx="4767">
                  <c:v>4.0000000000000002E-4</c:v>
                </c:pt>
                <c:pt idx="4768">
                  <c:v>4.0000000000000002E-4</c:v>
                </c:pt>
                <c:pt idx="4769">
                  <c:v>4.0000000000000002E-4</c:v>
                </c:pt>
                <c:pt idx="4770">
                  <c:v>4.0000000000000002E-4</c:v>
                </c:pt>
                <c:pt idx="4771">
                  <c:v>4.0000000000000002E-4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4.0000000000000002E-4</c:v>
                </c:pt>
                <c:pt idx="4777">
                  <c:v>4.0000000000000002E-4</c:v>
                </c:pt>
                <c:pt idx="4778">
                  <c:v>4.0000000000000002E-4</c:v>
                </c:pt>
                <c:pt idx="4779">
                  <c:v>4.0000000000000002E-4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0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4.0000000000000002E-4</c:v>
                </c:pt>
                <c:pt idx="4797">
                  <c:v>4.0000000000000002E-4</c:v>
                </c:pt>
                <c:pt idx="4798">
                  <c:v>4.0000000000000002E-4</c:v>
                </c:pt>
                <c:pt idx="4799">
                  <c:v>4.0000000000000002E-4</c:v>
                </c:pt>
                <c:pt idx="4800">
                  <c:v>4.0000000000000002E-4</c:v>
                </c:pt>
                <c:pt idx="4801">
                  <c:v>4.0000000000000002E-4</c:v>
                </c:pt>
                <c:pt idx="4802">
                  <c:v>4.0000000000000002E-4</c:v>
                </c:pt>
                <c:pt idx="4803">
                  <c:v>4.0000000000000002E-4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4.0000000000000002E-4</c:v>
                </c:pt>
                <c:pt idx="4813">
                  <c:v>4.0000000000000002E-4</c:v>
                </c:pt>
                <c:pt idx="4814">
                  <c:v>4.0000000000000002E-4</c:v>
                </c:pt>
                <c:pt idx="4815">
                  <c:v>4.0000000000000002E-4</c:v>
                </c:pt>
                <c:pt idx="4816">
                  <c:v>4.0000000000000002E-4</c:v>
                </c:pt>
                <c:pt idx="4817">
                  <c:v>4.0000000000000002E-4</c:v>
                </c:pt>
                <c:pt idx="4818">
                  <c:v>4.0000000000000002E-4</c:v>
                </c:pt>
                <c:pt idx="4819">
                  <c:v>4.0000000000000002E-4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4.0000000000000002E-4</c:v>
                </c:pt>
                <c:pt idx="4825">
                  <c:v>4.0000000000000002E-4</c:v>
                </c:pt>
                <c:pt idx="4826">
                  <c:v>4.0000000000000002E-4</c:v>
                </c:pt>
                <c:pt idx="4827">
                  <c:v>4.0000000000000002E-4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4.0000000000000002E-4</c:v>
                </c:pt>
                <c:pt idx="4833">
                  <c:v>4.0000000000000002E-4</c:v>
                </c:pt>
                <c:pt idx="4834">
                  <c:v>4.0000000000000002E-4</c:v>
                </c:pt>
                <c:pt idx="4835">
                  <c:v>4.0000000000000002E-4</c:v>
                </c:pt>
                <c:pt idx="4836">
                  <c:v>4.0000000000000002E-4</c:v>
                </c:pt>
                <c:pt idx="4837">
                  <c:v>4.0000000000000002E-4</c:v>
                </c:pt>
                <c:pt idx="4838">
                  <c:v>4.0000000000000002E-4</c:v>
                </c:pt>
                <c:pt idx="4839">
                  <c:v>4.0000000000000002E-4</c:v>
                </c:pt>
                <c:pt idx="4840">
                  <c:v>4.0000000000000002E-4</c:v>
                </c:pt>
                <c:pt idx="4841">
                  <c:v>4.0000000000000002E-4</c:v>
                </c:pt>
                <c:pt idx="4842">
                  <c:v>4.0000000000000002E-4</c:v>
                </c:pt>
                <c:pt idx="4843">
                  <c:v>4.0000000000000002E-4</c:v>
                </c:pt>
                <c:pt idx="4844">
                  <c:v>4.0000000000000002E-4</c:v>
                </c:pt>
                <c:pt idx="4845">
                  <c:v>4.0000000000000002E-4</c:v>
                </c:pt>
                <c:pt idx="4846">
                  <c:v>4.0000000000000002E-4</c:v>
                </c:pt>
                <c:pt idx="4847">
                  <c:v>4.0000000000000002E-4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4.0000000000000002E-4</c:v>
                </c:pt>
                <c:pt idx="4857">
                  <c:v>4.0000000000000002E-4</c:v>
                </c:pt>
                <c:pt idx="4858">
                  <c:v>4.0000000000000002E-4</c:v>
                </c:pt>
                <c:pt idx="4859">
                  <c:v>4.0000000000000002E-4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4.0000000000000002E-4</c:v>
                </c:pt>
                <c:pt idx="4865">
                  <c:v>4.0000000000000002E-4</c:v>
                </c:pt>
                <c:pt idx="4866">
                  <c:v>4.0000000000000002E-4</c:v>
                </c:pt>
                <c:pt idx="4867">
                  <c:v>4.0000000000000002E-4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4.0000000000000002E-4</c:v>
                </c:pt>
                <c:pt idx="4873">
                  <c:v>4.0000000000000002E-4</c:v>
                </c:pt>
                <c:pt idx="4874">
                  <c:v>4.0000000000000002E-4</c:v>
                </c:pt>
                <c:pt idx="4875">
                  <c:v>4.0000000000000002E-4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4.0000000000000002E-4</c:v>
                </c:pt>
                <c:pt idx="4881">
                  <c:v>4.0000000000000002E-4</c:v>
                </c:pt>
                <c:pt idx="4882">
                  <c:v>4.0000000000000002E-4</c:v>
                </c:pt>
                <c:pt idx="4883">
                  <c:v>4.0000000000000002E-4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4.0000000000000002E-4</c:v>
                </c:pt>
                <c:pt idx="4889">
                  <c:v>4.0000000000000002E-4</c:v>
                </c:pt>
                <c:pt idx="4890">
                  <c:v>4.0000000000000002E-4</c:v>
                </c:pt>
                <c:pt idx="4891">
                  <c:v>4.0000000000000002E-4</c:v>
                </c:pt>
                <c:pt idx="4892">
                  <c:v>4.0000000000000002E-4</c:v>
                </c:pt>
                <c:pt idx="4893">
                  <c:v>4.0000000000000002E-4</c:v>
                </c:pt>
                <c:pt idx="4894">
                  <c:v>4.0000000000000002E-4</c:v>
                </c:pt>
                <c:pt idx="4895">
                  <c:v>4.0000000000000002E-4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4.0000000000000002E-4</c:v>
                </c:pt>
                <c:pt idx="4901">
                  <c:v>4.0000000000000002E-4</c:v>
                </c:pt>
                <c:pt idx="4902">
                  <c:v>4.0000000000000002E-4</c:v>
                </c:pt>
                <c:pt idx="4903">
                  <c:v>4.0000000000000002E-4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4.0000000000000002E-4</c:v>
                </c:pt>
                <c:pt idx="4917">
                  <c:v>4.0000000000000002E-4</c:v>
                </c:pt>
                <c:pt idx="4918">
                  <c:v>4.0000000000000002E-4</c:v>
                </c:pt>
                <c:pt idx="4919">
                  <c:v>4.0000000000000002E-4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4.0000000000000002E-4</c:v>
                </c:pt>
                <c:pt idx="4925">
                  <c:v>4.0000000000000002E-4</c:v>
                </c:pt>
                <c:pt idx="4926">
                  <c:v>4.0000000000000002E-4</c:v>
                </c:pt>
                <c:pt idx="4927">
                  <c:v>4.0000000000000002E-4</c:v>
                </c:pt>
                <c:pt idx="4928">
                  <c:v>4.0000000000000002E-4</c:v>
                </c:pt>
                <c:pt idx="4929">
                  <c:v>4.0000000000000002E-4</c:v>
                </c:pt>
                <c:pt idx="4930">
                  <c:v>4.0000000000000002E-4</c:v>
                </c:pt>
                <c:pt idx="4931">
                  <c:v>4.0000000000000002E-4</c:v>
                </c:pt>
                <c:pt idx="4932">
                  <c:v>4.0000000000000002E-4</c:v>
                </c:pt>
                <c:pt idx="4933">
                  <c:v>4.0000000000000002E-4</c:v>
                </c:pt>
                <c:pt idx="4934">
                  <c:v>4.0000000000000002E-4</c:v>
                </c:pt>
                <c:pt idx="4935">
                  <c:v>4.0000000000000002E-4</c:v>
                </c:pt>
                <c:pt idx="4936">
                  <c:v>4.0000000000000002E-4</c:v>
                </c:pt>
                <c:pt idx="4937">
                  <c:v>4.0000000000000002E-4</c:v>
                </c:pt>
                <c:pt idx="4938">
                  <c:v>4.0000000000000002E-4</c:v>
                </c:pt>
                <c:pt idx="4939">
                  <c:v>4.0000000000000002E-4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4.0000000000000002E-4</c:v>
                </c:pt>
                <c:pt idx="4949">
                  <c:v>4.0000000000000002E-4</c:v>
                </c:pt>
                <c:pt idx="4950">
                  <c:v>4.0000000000000002E-4</c:v>
                </c:pt>
                <c:pt idx="4951">
                  <c:v>4.0000000000000002E-4</c:v>
                </c:pt>
                <c:pt idx="4952">
                  <c:v>4.0000000000000002E-4</c:v>
                </c:pt>
                <c:pt idx="4953">
                  <c:v>4.0000000000000002E-4</c:v>
                </c:pt>
                <c:pt idx="4954">
                  <c:v>4.0000000000000002E-4</c:v>
                </c:pt>
                <c:pt idx="4955">
                  <c:v>4.0000000000000002E-4</c:v>
                </c:pt>
                <c:pt idx="4956">
                  <c:v>4.0000000000000002E-4</c:v>
                </c:pt>
                <c:pt idx="4957">
                  <c:v>4.0000000000000002E-4</c:v>
                </c:pt>
                <c:pt idx="4958">
                  <c:v>4.0000000000000002E-4</c:v>
                </c:pt>
                <c:pt idx="4959">
                  <c:v>4.0000000000000002E-4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0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4.0000000000000002E-4</c:v>
                </c:pt>
                <c:pt idx="4973">
                  <c:v>4.0000000000000002E-4</c:v>
                </c:pt>
                <c:pt idx="4974">
                  <c:v>4.0000000000000002E-4</c:v>
                </c:pt>
                <c:pt idx="4975">
                  <c:v>4.0000000000000002E-4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4.0000000000000002E-4</c:v>
                </c:pt>
                <c:pt idx="4981">
                  <c:v>4.0000000000000002E-4</c:v>
                </c:pt>
                <c:pt idx="4982">
                  <c:v>4.0000000000000002E-4</c:v>
                </c:pt>
                <c:pt idx="4983">
                  <c:v>4.0000000000000002E-4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4.0000000000000002E-4</c:v>
                </c:pt>
                <c:pt idx="4989">
                  <c:v>4.0000000000000002E-4</c:v>
                </c:pt>
                <c:pt idx="4990">
                  <c:v>4.0000000000000002E-4</c:v>
                </c:pt>
                <c:pt idx="4991">
                  <c:v>4.0000000000000002E-4</c:v>
                </c:pt>
                <c:pt idx="4992">
                  <c:v>1.6000000000000001E-3</c:v>
                </c:pt>
                <c:pt idx="4993">
                  <c:v>3.5999999999999999E-3</c:v>
                </c:pt>
                <c:pt idx="4994">
                  <c:v>5.5999999999999999E-3</c:v>
                </c:pt>
                <c:pt idx="4995">
                  <c:v>6.4000000000000003E-3</c:v>
                </c:pt>
                <c:pt idx="4996">
                  <c:v>5.5999999999999999E-3</c:v>
                </c:pt>
                <c:pt idx="4997">
                  <c:v>5.1999999999999998E-3</c:v>
                </c:pt>
                <c:pt idx="4998">
                  <c:v>5.1999999999999998E-3</c:v>
                </c:pt>
                <c:pt idx="4999">
                  <c:v>6.4000000000000003E-3</c:v>
                </c:pt>
                <c:pt idx="5000">
                  <c:v>7.1999999999999998E-3</c:v>
                </c:pt>
                <c:pt idx="5001">
                  <c:v>7.1999999999999998E-3</c:v>
                </c:pt>
                <c:pt idx="5002">
                  <c:v>8.0000000000000002E-3</c:v>
                </c:pt>
                <c:pt idx="5003">
                  <c:v>8.0000000000000002E-3</c:v>
                </c:pt>
                <c:pt idx="5004">
                  <c:v>8.0000000000000002E-3</c:v>
                </c:pt>
                <c:pt idx="5005">
                  <c:v>8.0000000000000002E-3</c:v>
                </c:pt>
                <c:pt idx="5006">
                  <c:v>8.7999999999999988E-3</c:v>
                </c:pt>
                <c:pt idx="5007">
                  <c:v>1.12E-2</c:v>
                </c:pt>
                <c:pt idx="5008">
                  <c:v>1.44E-2</c:v>
                </c:pt>
                <c:pt idx="5009">
                  <c:v>1.72E-2</c:v>
                </c:pt>
                <c:pt idx="5010">
                  <c:v>1.7599999999999998E-2</c:v>
                </c:pt>
                <c:pt idx="5011">
                  <c:v>1.84E-2</c:v>
                </c:pt>
                <c:pt idx="5012">
                  <c:v>1.4000000000000002E-2</c:v>
                </c:pt>
                <c:pt idx="5013">
                  <c:v>1.0800000000000001E-2</c:v>
                </c:pt>
                <c:pt idx="5014">
                  <c:v>1.44E-2</c:v>
                </c:pt>
                <c:pt idx="5015">
                  <c:v>1.6400000000000001E-2</c:v>
                </c:pt>
                <c:pt idx="5016">
                  <c:v>1.84E-2</c:v>
                </c:pt>
                <c:pt idx="5017">
                  <c:v>1.7999999999999999E-2</c:v>
                </c:pt>
                <c:pt idx="5018">
                  <c:v>1.84E-2</c:v>
                </c:pt>
                <c:pt idx="5019">
                  <c:v>1.84E-2</c:v>
                </c:pt>
                <c:pt idx="5020">
                  <c:v>1.6400000000000001E-2</c:v>
                </c:pt>
                <c:pt idx="5021">
                  <c:v>1.2E-2</c:v>
                </c:pt>
                <c:pt idx="5022">
                  <c:v>1.4799999999999999E-2</c:v>
                </c:pt>
                <c:pt idx="5023">
                  <c:v>1.72E-2</c:v>
                </c:pt>
                <c:pt idx="5024">
                  <c:v>1.8800000000000001E-2</c:v>
                </c:pt>
                <c:pt idx="5025">
                  <c:v>1.2800000000000001E-2</c:v>
                </c:pt>
                <c:pt idx="5026">
                  <c:v>1.0800000000000001E-2</c:v>
                </c:pt>
                <c:pt idx="5027">
                  <c:v>9.6000000000000009E-3</c:v>
                </c:pt>
                <c:pt idx="5028">
                  <c:v>9.1999999999999998E-3</c:v>
                </c:pt>
                <c:pt idx="5029">
                  <c:v>8.4000000000000012E-3</c:v>
                </c:pt>
                <c:pt idx="5030">
                  <c:v>8.4000000000000012E-3</c:v>
                </c:pt>
                <c:pt idx="5031">
                  <c:v>7.6E-3</c:v>
                </c:pt>
                <c:pt idx="5032">
                  <c:v>8.4000000000000012E-3</c:v>
                </c:pt>
                <c:pt idx="5033">
                  <c:v>8.4000000000000012E-3</c:v>
                </c:pt>
                <c:pt idx="5034">
                  <c:v>9.1999999999999998E-3</c:v>
                </c:pt>
                <c:pt idx="5035">
                  <c:v>9.1999999999999998E-3</c:v>
                </c:pt>
                <c:pt idx="5036">
                  <c:v>8.7999999999999988E-3</c:v>
                </c:pt>
                <c:pt idx="5037">
                  <c:v>8.7999999999999988E-3</c:v>
                </c:pt>
                <c:pt idx="5038">
                  <c:v>8.7999999999999988E-3</c:v>
                </c:pt>
                <c:pt idx="5039">
                  <c:v>8.7999999999999988E-3</c:v>
                </c:pt>
                <c:pt idx="5040">
                  <c:v>8.4000000000000012E-3</c:v>
                </c:pt>
                <c:pt idx="5041">
                  <c:v>8.0000000000000002E-3</c:v>
                </c:pt>
                <c:pt idx="5042">
                  <c:v>8.4000000000000012E-3</c:v>
                </c:pt>
                <c:pt idx="5043">
                  <c:v>8.4000000000000012E-3</c:v>
                </c:pt>
                <c:pt idx="5044">
                  <c:v>7.6E-3</c:v>
                </c:pt>
                <c:pt idx="5045">
                  <c:v>8.4000000000000012E-3</c:v>
                </c:pt>
                <c:pt idx="5046">
                  <c:v>7.6E-3</c:v>
                </c:pt>
                <c:pt idx="5047">
                  <c:v>8.4000000000000012E-3</c:v>
                </c:pt>
                <c:pt idx="5048">
                  <c:v>8.0000000000000002E-3</c:v>
                </c:pt>
                <c:pt idx="5049">
                  <c:v>8.7999999999999988E-3</c:v>
                </c:pt>
                <c:pt idx="5050">
                  <c:v>8.7999999999999988E-3</c:v>
                </c:pt>
                <c:pt idx="5051">
                  <c:v>8.7999999999999988E-3</c:v>
                </c:pt>
                <c:pt idx="5052">
                  <c:v>8.7999999999999988E-3</c:v>
                </c:pt>
                <c:pt idx="5053">
                  <c:v>8.0000000000000002E-3</c:v>
                </c:pt>
                <c:pt idx="5054">
                  <c:v>6.0000000000000001E-3</c:v>
                </c:pt>
                <c:pt idx="5055">
                  <c:v>5.5999999999999999E-3</c:v>
                </c:pt>
                <c:pt idx="5056">
                  <c:v>5.5999999999999999E-3</c:v>
                </c:pt>
                <c:pt idx="5057">
                  <c:v>3.5999999999999999E-3</c:v>
                </c:pt>
                <c:pt idx="5058">
                  <c:v>1.6000000000000001E-3</c:v>
                </c:pt>
                <c:pt idx="5059">
                  <c:v>8.0000000000000004E-4</c:v>
                </c:pt>
                <c:pt idx="5060">
                  <c:v>8.0000000000000004E-4</c:v>
                </c:pt>
                <c:pt idx="5061">
                  <c:v>4.0000000000000002E-4</c:v>
                </c:pt>
                <c:pt idx="5062">
                  <c:v>4.0000000000000002E-4</c:v>
                </c:pt>
                <c:pt idx="5063">
                  <c:v>4.0000000000000002E-4</c:v>
                </c:pt>
                <c:pt idx="5064">
                  <c:v>4.0000000000000002E-4</c:v>
                </c:pt>
                <c:pt idx="5065">
                  <c:v>4.0000000000000002E-4</c:v>
                </c:pt>
                <c:pt idx="5066">
                  <c:v>4.0000000000000002E-4</c:v>
                </c:pt>
                <c:pt idx="5067">
                  <c:v>4.0000000000000002E-4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4.0000000000000002E-4</c:v>
                </c:pt>
                <c:pt idx="5073">
                  <c:v>4.0000000000000002E-4</c:v>
                </c:pt>
                <c:pt idx="5074">
                  <c:v>4.0000000000000002E-4</c:v>
                </c:pt>
                <c:pt idx="5075">
                  <c:v>4.0000000000000002E-4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4.0000000000000002E-4</c:v>
                </c:pt>
                <c:pt idx="5081">
                  <c:v>4.0000000000000002E-4</c:v>
                </c:pt>
                <c:pt idx="5082">
                  <c:v>4.0000000000000002E-4</c:v>
                </c:pt>
                <c:pt idx="5083">
                  <c:v>4.0000000000000002E-4</c:v>
                </c:pt>
                <c:pt idx="5084">
                  <c:v>4.0000000000000002E-4</c:v>
                </c:pt>
                <c:pt idx="5085">
                  <c:v>4.0000000000000002E-4</c:v>
                </c:pt>
                <c:pt idx="5086">
                  <c:v>4.0000000000000002E-4</c:v>
                </c:pt>
                <c:pt idx="5087">
                  <c:v>4.0000000000000002E-4</c:v>
                </c:pt>
                <c:pt idx="5088">
                  <c:v>4.0000000000000002E-4</c:v>
                </c:pt>
                <c:pt idx="5089">
                  <c:v>4.0000000000000002E-4</c:v>
                </c:pt>
                <c:pt idx="5090">
                  <c:v>4.0000000000000002E-4</c:v>
                </c:pt>
                <c:pt idx="5091">
                  <c:v>4.0000000000000002E-4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4.0000000000000002E-4</c:v>
                </c:pt>
                <c:pt idx="5097">
                  <c:v>4.0000000000000002E-4</c:v>
                </c:pt>
                <c:pt idx="5098">
                  <c:v>4.0000000000000002E-4</c:v>
                </c:pt>
                <c:pt idx="5099">
                  <c:v>4.0000000000000002E-4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4.0000000000000002E-4</c:v>
                </c:pt>
                <c:pt idx="5105">
                  <c:v>4.0000000000000002E-4</c:v>
                </c:pt>
                <c:pt idx="5106">
                  <c:v>4.0000000000000002E-4</c:v>
                </c:pt>
                <c:pt idx="5107">
                  <c:v>4.0000000000000002E-4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4.0000000000000002E-4</c:v>
                </c:pt>
                <c:pt idx="5113">
                  <c:v>4.0000000000000002E-4</c:v>
                </c:pt>
                <c:pt idx="5114">
                  <c:v>4.0000000000000002E-4</c:v>
                </c:pt>
                <c:pt idx="5115">
                  <c:v>4.0000000000000002E-4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4.0000000000000002E-4</c:v>
                </c:pt>
                <c:pt idx="5121">
                  <c:v>4.0000000000000002E-4</c:v>
                </c:pt>
                <c:pt idx="5122">
                  <c:v>4.0000000000000002E-4</c:v>
                </c:pt>
                <c:pt idx="5123">
                  <c:v>4.0000000000000002E-4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4.0000000000000002E-4</c:v>
                </c:pt>
                <c:pt idx="5129">
                  <c:v>4.0000000000000002E-4</c:v>
                </c:pt>
                <c:pt idx="5130">
                  <c:v>4.0000000000000002E-4</c:v>
                </c:pt>
                <c:pt idx="5131">
                  <c:v>4.0000000000000002E-4</c:v>
                </c:pt>
                <c:pt idx="5132">
                  <c:v>4.0000000000000002E-4</c:v>
                </c:pt>
                <c:pt idx="5133">
                  <c:v>4.0000000000000002E-4</c:v>
                </c:pt>
                <c:pt idx="5134">
                  <c:v>4.0000000000000002E-4</c:v>
                </c:pt>
                <c:pt idx="5135">
                  <c:v>4.0000000000000002E-4</c:v>
                </c:pt>
                <c:pt idx="5136">
                  <c:v>4.0000000000000002E-4</c:v>
                </c:pt>
                <c:pt idx="5137">
                  <c:v>4.0000000000000002E-4</c:v>
                </c:pt>
                <c:pt idx="5138">
                  <c:v>4.0000000000000002E-4</c:v>
                </c:pt>
                <c:pt idx="5139">
                  <c:v>4.0000000000000002E-4</c:v>
                </c:pt>
                <c:pt idx="5140">
                  <c:v>4.0000000000000002E-4</c:v>
                </c:pt>
                <c:pt idx="5141">
                  <c:v>4.0000000000000002E-4</c:v>
                </c:pt>
                <c:pt idx="5142">
                  <c:v>4.0000000000000002E-4</c:v>
                </c:pt>
                <c:pt idx="5143">
                  <c:v>4.0000000000000002E-4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4.0000000000000002E-4</c:v>
                </c:pt>
                <c:pt idx="5149">
                  <c:v>4.0000000000000002E-4</c:v>
                </c:pt>
                <c:pt idx="5150">
                  <c:v>4.0000000000000002E-4</c:v>
                </c:pt>
                <c:pt idx="5151">
                  <c:v>4.0000000000000002E-4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4.0000000000000002E-4</c:v>
                </c:pt>
                <c:pt idx="5161">
                  <c:v>4.0000000000000002E-4</c:v>
                </c:pt>
                <c:pt idx="5162">
                  <c:v>4.0000000000000002E-4</c:v>
                </c:pt>
                <c:pt idx="5163">
                  <c:v>4.0000000000000002E-4</c:v>
                </c:pt>
                <c:pt idx="5164">
                  <c:v>4.0000000000000002E-4</c:v>
                </c:pt>
                <c:pt idx="5165">
                  <c:v>4.0000000000000002E-4</c:v>
                </c:pt>
                <c:pt idx="5166">
                  <c:v>4.0000000000000002E-4</c:v>
                </c:pt>
                <c:pt idx="5167">
                  <c:v>4.0000000000000002E-4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4.0000000000000002E-4</c:v>
                </c:pt>
                <c:pt idx="5173">
                  <c:v>4.0000000000000002E-4</c:v>
                </c:pt>
                <c:pt idx="5174">
                  <c:v>4.0000000000000002E-4</c:v>
                </c:pt>
                <c:pt idx="5175">
                  <c:v>4.0000000000000002E-4</c:v>
                </c:pt>
                <c:pt idx="5176">
                  <c:v>4.0000000000000002E-4</c:v>
                </c:pt>
                <c:pt idx="5177">
                  <c:v>4.0000000000000002E-4</c:v>
                </c:pt>
                <c:pt idx="5178">
                  <c:v>4.0000000000000002E-4</c:v>
                </c:pt>
                <c:pt idx="5179">
                  <c:v>4.0000000000000002E-4</c:v>
                </c:pt>
                <c:pt idx="5180">
                  <c:v>4.0000000000000002E-4</c:v>
                </c:pt>
                <c:pt idx="5181">
                  <c:v>4.0000000000000002E-4</c:v>
                </c:pt>
                <c:pt idx="5182">
                  <c:v>4.0000000000000002E-4</c:v>
                </c:pt>
                <c:pt idx="5183">
                  <c:v>4.0000000000000002E-4</c:v>
                </c:pt>
                <c:pt idx="5184">
                  <c:v>4.0000000000000002E-4</c:v>
                </c:pt>
                <c:pt idx="5185">
                  <c:v>4.0000000000000002E-4</c:v>
                </c:pt>
                <c:pt idx="5186">
                  <c:v>4.0000000000000002E-4</c:v>
                </c:pt>
                <c:pt idx="5187">
                  <c:v>4.0000000000000002E-4</c:v>
                </c:pt>
                <c:pt idx="5188">
                  <c:v>4.0000000000000002E-4</c:v>
                </c:pt>
                <c:pt idx="5189">
                  <c:v>4.0000000000000002E-4</c:v>
                </c:pt>
                <c:pt idx="5190">
                  <c:v>4.0000000000000002E-4</c:v>
                </c:pt>
                <c:pt idx="5191">
                  <c:v>4.0000000000000002E-4</c:v>
                </c:pt>
                <c:pt idx="5192">
                  <c:v>4.0000000000000002E-4</c:v>
                </c:pt>
                <c:pt idx="5193">
                  <c:v>4.0000000000000002E-4</c:v>
                </c:pt>
                <c:pt idx="5194">
                  <c:v>4.0000000000000002E-4</c:v>
                </c:pt>
                <c:pt idx="5195">
                  <c:v>4.0000000000000002E-4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4.0000000000000002E-4</c:v>
                </c:pt>
                <c:pt idx="5205">
                  <c:v>4.0000000000000002E-4</c:v>
                </c:pt>
                <c:pt idx="5206">
                  <c:v>4.0000000000000002E-4</c:v>
                </c:pt>
                <c:pt idx="5207">
                  <c:v>4.0000000000000002E-4</c:v>
                </c:pt>
                <c:pt idx="5208">
                  <c:v>4.0000000000000002E-4</c:v>
                </c:pt>
                <c:pt idx="5209">
                  <c:v>4.0000000000000002E-4</c:v>
                </c:pt>
                <c:pt idx="5210">
                  <c:v>4.0000000000000002E-4</c:v>
                </c:pt>
                <c:pt idx="5211">
                  <c:v>4.0000000000000002E-4</c:v>
                </c:pt>
                <c:pt idx="5212">
                  <c:v>4.0000000000000002E-4</c:v>
                </c:pt>
                <c:pt idx="5213">
                  <c:v>4.0000000000000002E-4</c:v>
                </c:pt>
                <c:pt idx="5214">
                  <c:v>4.0000000000000002E-4</c:v>
                </c:pt>
                <c:pt idx="5215">
                  <c:v>4.0000000000000002E-4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4.0000000000000002E-4</c:v>
                </c:pt>
                <c:pt idx="5225">
                  <c:v>4.0000000000000002E-4</c:v>
                </c:pt>
                <c:pt idx="5226">
                  <c:v>4.0000000000000002E-4</c:v>
                </c:pt>
                <c:pt idx="5227">
                  <c:v>4.0000000000000002E-4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4.0000000000000002E-4</c:v>
                </c:pt>
                <c:pt idx="5233">
                  <c:v>4.0000000000000002E-4</c:v>
                </c:pt>
                <c:pt idx="5234">
                  <c:v>4.0000000000000002E-4</c:v>
                </c:pt>
                <c:pt idx="5235">
                  <c:v>4.0000000000000002E-4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4.0000000000000002E-4</c:v>
                </c:pt>
                <c:pt idx="5241">
                  <c:v>4.0000000000000002E-4</c:v>
                </c:pt>
                <c:pt idx="5242">
                  <c:v>4.0000000000000002E-4</c:v>
                </c:pt>
                <c:pt idx="5243">
                  <c:v>4.0000000000000002E-4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4.0000000000000002E-4</c:v>
                </c:pt>
                <c:pt idx="5253">
                  <c:v>4.0000000000000002E-4</c:v>
                </c:pt>
                <c:pt idx="5254">
                  <c:v>4.0000000000000002E-4</c:v>
                </c:pt>
                <c:pt idx="5255">
                  <c:v>4.0000000000000002E-4</c:v>
                </c:pt>
                <c:pt idx="5256">
                  <c:v>4.0000000000000002E-4</c:v>
                </c:pt>
                <c:pt idx="5257">
                  <c:v>4.0000000000000002E-4</c:v>
                </c:pt>
                <c:pt idx="5258">
                  <c:v>4.0000000000000002E-4</c:v>
                </c:pt>
                <c:pt idx="5259">
                  <c:v>4.0000000000000002E-4</c:v>
                </c:pt>
                <c:pt idx="5260">
                  <c:v>4.0000000000000002E-4</c:v>
                </c:pt>
                <c:pt idx="5261">
                  <c:v>4.0000000000000002E-4</c:v>
                </c:pt>
                <c:pt idx="5262">
                  <c:v>4.0000000000000002E-4</c:v>
                </c:pt>
                <c:pt idx="5263">
                  <c:v>4.0000000000000002E-4</c:v>
                </c:pt>
                <c:pt idx="5264">
                  <c:v>4.0000000000000002E-4</c:v>
                </c:pt>
                <c:pt idx="5265">
                  <c:v>4.0000000000000002E-4</c:v>
                </c:pt>
                <c:pt idx="5266">
                  <c:v>4.0000000000000002E-4</c:v>
                </c:pt>
                <c:pt idx="5267">
                  <c:v>4.0000000000000002E-4</c:v>
                </c:pt>
                <c:pt idx="5268">
                  <c:v>4.0000000000000002E-4</c:v>
                </c:pt>
                <c:pt idx="5269">
                  <c:v>4.0000000000000002E-4</c:v>
                </c:pt>
                <c:pt idx="5270">
                  <c:v>4.0000000000000002E-4</c:v>
                </c:pt>
                <c:pt idx="5271">
                  <c:v>4.0000000000000002E-4</c:v>
                </c:pt>
                <c:pt idx="5272">
                  <c:v>4.0000000000000002E-4</c:v>
                </c:pt>
                <c:pt idx="5273">
                  <c:v>4.0000000000000002E-4</c:v>
                </c:pt>
                <c:pt idx="5274">
                  <c:v>4.0000000000000002E-4</c:v>
                </c:pt>
                <c:pt idx="5275">
                  <c:v>4.0000000000000002E-4</c:v>
                </c:pt>
                <c:pt idx="5276">
                  <c:v>4.0000000000000002E-4</c:v>
                </c:pt>
                <c:pt idx="5277">
                  <c:v>4.0000000000000002E-4</c:v>
                </c:pt>
                <c:pt idx="5278">
                  <c:v>4.0000000000000002E-4</c:v>
                </c:pt>
                <c:pt idx="5279">
                  <c:v>4.0000000000000002E-4</c:v>
                </c:pt>
                <c:pt idx="5280">
                  <c:v>0</c:v>
                </c:pt>
                <c:pt idx="5281">
                  <c:v>0</c:v>
                </c:pt>
                <c:pt idx="5282">
                  <c:v>0</c:v>
                </c:pt>
                <c:pt idx="5283">
                  <c:v>0</c:v>
                </c:pt>
                <c:pt idx="5284">
                  <c:v>4.0000000000000002E-4</c:v>
                </c:pt>
                <c:pt idx="5285">
                  <c:v>4.0000000000000002E-4</c:v>
                </c:pt>
                <c:pt idx="5286">
                  <c:v>4.0000000000000002E-4</c:v>
                </c:pt>
                <c:pt idx="5287">
                  <c:v>4.0000000000000002E-4</c:v>
                </c:pt>
                <c:pt idx="5288">
                  <c:v>4.0000000000000002E-4</c:v>
                </c:pt>
                <c:pt idx="5289">
                  <c:v>4.0000000000000002E-4</c:v>
                </c:pt>
                <c:pt idx="5290">
                  <c:v>4.0000000000000002E-4</c:v>
                </c:pt>
                <c:pt idx="5291">
                  <c:v>4.0000000000000002E-4</c:v>
                </c:pt>
                <c:pt idx="5292">
                  <c:v>4.0000000000000002E-4</c:v>
                </c:pt>
                <c:pt idx="5293">
                  <c:v>4.0000000000000002E-4</c:v>
                </c:pt>
                <c:pt idx="5294">
                  <c:v>4.0000000000000002E-4</c:v>
                </c:pt>
                <c:pt idx="5295">
                  <c:v>4.0000000000000002E-4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4.0000000000000002E-4</c:v>
                </c:pt>
                <c:pt idx="5305">
                  <c:v>4.0000000000000002E-4</c:v>
                </c:pt>
                <c:pt idx="5306">
                  <c:v>4.0000000000000002E-4</c:v>
                </c:pt>
                <c:pt idx="5307">
                  <c:v>4.0000000000000002E-4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</c:v>
                </c:pt>
                <c:pt idx="5312">
                  <c:v>0</c:v>
                </c:pt>
                <c:pt idx="5313">
                  <c:v>0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4.0000000000000002E-4</c:v>
                </c:pt>
                <c:pt idx="5333">
                  <c:v>4.0000000000000002E-4</c:v>
                </c:pt>
                <c:pt idx="5334">
                  <c:v>4.0000000000000002E-4</c:v>
                </c:pt>
                <c:pt idx="5335">
                  <c:v>4.0000000000000002E-4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4.0000000000000002E-4</c:v>
                </c:pt>
                <c:pt idx="5341">
                  <c:v>4.0000000000000002E-4</c:v>
                </c:pt>
                <c:pt idx="5342">
                  <c:v>4.0000000000000002E-4</c:v>
                </c:pt>
                <c:pt idx="5343">
                  <c:v>4.0000000000000002E-4</c:v>
                </c:pt>
                <c:pt idx="5344">
                  <c:v>4.0000000000000002E-4</c:v>
                </c:pt>
                <c:pt idx="5345">
                  <c:v>4.0000000000000002E-4</c:v>
                </c:pt>
                <c:pt idx="5346">
                  <c:v>4.0000000000000002E-4</c:v>
                </c:pt>
                <c:pt idx="5347">
                  <c:v>4.0000000000000002E-4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4.0000000000000002E-4</c:v>
                </c:pt>
                <c:pt idx="5353">
                  <c:v>4.0000000000000002E-4</c:v>
                </c:pt>
                <c:pt idx="5354">
                  <c:v>4.0000000000000002E-4</c:v>
                </c:pt>
                <c:pt idx="5355">
                  <c:v>4.0000000000000002E-4</c:v>
                </c:pt>
                <c:pt idx="5356">
                  <c:v>0</c:v>
                </c:pt>
                <c:pt idx="5357">
                  <c:v>0</c:v>
                </c:pt>
                <c:pt idx="5358">
                  <c:v>0</c:v>
                </c:pt>
                <c:pt idx="5359">
                  <c:v>0</c:v>
                </c:pt>
                <c:pt idx="5360">
                  <c:v>0</c:v>
                </c:pt>
                <c:pt idx="5361">
                  <c:v>0</c:v>
                </c:pt>
                <c:pt idx="5362">
                  <c:v>0</c:v>
                </c:pt>
                <c:pt idx="5363">
                  <c:v>0</c:v>
                </c:pt>
                <c:pt idx="5364">
                  <c:v>0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4.0000000000000002E-4</c:v>
                </c:pt>
                <c:pt idx="5377">
                  <c:v>4.0000000000000002E-4</c:v>
                </c:pt>
                <c:pt idx="5378">
                  <c:v>4.0000000000000002E-4</c:v>
                </c:pt>
                <c:pt idx="5379">
                  <c:v>4.0000000000000002E-4</c:v>
                </c:pt>
                <c:pt idx="5380">
                  <c:v>0</c:v>
                </c:pt>
                <c:pt idx="5381">
                  <c:v>0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4.0000000000000002E-4</c:v>
                </c:pt>
                <c:pt idx="5401">
                  <c:v>4.0000000000000002E-4</c:v>
                </c:pt>
                <c:pt idx="5402">
                  <c:v>4.0000000000000002E-4</c:v>
                </c:pt>
                <c:pt idx="5403">
                  <c:v>4.0000000000000002E-4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4.0000000000000002E-4</c:v>
                </c:pt>
                <c:pt idx="5409">
                  <c:v>4.0000000000000002E-4</c:v>
                </c:pt>
                <c:pt idx="5410">
                  <c:v>4.0000000000000002E-4</c:v>
                </c:pt>
                <c:pt idx="5411">
                  <c:v>4.0000000000000002E-4</c:v>
                </c:pt>
                <c:pt idx="5412">
                  <c:v>4.0000000000000002E-4</c:v>
                </c:pt>
                <c:pt idx="5413">
                  <c:v>4.0000000000000002E-4</c:v>
                </c:pt>
                <c:pt idx="5414">
                  <c:v>4.0000000000000002E-4</c:v>
                </c:pt>
                <c:pt idx="5415">
                  <c:v>4.0000000000000002E-4</c:v>
                </c:pt>
                <c:pt idx="5416">
                  <c:v>0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</c:v>
                </c:pt>
                <c:pt idx="5423">
                  <c:v>0</c:v>
                </c:pt>
                <c:pt idx="5424">
                  <c:v>4.0000000000000002E-4</c:v>
                </c:pt>
                <c:pt idx="5425">
                  <c:v>4.0000000000000002E-4</c:v>
                </c:pt>
                <c:pt idx="5426">
                  <c:v>4.0000000000000002E-4</c:v>
                </c:pt>
                <c:pt idx="5427">
                  <c:v>4.0000000000000002E-4</c:v>
                </c:pt>
                <c:pt idx="5428">
                  <c:v>0</c:v>
                </c:pt>
                <c:pt idx="5429">
                  <c:v>0</c:v>
                </c:pt>
                <c:pt idx="5430">
                  <c:v>0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</c:v>
                </c:pt>
                <c:pt idx="5435">
                  <c:v>0</c:v>
                </c:pt>
                <c:pt idx="5436">
                  <c:v>4.0000000000000002E-4</c:v>
                </c:pt>
                <c:pt idx="5437">
                  <c:v>4.0000000000000002E-4</c:v>
                </c:pt>
                <c:pt idx="5438">
                  <c:v>4.0000000000000002E-4</c:v>
                </c:pt>
                <c:pt idx="5439">
                  <c:v>4.0000000000000002E-4</c:v>
                </c:pt>
                <c:pt idx="5440">
                  <c:v>0</c:v>
                </c:pt>
                <c:pt idx="5441">
                  <c:v>0</c:v>
                </c:pt>
                <c:pt idx="5442">
                  <c:v>0</c:v>
                </c:pt>
                <c:pt idx="5443">
                  <c:v>0</c:v>
                </c:pt>
                <c:pt idx="5444">
                  <c:v>4.0000000000000002E-4</c:v>
                </c:pt>
                <c:pt idx="5445">
                  <c:v>4.0000000000000002E-4</c:v>
                </c:pt>
                <c:pt idx="5446">
                  <c:v>4.0000000000000002E-4</c:v>
                </c:pt>
                <c:pt idx="5447">
                  <c:v>4.0000000000000002E-4</c:v>
                </c:pt>
                <c:pt idx="5448">
                  <c:v>4.0000000000000002E-4</c:v>
                </c:pt>
                <c:pt idx="5449">
                  <c:v>4.0000000000000002E-4</c:v>
                </c:pt>
                <c:pt idx="5450">
                  <c:v>4.0000000000000002E-4</c:v>
                </c:pt>
                <c:pt idx="5451">
                  <c:v>4.0000000000000002E-4</c:v>
                </c:pt>
                <c:pt idx="5452">
                  <c:v>0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0</c:v>
                </c:pt>
                <c:pt idx="5459">
                  <c:v>0</c:v>
                </c:pt>
                <c:pt idx="5460">
                  <c:v>4.0000000000000002E-4</c:v>
                </c:pt>
                <c:pt idx="5461">
                  <c:v>4.0000000000000002E-4</c:v>
                </c:pt>
                <c:pt idx="5462">
                  <c:v>4.0000000000000002E-4</c:v>
                </c:pt>
                <c:pt idx="5463">
                  <c:v>4.0000000000000002E-4</c:v>
                </c:pt>
                <c:pt idx="5464">
                  <c:v>0</c:v>
                </c:pt>
                <c:pt idx="5465">
                  <c:v>0</c:v>
                </c:pt>
                <c:pt idx="5466">
                  <c:v>0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4.0000000000000002E-4</c:v>
                </c:pt>
                <c:pt idx="5473">
                  <c:v>4.0000000000000002E-4</c:v>
                </c:pt>
                <c:pt idx="5474">
                  <c:v>4.0000000000000002E-4</c:v>
                </c:pt>
                <c:pt idx="5475">
                  <c:v>4.0000000000000002E-4</c:v>
                </c:pt>
                <c:pt idx="5476">
                  <c:v>4.0000000000000002E-4</c:v>
                </c:pt>
                <c:pt idx="5477">
                  <c:v>4.0000000000000002E-4</c:v>
                </c:pt>
                <c:pt idx="5478">
                  <c:v>4.0000000000000002E-4</c:v>
                </c:pt>
                <c:pt idx="5479">
                  <c:v>4.0000000000000002E-4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4.0000000000000002E-4</c:v>
                </c:pt>
                <c:pt idx="5485">
                  <c:v>4.0000000000000002E-4</c:v>
                </c:pt>
                <c:pt idx="5486">
                  <c:v>4.0000000000000002E-4</c:v>
                </c:pt>
                <c:pt idx="5487">
                  <c:v>4.0000000000000002E-4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4.0000000000000002E-4</c:v>
                </c:pt>
                <c:pt idx="5497">
                  <c:v>4.0000000000000002E-4</c:v>
                </c:pt>
                <c:pt idx="5498">
                  <c:v>4.0000000000000002E-4</c:v>
                </c:pt>
                <c:pt idx="5499">
                  <c:v>4.0000000000000002E-4</c:v>
                </c:pt>
                <c:pt idx="5500">
                  <c:v>4.0000000000000002E-4</c:v>
                </c:pt>
                <c:pt idx="5501">
                  <c:v>4.0000000000000002E-4</c:v>
                </c:pt>
                <c:pt idx="5502">
                  <c:v>4.0000000000000002E-4</c:v>
                </c:pt>
                <c:pt idx="5503">
                  <c:v>4.0000000000000002E-4</c:v>
                </c:pt>
                <c:pt idx="5504">
                  <c:v>4.0000000000000002E-4</c:v>
                </c:pt>
                <c:pt idx="5505">
                  <c:v>4.0000000000000002E-4</c:v>
                </c:pt>
                <c:pt idx="5506">
                  <c:v>4.0000000000000002E-4</c:v>
                </c:pt>
                <c:pt idx="5507">
                  <c:v>4.0000000000000002E-4</c:v>
                </c:pt>
                <c:pt idx="5508">
                  <c:v>4.0000000000000002E-4</c:v>
                </c:pt>
                <c:pt idx="5509">
                  <c:v>4.0000000000000002E-4</c:v>
                </c:pt>
                <c:pt idx="5510">
                  <c:v>4.0000000000000002E-4</c:v>
                </c:pt>
                <c:pt idx="5511">
                  <c:v>4.0000000000000002E-4</c:v>
                </c:pt>
                <c:pt idx="5512">
                  <c:v>4.0000000000000002E-4</c:v>
                </c:pt>
                <c:pt idx="5513">
                  <c:v>4.0000000000000002E-4</c:v>
                </c:pt>
                <c:pt idx="5514">
                  <c:v>4.0000000000000002E-4</c:v>
                </c:pt>
                <c:pt idx="5515">
                  <c:v>4.0000000000000002E-4</c:v>
                </c:pt>
                <c:pt idx="5516">
                  <c:v>4.0000000000000002E-4</c:v>
                </c:pt>
                <c:pt idx="5517">
                  <c:v>4.0000000000000002E-4</c:v>
                </c:pt>
                <c:pt idx="5518">
                  <c:v>4.0000000000000002E-4</c:v>
                </c:pt>
                <c:pt idx="5519">
                  <c:v>4.0000000000000002E-4</c:v>
                </c:pt>
                <c:pt idx="5520">
                  <c:v>0</c:v>
                </c:pt>
                <c:pt idx="5521">
                  <c:v>0</c:v>
                </c:pt>
                <c:pt idx="5522">
                  <c:v>0</c:v>
                </c:pt>
                <c:pt idx="5523">
                  <c:v>0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4.0000000000000002E-4</c:v>
                </c:pt>
                <c:pt idx="5537">
                  <c:v>4.0000000000000002E-4</c:v>
                </c:pt>
                <c:pt idx="5538">
                  <c:v>4.0000000000000002E-4</c:v>
                </c:pt>
                <c:pt idx="5539">
                  <c:v>4.0000000000000002E-4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4.0000000000000002E-4</c:v>
                </c:pt>
                <c:pt idx="5545">
                  <c:v>4.0000000000000002E-4</c:v>
                </c:pt>
                <c:pt idx="5546">
                  <c:v>4.0000000000000002E-4</c:v>
                </c:pt>
                <c:pt idx="5547">
                  <c:v>4.0000000000000002E-4</c:v>
                </c:pt>
                <c:pt idx="5548">
                  <c:v>4.0000000000000002E-4</c:v>
                </c:pt>
                <c:pt idx="5549">
                  <c:v>4.0000000000000002E-4</c:v>
                </c:pt>
                <c:pt idx="5550">
                  <c:v>4.0000000000000002E-4</c:v>
                </c:pt>
                <c:pt idx="5551">
                  <c:v>4.0000000000000002E-4</c:v>
                </c:pt>
                <c:pt idx="5552">
                  <c:v>4.0000000000000002E-4</c:v>
                </c:pt>
                <c:pt idx="5553">
                  <c:v>4.0000000000000002E-4</c:v>
                </c:pt>
                <c:pt idx="5554">
                  <c:v>4.0000000000000002E-4</c:v>
                </c:pt>
                <c:pt idx="5555">
                  <c:v>4.0000000000000002E-4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4.0000000000000002E-4</c:v>
                </c:pt>
                <c:pt idx="5561">
                  <c:v>4.0000000000000002E-4</c:v>
                </c:pt>
                <c:pt idx="5562">
                  <c:v>4.0000000000000002E-4</c:v>
                </c:pt>
                <c:pt idx="5563">
                  <c:v>4.0000000000000002E-4</c:v>
                </c:pt>
                <c:pt idx="5564">
                  <c:v>0</c:v>
                </c:pt>
                <c:pt idx="5565">
                  <c:v>0</c:v>
                </c:pt>
                <c:pt idx="5566">
                  <c:v>0</c:v>
                </c:pt>
                <c:pt idx="5567">
                  <c:v>0</c:v>
                </c:pt>
                <c:pt idx="5568">
                  <c:v>4.0000000000000002E-4</c:v>
                </c:pt>
                <c:pt idx="5569">
                  <c:v>4.0000000000000002E-4</c:v>
                </c:pt>
                <c:pt idx="5570">
                  <c:v>4.0000000000000002E-4</c:v>
                </c:pt>
                <c:pt idx="5571">
                  <c:v>4.0000000000000002E-4</c:v>
                </c:pt>
                <c:pt idx="5572">
                  <c:v>4.0000000000000002E-4</c:v>
                </c:pt>
                <c:pt idx="5573">
                  <c:v>4.0000000000000002E-4</c:v>
                </c:pt>
                <c:pt idx="5574">
                  <c:v>4.0000000000000002E-4</c:v>
                </c:pt>
                <c:pt idx="5575">
                  <c:v>4.0000000000000002E-4</c:v>
                </c:pt>
                <c:pt idx="5576">
                  <c:v>4.0000000000000002E-4</c:v>
                </c:pt>
                <c:pt idx="5577">
                  <c:v>4.0000000000000002E-4</c:v>
                </c:pt>
                <c:pt idx="5578">
                  <c:v>4.0000000000000002E-4</c:v>
                </c:pt>
                <c:pt idx="5579">
                  <c:v>4.0000000000000002E-4</c:v>
                </c:pt>
                <c:pt idx="5580">
                  <c:v>0</c:v>
                </c:pt>
                <c:pt idx="5581">
                  <c:v>0</c:v>
                </c:pt>
                <c:pt idx="5582">
                  <c:v>0</c:v>
                </c:pt>
                <c:pt idx="5583">
                  <c:v>0</c:v>
                </c:pt>
                <c:pt idx="5584">
                  <c:v>4.0000000000000002E-4</c:v>
                </c:pt>
                <c:pt idx="5585">
                  <c:v>4.0000000000000002E-4</c:v>
                </c:pt>
                <c:pt idx="5586">
                  <c:v>4.0000000000000002E-4</c:v>
                </c:pt>
                <c:pt idx="5587">
                  <c:v>4.0000000000000002E-4</c:v>
                </c:pt>
                <c:pt idx="5588">
                  <c:v>4.0000000000000002E-4</c:v>
                </c:pt>
                <c:pt idx="5589">
                  <c:v>4.0000000000000002E-4</c:v>
                </c:pt>
                <c:pt idx="5590">
                  <c:v>4.0000000000000002E-4</c:v>
                </c:pt>
                <c:pt idx="5591">
                  <c:v>4.0000000000000002E-4</c:v>
                </c:pt>
                <c:pt idx="5592">
                  <c:v>4.0000000000000002E-4</c:v>
                </c:pt>
                <c:pt idx="5593">
                  <c:v>4.0000000000000002E-4</c:v>
                </c:pt>
                <c:pt idx="5594">
                  <c:v>4.0000000000000002E-4</c:v>
                </c:pt>
                <c:pt idx="5595">
                  <c:v>4.0000000000000002E-4</c:v>
                </c:pt>
                <c:pt idx="5596">
                  <c:v>4.0000000000000002E-4</c:v>
                </c:pt>
                <c:pt idx="5597">
                  <c:v>4.0000000000000002E-4</c:v>
                </c:pt>
                <c:pt idx="5598">
                  <c:v>4.0000000000000002E-4</c:v>
                </c:pt>
                <c:pt idx="5599">
                  <c:v>4.0000000000000002E-4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4.0000000000000002E-4</c:v>
                </c:pt>
                <c:pt idx="5605">
                  <c:v>4.0000000000000002E-4</c:v>
                </c:pt>
                <c:pt idx="5606">
                  <c:v>4.0000000000000002E-4</c:v>
                </c:pt>
                <c:pt idx="5607">
                  <c:v>4.0000000000000002E-4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4.0000000000000002E-4</c:v>
                </c:pt>
                <c:pt idx="5613">
                  <c:v>4.0000000000000002E-4</c:v>
                </c:pt>
                <c:pt idx="5614">
                  <c:v>4.0000000000000002E-4</c:v>
                </c:pt>
                <c:pt idx="5615">
                  <c:v>4.0000000000000002E-4</c:v>
                </c:pt>
                <c:pt idx="5616">
                  <c:v>0</c:v>
                </c:pt>
                <c:pt idx="5617">
                  <c:v>0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4.0000000000000002E-4</c:v>
                </c:pt>
                <c:pt idx="5625">
                  <c:v>4.0000000000000002E-4</c:v>
                </c:pt>
                <c:pt idx="5626">
                  <c:v>4.0000000000000002E-4</c:v>
                </c:pt>
                <c:pt idx="5627">
                  <c:v>4.0000000000000002E-4</c:v>
                </c:pt>
                <c:pt idx="5628">
                  <c:v>0</c:v>
                </c:pt>
                <c:pt idx="5629">
                  <c:v>0</c:v>
                </c:pt>
                <c:pt idx="5630">
                  <c:v>0</c:v>
                </c:pt>
                <c:pt idx="5631">
                  <c:v>0</c:v>
                </c:pt>
                <c:pt idx="5632">
                  <c:v>0</c:v>
                </c:pt>
                <c:pt idx="5633">
                  <c:v>0</c:v>
                </c:pt>
                <c:pt idx="5634">
                  <c:v>0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</c:v>
                </c:pt>
                <c:pt idx="5639">
                  <c:v>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0</c:v>
                </c:pt>
                <c:pt idx="5644">
                  <c:v>4.0000000000000002E-4</c:v>
                </c:pt>
                <c:pt idx="5645">
                  <c:v>4.0000000000000002E-4</c:v>
                </c:pt>
                <c:pt idx="5646">
                  <c:v>4.0000000000000002E-4</c:v>
                </c:pt>
                <c:pt idx="5647">
                  <c:v>4.0000000000000002E-4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4.0000000000000002E-4</c:v>
                </c:pt>
                <c:pt idx="5653">
                  <c:v>4.0000000000000002E-4</c:v>
                </c:pt>
                <c:pt idx="5654">
                  <c:v>4.0000000000000002E-4</c:v>
                </c:pt>
                <c:pt idx="5655">
                  <c:v>4.0000000000000002E-4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4.0000000000000002E-4</c:v>
                </c:pt>
                <c:pt idx="5665">
                  <c:v>4.0000000000000002E-4</c:v>
                </c:pt>
                <c:pt idx="5666">
                  <c:v>4.0000000000000002E-4</c:v>
                </c:pt>
                <c:pt idx="5667">
                  <c:v>4.0000000000000002E-4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4.0000000000000002E-4</c:v>
                </c:pt>
                <c:pt idx="5673">
                  <c:v>4.0000000000000002E-4</c:v>
                </c:pt>
                <c:pt idx="5674">
                  <c:v>4.0000000000000002E-4</c:v>
                </c:pt>
                <c:pt idx="5675">
                  <c:v>4.0000000000000002E-4</c:v>
                </c:pt>
                <c:pt idx="5676">
                  <c:v>4.0000000000000002E-4</c:v>
                </c:pt>
                <c:pt idx="5677">
                  <c:v>4.0000000000000002E-4</c:v>
                </c:pt>
                <c:pt idx="5678">
                  <c:v>4.0000000000000002E-4</c:v>
                </c:pt>
                <c:pt idx="5679">
                  <c:v>4.0000000000000002E-4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4.0000000000000002E-4</c:v>
                </c:pt>
                <c:pt idx="5685">
                  <c:v>4.0000000000000002E-4</c:v>
                </c:pt>
                <c:pt idx="5686">
                  <c:v>4.0000000000000002E-4</c:v>
                </c:pt>
                <c:pt idx="5687">
                  <c:v>4.0000000000000002E-4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4.0000000000000002E-4</c:v>
                </c:pt>
                <c:pt idx="5693">
                  <c:v>4.0000000000000002E-4</c:v>
                </c:pt>
                <c:pt idx="5694">
                  <c:v>4.0000000000000002E-4</c:v>
                </c:pt>
                <c:pt idx="5695">
                  <c:v>4.0000000000000002E-4</c:v>
                </c:pt>
                <c:pt idx="5696">
                  <c:v>0</c:v>
                </c:pt>
                <c:pt idx="5697">
                  <c:v>0</c:v>
                </c:pt>
                <c:pt idx="5698">
                  <c:v>0</c:v>
                </c:pt>
                <c:pt idx="5699">
                  <c:v>0</c:v>
                </c:pt>
                <c:pt idx="5700">
                  <c:v>0</c:v>
                </c:pt>
                <c:pt idx="5701">
                  <c:v>0</c:v>
                </c:pt>
                <c:pt idx="5702">
                  <c:v>0</c:v>
                </c:pt>
                <c:pt idx="5703">
                  <c:v>0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</c:v>
                </c:pt>
                <c:pt idx="5729">
                  <c:v>0</c:v>
                </c:pt>
                <c:pt idx="5730">
                  <c:v>0</c:v>
                </c:pt>
                <c:pt idx="5731">
                  <c:v>0</c:v>
                </c:pt>
                <c:pt idx="5732">
                  <c:v>4.0000000000000002E-4</c:v>
                </c:pt>
                <c:pt idx="5733">
                  <c:v>4.0000000000000002E-4</c:v>
                </c:pt>
                <c:pt idx="5734">
                  <c:v>4.0000000000000002E-4</c:v>
                </c:pt>
                <c:pt idx="5735">
                  <c:v>4.0000000000000002E-4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4.0000000000000002E-4</c:v>
                </c:pt>
                <c:pt idx="5741">
                  <c:v>4.0000000000000002E-4</c:v>
                </c:pt>
                <c:pt idx="5742">
                  <c:v>4.0000000000000002E-4</c:v>
                </c:pt>
                <c:pt idx="5743">
                  <c:v>4.0000000000000002E-4</c:v>
                </c:pt>
                <c:pt idx="5744">
                  <c:v>4.0000000000000002E-4</c:v>
                </c:pt>
                <c:pt idx="5745">
                  <c:v>4.0000000000000002E-4</c:v>
                </c:pt>
                <c:pt idx="5746">
                  <c:v>4.0000000000000002E-4</c:v>
                </c:pt>
                <c:pt idx="5747">
                  <c:v>4.0000000000000002E-4</c:v>
                </c:pt>
                <c:pt idx="5748">
                  <c:v>4.0000000000000002E-4</c:v>
                </c:pt>
                <c:pt idx="5749">
                  <c:v>4.0000000000000002E-4</c:v>
                </c:pt>
                <c:pt idx="5750">
                  <c:v>4.0000000000000002E-4</c:v>
                </c:pt>
                <c:pt idx="5751">
                  <c:v>4.0000000000000002E-4</c:v>
                </c:pt>
                <c:pt idx="5752">
                  <c:v>0</c:v>
                </c:pt>
                <c:pt idx="5753">
                  <c:v>0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4.0000000000000002E-4</c:v>
                </c:pt>
                <c:pt idx="5777">
                  <c:v>4.0000000000000002E-4</c:v>
                </c:pt>
                <c:pt idx="5778">
                  <c:v>4.0000000000000002E-4</c:v>
                </c:pt>
                <c:pt idx="5779">
                  <c:v>4.0000000000000002E-4</c:v>
                </c:pt>
                <c:pt idx="5780">
                  <c:v>4.0000000000000002E-4</c:v>
                </c:pt>
                <c:pt idx="5781">
                  <c:v>4.0000000000000002E-4</c:v>
                </c:pt>
                <c:pt idx="5782">
                  <c:v>4.0000000000000002E-4</c:v>
                </c:pt>
                <c:pt idx="5783">
                  <c:v>4.0000000000000002E-4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0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4.0000000000000002E-4</c:v>
                </c:pt>
                <c:pt idx="5801">
                  <c:v>4.0000000000000002E-4</c:v>
                </c:pt>
                <c:pt idx="5802">
                  <c:v>4.0000000000000002E-4</c:v>
                </c:pt>
                <c:pt idx="5803">
                  <c:v>4.0000000000000002E-4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</c:v>
                </c:pt>
                <c:pt idx="5815">
                  <c:v>0</c:v>
                </c:pt>
                <c:pt idx="5816">
                  <c:v>4.0000000000000002E-4</c:v>
                </c:pt>
                <c:pt idx="5817">
                  <c:v>4.0000000000000002E-4</c:v>
                </c:pt>
                <c:pt idx="5818">
                  <c:v>4.0000000000000002E-4</c:v>
                </c:pt>
                <c:pt idx="5819">
                  <c:v>4.0000000000000002E-4</c:v>
                </c:pt>
                <c:pt idx="5820">
                  <c:v>4.0000000000000002E-4</c:v>
                </c:pt>
                <c:pt idx="5821">
                  <c:v>4.0000000000000002E-4</c:v>
                </c:pt>
                <c:pt idx="5822">
                  <c:v>4.0000000000000002E-4</c:v>
                </c:pt>
                <c:pt idx="5823">
                  <c:v>4.0000000000000002E-4</c:v>
                </c:pt>
                <c:pt idx="5824">
                  <c:v>4.0000000000000002E-4</c:v>
                </c:pt>
                <c:pt idx="5825">
                  <c:v>4.0000000000000002E-4</c:v>
                </c:pt>
                <c:pt idx="5826">
                  <c:v>4.0000000000000002E-4</c:v>
                </c:pt>
                <c:pt idx="5827">
                  <c:v>4.0000000000000002E-4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4.0000000000000002E-4</c:v>
                </c:pt>
                <c:pt idx="5841">
                  <c:v>4.0000000000000002E-4</c:v>
                </c:pt>
                <c:pt idx="5842">
                  <c:v>4.0000000000000002E-4</c:v>
                </c:pt>
                <c:pt idx="5843">
                  <c:v>4.0000000000000002E-4</c:v>
                </c:pt>
                <c:pt idx="5844">
                  <c:v>4.0000000000000002E-4</c:v>
                </c:pt>
                <c:pt idx="5845">
                  <c:v>4.0000000000000002E-4</c:v>
                </c:pt>
                <c:pt idx="5846">
                  <c:v>4.0000000000000002E-4</c:v>
                </c:pt>
                <c:pt idx="5847">
                  <c:v>4.0000000000000002E-4</c:v>
                </c:pt>
                <c:pt idx="5848">
                  <c:v>0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4.0000000000000002E-4</c:v>
                </c:pt>
                <c:pt idx="5853">
                  <c:v>4.0000000000000002E-4</c:v>
                </c:pt>
                <c:pt idx="5854">
                  <c:v>4.0000000000000002E-4</c:v>
                </c:pt>
                <c:pt idx="5855">
                  <c:v>4.0000000000000002E-4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</c:v>
                </c:pt>
                <c:pt idx="5860">
                  <c:v>4.0000000000000002E-4</c:v>
                </c:pt>
                <c:pt idx="5861">
                  <c:v>4.0000000000000002E-4</c:v>
                </c:pt>
                <c:pt idx="5862">
                  <c:v>4.0000000000000002E-4</c:v>
                </c:pt>
                <c:pt idx="5863">
                  <c:v>4.0000000000000002E-4</c:v>
                </c:pt>
                <c:pt idx="5864">
                  <c:v>4.0000000000000002E-4</c:v>
                </c:pt>
                <c:pt idx="5865">
                  <c:v>4.0000000000000002E-4</c:v>
                </c:pt>
                <c:pt idx="5866">
                  <c:v>4.0000000000000002E-4</c:v>
                </c:pt>
                <c:pt idx="5867">
                  <c:v>4.0000000000000002E-4</c:v>
                </c:pt>
                <c:pt idx="5868">
                  <c:v>0</c:v>
                </c:pt>
                <c:pt idx="5869">
                  <c:v>0</c:v>
                </c:pt>
                <c:pt idx="5870">
                  <c:v>0</c:v>
                </c:pt>
                <c:pt idx="5871">
                  <c:v>0</c:v>
                </c:pt>
                <c:pt idx="5872">
                  <c:v>4.0000000000000002E-4</c:v>
                </c:pt>
                <c:pt idx="5873">
                  <c:v>4.0000000000000002E-4</c:v>
                </c:pt>
                <c:pt idx="5874">
                  <c:v>4.0000000000000002E-4</c:v>
                </c:pt>
                <c:pt idx="5875">
                  <c:v>4.0000000000000002E-4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</c:v>
                </c:pt>
                <c:pt idx="5880">
                  <c:v>4.0000000000000002E-4</c:v>
                </c:pt>
                <c:pt idx="5881">
                  <c:v>4.0000000000000002E-4</c:v>
                </c:pt>
                <c:pt idx="5882">
                  <c:v>4.0000000000000002E-4</c:v>
                </c:pt>
                <c:pt idx="5883">
                  <c:v>4.0000000000000002E-4</c:v>
                </c:pt>
                <c:pt idx="5884">
                  <c:v>4.0000000000000002E-4</c:v>
                </c:pt>
                <c:pt idx="5885">
                  <c:v>4.0000000000000002E-4</c:v>
                </c:pt>
                <c:pt idx="5886">
                  <c:v>4.0000000000000002E-4</c:v>
                </c:pt>
                <c:pt idx="5887">
                  <c:v>4.0000000000000002E-4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4.0000000000000002E-4</c:v>
                </c:pt>
                <c:pt idx="5901">
                  <c:v>4.0000000000000002E-4</c:v>
                </c:pt>
                <c:pt idx="5902">
                  <c:v>4.0000000000000002E-4</c:v>
                </c:pt>
                <c:pt idx="5903">
                  <c:v>4.0000000000000002E-4</c:v>
                </c:pt>
                <c:pt idx="5904">
                  <c:v>0</c:v>
                </c:pt>
                <c:pt idx="5905">
                  <c:v>0</c:v>
                </c:pt>
                <c:pt idx="5906">
                  <c:v>0</c:v>
                </c:pt>
                <c:pt idx="5907">
                  <c:v>0</c:v>
                </c:pt>
                <c:pt idx="5908">
                  <c:v>4.0000000000000002E-4</c:v>
                </c:pt>
                <c:pt idx="5909">
                  <c:v>4.0000000000000002E-4</c:v>
                </c:pt>
                <c:pt idx="5910">
                  <c:v>4.0000000000000002E-4</c:v>
                </c:pt>
                <c:pt idx="5911">
                  <c:v>4.0000000000000002E-4</c:v>
                </c:pt>
                <c:pt idx="5912">
                  <c:v>4.0000000000000002E-4</c:v>
                </c:pt>
                <c:pt idx="5913">
                  <c:v>4.0000000000000002E-4</c:v>
                </c:pt>
                <c:pt idx="5914">
                  <c:v>4.0000000000000002E-4</c:v>
                </c:pt>
                <c:pt idx="5915">
                  <c:v>4.0000000000000002E-4</c:v>
                </c:pt>
                <c:pt idx="5916">
                  <c:v>0</c:v>
                </c:pt>
                <c:pt idx="5917">
                  <c:v>0</c:v>
                </c:pt>
                <c:pt idx="5918">
                  <c:v>0</c:v>
                </c:pt>
                <c:pt idx="5919">
                  <c:v>0</c:v>
                </c:pt>
                <c:pt idx="5920">
                  <c:v>4.0000000000000002E-4</c:v>
                </c:pt>
                <c:pt idx="5921">
                  <c:v>4.0000000000000002E-4</c:v>
                </c:pt>
                <c:pt idx="5922">
                  <c:v>4.0000000000000002E-4</c:v>
                </c:pt>
                <c:pt idx="5923">
                  <c:v>4.0000000000000002E-4</c:v>
                </c:pt>
                <c:pt idx="5924">
                  <c:v>4.0000000000000002E-4</c:v>
                </c:pt>
                <c:pt idx="5925">
                  <c:v>4.0000000000000002E-4</c:v>
                </c:pt>
                <c:pt idx="5926">
                  <c:v>4.0000000000000002E-4</c:v>
                </c:pt>
                <c:pt idx="5927">
                  <c:v>4.0000000000000002E-4</c:v>
                </c:pt>
                <c:pt idx="5928">
                  <c:v>4.0000000000000002E-4</c:v>
                </c:pt>
                <c:pt idx="5929">
                  <c:v>4.0000000000000002E-4</c:v>
                </c:pt>
                <c:pt idx="5930">
                  <c:v>4.0000000000000002E-4</c:v>
                </c:pt>
                <c:pt idx="5931">
                  <c:v>4.0000000000000002E-4</c:v>
                </c:pt>
                <c:pt idx="5932">
                  <c:v>0</c:v>
                </c:pt>
                <c:pt idx="5933">
                  <c:v>0</c:v>
                </c:pt>
                <c:pt idx="5934">
                  <c:v>0</c:v>
                </c:pt>
                <c:pt idx="5935">
                  <c:v>0</c:v>
                </c:pt>
                <c:pt idx="5936">
                  <c:v>4.0000000000000002E-4</c:v>
                </c:pt>
                <c:pt idx="5937">
                  <c:v>4.0000000000000002E-4</c:v>
                </c:pt>
                <c:pt idx="5938">
                  <c:v>4.0000000000000002E-4</c:v>
                </c:pt>
                <c:pt idx="5939">
                  <c:v>4.0000000000000002E-4</c:v>
                </c:pt>
                <c:pt idx="5940">
                  <c:v>0</c:v>
                </c:pt>
                <c:pt idx="5941">
                  <c:v>0</c:v>
                </c:pt>
                <c:pt idx="5942">
                  <c:v>0</c:v>
                </c:pt>
                <c:pt idx="5943">
                  <c:v>0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4.0000000000000002E-4</c:v>
                </c:pt>
                <c:pt idx="5949">
                  <c:v>4.0000000000000002E-4</c:v>
                </c:pt>
                <c:pt idx="5950">
                  <c:v>4.0000000000000002E-4</c:v>
                </c:pt>
                <c:pt idx="5951">
                  <c:v>4.0000000000000002E-4</c:v>
                </c:pt>
                <c:pt idx="5952">
                  <c:v>4.0000000000000002E-4</c:v>
                </c:pt>
                <c:pt idx="5953">
                  <c:v>4.0000000000000002E-4</c:v>
                </c:pt>
                <c:pt idx="5954">
                  <c:v>4.0000000000000002E-4</c:v>
                </c:pt>
                <c:pt idx="5955">
                  <c:v>4.0000000000000002E-4</c:v>
                </c:pt>
                <c:pt idx="5956">
                  <c:v>4.0000000000000002E-4</c:v>
                </c:pt>
                <c:pt idx="5957">
                  <c:v>4.0000000000000002E-4</c:v>
                </c:pt>
                <c:pt idx="5958">
                  <c:v>4.0000000000000002E-4</c:v>
                </c:pt>
                <c:pt idx="5959">
                  <c:v>4.0000000000000002E-4</c:v>
                </c:pt>
                <c:pt idx="5960">
                  <c:v>4.0000000000000002E-4</c:v>
                </c:pt>
                <c:pt idx="5961">
                  <c:v>4.0000000000000002E-4</c:v>
                </c:pt>
                <c:pt idx="5962">
                  <c:v>4.0000000000000002E-4</c:v>
                </c:pt>
                <c:pt idx="5963">
                  <c:v>4.0000000000000002E-4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4.0000000000000002E-4</c:v>
                </c:pt>
                <c:pt idx="5969">
                  <c:v>4.0000000000000002E-4</c:v>
                </c:pt>
                <c:pt idx="5970">
                  <c:v>4.0000000000000002E-4</c:v>
                </c:pt>
                <c:pt idx="5971">
                  <c:v>4.0000000000000002E-4</c:v>
                </c:pt>
                <c:pt idx="5972">
                  <c:v>4.0000000000000002E-4</c:v>
                </c:pt>
                <c:pt idx="5973">
                  <c:v>4.0000000000000002E-4</c:v>
                </c:pt>
                <c:pt idx="5974">
                  <c:v>4.0000000000000002E-4</c:v>
                </c:pt>
                <c:pt idx="5975">
                  <c:v>4.0000000000000002E-4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4.0000000000000002E-4</c:v>
                </c:pt>
                <c:pt idx="5985">
                  <c:v>4.0000000000000002E-4</c:v>
                </c:pt>
                <c:pt idx="5986">
                  <c:v>4.0000000000000002E-4</c:v>
                </c:pt>
                <c:pt idx="5987">
                  <c:v>4.0000000000000002E-4</c:v>
                </c:pt>
                <c:pt idx="5988">
                  <c:v>0</c:v>
                </c:pt>
                <c:pt idx="5989">
                  <c:v>0</c:v>
                </c:pt>
                <c:pt idx="5990">
                  <c:v>0</c:v>
                </c:pt>
                <c:pt idx="5991">
                  <c:v>8.0000000000000004E-4</c:v>
                </c:pt>
                <c:pt idx="5992">
                  <c:v>1.6000000000000001E-3</c:v>
                </c:pt>
                <c:pt idx="5993">
                  <c:v>4.0000000000000001E-3</c:v>
                </c:pt>
                <c:pt idx="5994">
                  <c:v>5.1999999999999998E-3</c:v>
                </c:pt>
                <c:pt idx="5995">
                  <c:v>6.0000000000000001E-3</c:v>
                </c:pt>
                <c:pt idx="5996">
                  <c:v>6.4000000000000003E-3</c:v>
                </c:pt>
                <c:pt idx="5997">
                  <c:v>5.5999999999999999E-3</c:v>
                </c:pt>
                <c:pt idx="5998">
                  <c:v>6.4000000000000003E-3</c:v>
                </c:pt>
                <c:pt idx="5999">
                  <c:v>7.6E-3</c:v>
                </c:pt>
                <c:pt idx="6000">
                  <c:v>8.4000000000000012E-3</c:v>
                </c:pt>
                <c:pt idx="6001">
                  <c:v>8.4000000000000012E-3</c:v>
                </c:pt>
                <c:pt idx="6002">
                  <c:v>8.4000000000000012E-3</c:v>
                </c:pt>
                <c:pt idx="6003">
                  <c:v>8.4000000000000012E-3</c:v>
                </c:pt>
                <c:pt idx="6004">
                  <c:v>8.0000000000000002E-3</c:v>
                </c:pt>
                <c:pt idx="6005">
                  <c:v>8.0000000000000002E-3</c:v>
                </c:pt>
                <c:pt idx="6006">
                  <c:v>8.4000000000000012E-3</c:v>
                </c:pt>
                <c:pt idx="6007">
                  <c:v>1.12E-2</c:v>
                </c:pt>
                <c:pt idx="6008">
                  <c:v>1.44E-2</c:v>
                </c:pt>
                <c:pt idx="6009">
                  <c:v>1.6800000000000002E-2</c:v>
                </c:pt>
                <c:pt idx="6010">
                  <c:v>1.7599999999999998E-2</c:v>
                </c:pt>
                <c:pt idx="6011">
                  <c:v>1.84E-2</c:v>
                </c:pt>
                <c:pt idx="6012">
                  <c:v>1.4799999999999999E-2</c:v>
                </c:pt>
                <c:pt idx="6013">
                  <c:v>1.1600000000000001E-2</c:v>
                </c:pt>
                <c:pt idx="6014">
                  <c:v>1.44E-2</c:v>
                </c:pt>
                <c:pt idx="6015">
                  <c:v>1.6800000000000002E-2</c:v>
                </c:pt>
                <c:pt idx="6016">
                  <c:v>1.7599999999999998E-2</c:v>
                </c:pt>
                <c:pt idx="6017">
                  <c:v>1.7599999999999998E-2</c:v>
                </c:pt>
                <c:pt idx="6018">
                  <c:v>1.84E-2</c:v>
                </c:pt>
                <c:pt idx="6019">
                  <c:v>1.84E-2</c:v>
                </c:pt>
                <c:pt idx="6020">
                  <c:v>1.72E-2</c:v>
                </c:pt>
                <c:pt idx="6021">
                  <c:v>1.24E-2</c:v>
                </c:pt>
                <c:pt idx="6022">
                  <c:v>1.04E-2</c:v>
                </c:pt>
                <c:pt idx="6023">
                  <c:v>9.1999999999999998E-3</c:v>
                </c:pt>
                <c:pt idx="6024">
                  <c:v>8.7999999999999988E-3</c:v>
                </c:pt>
                <c:pt idx="6025">
                  <c:v>8.7999999999999988E-3</c:v>
                </c:pt>
                <c:pt idx="6026">
                  <c:v>8.7999999999999988E-3</c:v>
                </c:pt>
                <c:pt idx="6027">
                  <c:v>8.7999999999999988E-3</c:v>
                </c:pt>
                <c:pt idx="6028">
                  <c:v>8.0000000000000002E-3</c:v>
                </c:pt>
                <c:pt idx="6029">
                  <c:v>8.7999999999999988E-3</c:v>
                </c:pt>
                <c:pt idx="6030">
                  <c:v>8.0000000000000002E-3</c:v>
                </c:pt>
                <c:pt idx="6031">
                  <c:v>8.0000000000000002E-3</c:v>
                </c:pt>
                <c:pt idx="6032">
                  <c:v>8.7999999999999988E-3</c:v>
                </c:pt>
                <c:pt idx="6033">
                  <c:v>8.0000000000000002E-3</c:v>
                </c:pt>
                <c:pt idx="6034">
                  <c:v>8.7999999999999988E-3</c:v>
                </c:pt>
                <c:pt idx="6035">
                  <c:v>8.0000000000000002E-3</c:v>
                </c:pt>
                <c:pt idx="6036">
                  <c:v>8.4000000000000012E-3</c:v>
                </c:pt>
                <c:pt idx="6037">
                  <c:v>8.0000000000000002E-3</c:v>
                </c:pt>
                <c:pt idx="6038">
                  <c:v>8.0000000000000002E-3</c:v>
                </c:pt>
                <c:pt idx="6039">
                  <c:v>8.0000000000000002E-3</c:v>
                </c:pt>
                <c:pt idx="6040">
                  <c:v>8.0000000000000002E-3</c:v>
                </c:pt>
                <c:pt idx="6041">
                  <c:v>8.0000000000000002E-3</c:v>
                </c:pt>
                <c:pt idx="6042">
                  <c:v>8.4000000000000012E-3</c:v>
                </c:pt>
                <c:pt idx="6043">
                  <c:v>8.4000000000000012E-3</c:v>
                </c:pt>
                <c:pt idx="6044">
                  <c:v>7.6E-3</c:v>
                </c:pt>
                <c:pt idx="6045">
                  <c:v>8.4000000000000012E-3</c:v>
                </c:pt>
                <c:pt idx="6046">
                  <c:v>8.4000000000000012E-3</c:v>
                </c:pt>
                <c:pt idx="6047">
                  <c:v>8.4000000000000012E-3</c:v>
                </c:pt>
                <c:pt idx="6048">
                  <c:v>8.7999999999999988E-3</c:v>
                </c:pt>
                <c:pt idx="6049">
                  <c:v>8.7999999999999988E-3</c:v>
                </c:pt>
                <c:pt idx="6050">
                  <c:v>8.7999999999999988E-3</c:v>
                </c:pt>
                <c:pt idx="6051">
                  <c:v>7.6E-3</c:v>
                </c:pt>
                <c:pt idx="6052">
                  <c:v>6.0000000000000001E-3</c:v>
                </c:pt>
                <c:pt idx="6053">
                  <c:v>5.1999999999999998E-3</c:v>
                </c:pt>
                <c:pt idx="6054">
                  <c:v>6.0000000000000001E-3</c:v>
                </c:pt>
                <c:pt idx="6055">
                  <c:v>3.2000000000000002E-3</c:v>
                </c:pt>
                <c:pt idx="6056">
                  <c:v>2E-3</c:v>
                </c:pt>
                <c:pt idx="6057">
                  <c:v>8.0000000000000004E-4</c:v>
                </c:pt>
                <c:pt idx="6058">
                  <c:v>8.0000000000000004E-4</c:v>
                </c:pt>
                <c:pt idx="6059">
                  <c:v>0</c:v>
                </c:pt>
                <c:pt idx="6060">
                  <c:v>4.0000000000000002E-4</c:v>
                </c:pt>
                <c:pt idx="6061">
                  <c:v>4.0000000000000002E-4</c:v>
                </c:pt>
                <c:pt idx="6062">
                  <c:v>4.0000000000000002E-4</c:v>
                </c:pt>
                <c:pt idx="6063">
                  <c:v>4.0000000000000002E-4</c:v>
                </c:pt>
                <c:pt idx="6064">
                  <c:v>4.0000000000000002E-4</c:v>
                </c:pt>
                <c:pt idx="6065">
                  <c:v>4.0000000000000002E-4</c:v>
                </c:pt>
                <c:pt idx="6066">
                  <c:v>4.0000000000000002E-4</c:v>
                </c:pt>
                <c:pt idx="6067">
                  <c:v>4.0000000000000002E-4</c:v>
                </c:pt>
                <c:pt idx="6068">
                  <c:v>4.0000000000000002E-4</c:v>
                </c:pt>
                <c:pt idx="6069">
                  <c:v>4.0000000000000002E-4</c:v>
                </c:pt>
                <c:pt idx="6070">
                  <c:v>4.0000000000000002E-4</c:v>
                </c:pt>
                <c:pt idx="6071">
                  <c:v>4.0000000000000002E-4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4.0000000000000002E-4</c:v>
                </c:pt>
                <c:pt idx="6081">
                  <c:v>4.0000000000000002E-4</c:v>
                </c:pt>
                <c:pt idx="6082">
                  <c:v>4.0000000000000002E-4</c:v>
                </c:pt>
                <c:pt idx="6083">
                  <c:v>4.0000000000000002E-4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4.0000000000000002E-4</c:v>
                </c:pt>
                <c:pt idx="6097">
                  <c:v>4.0000000000000002E-4</c:v>
                </c:pt>
                <c:pt idx="6098">
                  <c:v>4.0000000000000002E-4</c:v>
                </c:pt>
                <c:pt idx="6099">
                  <c:v>4.0000000000000002E-4</c:v>
                </c:pt>
                <c:pt idx="6100">
                  <c:v>4.0000000000000002E-4</c:v>
                </c:pt>
                <c:pt idx="6101">
                  <c:v>4.0000000000000002E-4</c:v>
                </c:pt>
                <c:pt idx="6102">
                  <c:v>4.0000000000000002E-4</c:v>
                </c:pt>
                <c:pt idx="6103">
                  <c:v>4.0000000000000002E-4</c:v>
                </c:pt>
                <c:pt idx="6104">
                  <c:v>4.0000000000000002E-4</c:v>
                </c:pt>
                <c:pt idx="6105">
                  <c:v>4.0000000000000002E-4</c:v>
                </c:pt>
                <c:pt idx="6106">
                  <c:v>4.0000000000000002E-4</c:v>
                </c:pt>
                <c:pt idx="6107">
                  <c:v>4.0000000000000002E-4</c:v>
                </c:pt>
                <c:pt idx="6108">
                  <c:v>0</c:v>
                </c:pt>
                <c:pt idx="6109">
                  <c:v>0</c:v>
                </c:pt>
                <c:pt idx="6110">
                  <c:v>0</c:v>
                </c:pt>
                <c:pt idx="6111">
                  <c:v>0</c:v>
                </c:pt>
                <c:pt idx="6112">
                  <c:v>4.0000000000000002E-4</c:v>
                </c:pt>
                <c:pt idx="6113">
                  <c:v>4.0000000000000002E-4</c:v>
                </c:pt>
                <c:pt idx="6114">
                  <c:v>4.0000000000000002E-4</c:v>
                </c:pt>
                <c:pt idx="6115">
                  <c:v>4.0000000000000002E-4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4.0000000000000002E-4</c:v>
                </c:pt>
                <c:pt idx="6121">
                  <c:v>4.0000000000000002E-4</c:v>
                </c:pt>
                <c:pt idx="6122">
                  <c:v>4.0000000000000002E-4</c:v>
                </c:pt>
                <c:pt idx="6123">
                  <c:v>4.0000000000000002E-4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4.0000000000000002E-4</c:v>
                </c:pt>
                <c:pt idx="6133">
                  <c:v>4.0000000000000002E-4</c:v>
                </c:pt>
                <c:pt idx="6134">
                  <c:v>4.0000000000000002E-4</c:v>
                </c:pt>
                <c:pt idx="6135">
                  <c:v>1.2000000000000001E-3</c:v>
                </c:pt>
                <c:pt idx="6136">
                  <c:v>8.0000000000000004E-4</c:v>
                </c:pt>
                <c:pt idx="6137">
                  <c:v>3.2000000000000002E-3</c:v>
                </c:pt>
                <c:pt idx="6138">
                  <c:v>5.1999999999999998E-3</c:v>
                </c:pt>
                <c:pt idx="6139">
                  <c:v>6.0000000000000001E-3</c:v>
                </c:pt>
                <c:pt idx="6140">
                  <c:v>6.0000000000000001E-3</c:v>
                </c:pt>
                <c:pt idx="6141">
                  <c:v>5.1999999999999998E-3</c:v>
                </c:pt>
                <c:pt idx="6142">
                  <c:v>5.1999999999999998E-3</c:v>
                </c:pt>
                <c:pt idx="6143">
                  <c:v>6.4000000000000003E-3</c:v>
                </c:pt>
                <c:pt idx="6144">
                  <c:v>7.6E-3</c:v>
                </c:pt>
                <c:pt idx="6145">
                  <c:v>7.6E-3</c:v>
                </c:pt>
                <c:pt idx="6146">
                  <c:v>7.6E-3</c:v>
                </c:pt>
                <c:pt idx="6147">
                  <c:v>7.6E-3</c:v>
                </c:pt>
                <c:pt idx="6148">
                  <c:v>8.0000000000000002E-3</c:v>
                </c:pt>
                <c:pt idx="6149">
                  <c:v>8.0000000000000002E-3</c:v>
                </c:pt>
                <c:pt idx="6150">
                  <c:v>8.0000000000000002E-3</c:v>
                </c:pt>
                <c:pt idx="6151">
                  <c:v>8.0000000000000002E-3</c:v>
                </c:pt>
                <c:pt idx="6152">
                  <c:v>8.4000000000000012E-3</c:v>
                </c:pt>
                <c:pt idx="6153">
                  <c:v>8.4000000000000012E-3</c:v>
                </c:pt>
                <c:pt idx="6154">
                  <c:v>8.4000000000000012E-3</c:v>
                </c:pt>
                <c:pt idx="6155">
                  <c:v>8.4000000000000012E-3</c:v>
                </c:pt>
                <c:pt idx="6156">
                  <c:v>8.0000000000000002E-3</c:v>
                </c:pt>
                <c:pt idx="6157">
                  <c:v>8.0000000000000002E-3</c:v>
                </c:pt>
                <c:pt idx="6158">
                  <c:v>8.4000000000000012E-3</c:v>
                </c:pt>
                <c:pt idx="6159">
                  <c:v>8.4000000000000012E-3</c:v>
                </c:pt>
                <c:pt idx="6160">
                  <c:v>8.4000000000000012E-3</c:v>
                </c:pt>
                <c:pt idx="6161">
                  <c:v>8.4000000000000012E-3</c:v>
                </c:pt>
                <c:pt idx="6162">
                  <c:v>7.6E-3</c:v>
                </c:pt>
                <c:pt idx="6163">
                  <c:v>7.6E-3</c:v>
                </c:pt>
                <c:pt idx="6164">
                  <c:v>9.1999999999999998E-3</c:v>
                </c:pt>
                <c:pt idx="6165">
                  <c:v>8.4000000000000012E-3</c:v>
                </c:pt>
                <c:pt idx="6166">
                  <c:v>9.1999999999999998E-3</c:v>
                </c:pt>
                <c:pt idx="6167">
                  <c:v>8.4000000000000012E-3</c:v>
                </c:pt>
                <c:pt idx="6168">
                  <c:v>8.0000000000000002E-3</c:v>
                </c:pt>
                <c:pt idx="6169">
                  <c:v>8.0000000000000002E-3</c:v>
                </c:pt>
                <c:pt idx="6170">
                  <c:v>8.0000000000000002E-3</c:v>
                </c:pt>
                <c:pt idx="6171">
                  <c:v>8.0000000000000002E-3</c:v>
                </c:pt>
                <c:pt idx="6172">
                  <c:v>8.4000000000000012E-3</c:v>
                </c:pt>
                <c:pt idx="6173">
                  <c:v>8.0000000000000002E-3</c:v>
                </c:pt>
                <c:pt idx="6174">
                  <c:v>8.0000000000000002E-3</c:v>
                </c:pt>
                <c:pt idx="6175">
                  <c:v>8.0000000000000002E-3</c:v>
                </c:pt>
                <c:pt idx="6176">
                  <c:v>8.4000000000000012E-3</c:v>
                </c:pt>
                <c:pt idx="6177">
                  <c:v>8.0000000000000002E-3</c:v>
                </c:pt>
                <c:pt idx="6178">
                  <c:v>8.4000000000000012E-3</c:v>
                </c:pt>
                <c:pt idx="6179">
                  <c:v>8.4000000000000012E-3</c:v>
                </c:pt>
                <c:pt idx="6180">
                  <c:v>8.4000000000000012E-3</c:v>
                </c:pt>
                <c:pt idx="6181">
                  <c:v>8.4000000000000012E-3</c:v>
                </c:pt>
                <c:pt idx="6182">
                  <c:v>7.6E-3</c:v>
                </c:pt>
                <c:pt idx="6183">
                  <c:v>6.0000000000000001E-3</c:v>
                </c:pt>
                <c:pt idx="6184">
                  <c:v>5.5999999999999999E-3</c:v>
                </c:pt>
                <c:pt idx="6185">
                  <c:v>5.1999999999999998E-3</c:v>
                </c:pt>
                <c:pt idx="6186">
                  <c:v>4.3999999999999994E-3</c:v>
                </c:pt>
                <c:pt idx="6187">
                  <c:v>2E-3</c:v>
                </c:pt>
                <c:pt idx="6188">
                  <c:v>8.0000000000000004E-4</c:v>
                </c:pt>
                <c:pt idx="6189">
                  <c:v>8.0000000000000004E-4</c:v>
                </c:pt>
                <c:pt idx="6190">
                  <c:v>0</c:v>
                </c:pt>
                <c:pt idx="6191">
                  <c:v>0</c:v>
                </c:pt>
                <c:pt idx="6192">
                  <c:v>4.0000000000000002E-4</c:v>
                </c:pt>
                <c:pt idx="6193">
                  <c:v>4.0000000000000002E-4</c:v>
                </c:pt>
                <c:pt idx="6194">
                  <c:v>4.0000000000000002E-4</c:v>
                </c:pt>
                <c:pt idx="6195">
                  <c:v>4.0000000000000002E-4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0</c:v>
                </c:pt>
                <c:pt idx="6210">
                  <c:v>0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0</c:v>
                </c:pt>
                <c:pt idx="6216">
                  <c:v>4.0000000000000002E-4</c:v>
                </c:pt>
                <c:pt idx="6217">
                  <c:v>4.0000000000000002E-4</c:v>
                </c:pt>
                <c:pt idx="6218">
                  <c:v>4.0000000000000002E-4</c:v>
                </c:pt>
                <c:pt idx="6219">
                  <c:v>4.0000000000000002E-4</c:v>
                </c:pt>
                <c:pt idx="6220">
                  <c:v>0</c:v>
                </c:pt>
                <c:pt idx="6221">
                  <c:v>0</c:v>
                </c:pt>
                <c:pt idx="6222">
                  <c:v>0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</c:v>
                </c:pt>
                <c:pt idx="6227">
                  <c:v>0</c:v>
                </c:pt>
                <c:pt idx="6228">
                  <c:v>4.0000000000000002E-4</c:v>
                </c:pt>
                <c:pt idx="6229">
                  <c:v>4.0000000000000002E-4</c:v>
                </c:pt>
                <c:pt idx="6230">
                  <c:v>4.0000000000000002E-4</c:v>
                </c:pt>
                <c:pt idx="6231">
                  <c:v>4.0000000000000002E-4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0</c:v>
                </c:pt>
                <c:pt idx="6236">
                  <c:v>0</c:v>
                </c:pt>
                <c:pt idx="6237">
                  <c:v>0</c:v>
                </c:pt>
                <c:pt idx="6238">
                  <c:v>0</c:v>
                </c:pt>
                <c:pt idx="6239">
                  <c:v>0</c:v>
                </c:pt>
                <c:pt idx="6240">
                  <c:v>0</c:v>
                </c:pt>
                <c:pt idx="6241">
                  <c:v>0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4.0000000000000002E-4</c:v>
                </c:pt>
                <c:pt idx="6249">
                  <c:v>4.0000000000000002E-4</c:v>
                </c:pt>
                <c:pt idx="6250">
                  <c:v>4.0000000000000002E-4</c:v>
                </c:pt>
                <c:pt idx="6251">
                  <c:v>4.0000000000000002E-4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4.0000000000000002E-4</c:v>
                </c:pt>
                <c:pt idx="6257">
                  <c:v>4.0000000000000002E-4</c:v>
                </c:pt>
                <c:pt idx="6258">
                  <c:v>4.0000000000000002E-4</c:v>
                </c:pt>
                <c:pt idx="6259">
                  <c:v>4.0000000000000002E-4</c:v>
                </c:pt>
                <c:pt idx="6260">
                  <c:v>4.0000000000000002E-4</c:v>
                </c:pt>
                <c:pt idx="6261">
                  <c:v>4.0000000000000002E-4</c:v>
                </c:pt>
                <c:pt idx="6262">
                  <c:v>4.0000000000000002E-4</c:v>
                </c:pt>
                <c:pt idx="6263">
                  <c:v>4.0000000000000002E-4</c:v>
                </c:pt>
                <c:pt idx="6264">
                  <c:v>4.0000000000000002E-4</c:v>
                </c:pt>
                <c:pt idx="6265">
                  <c:v>4.0000000000000002E-4</c:v>
                </c:pt>
                <c:pt idx="6266">
                  <c:v>4.0000000000000002E-4</c:v>
                </c:pt>
                <c:pt idx="6267">
                  <c:v>4.0000000000000002E-4</c:v>
                </c:pt>
                <c:pt idx="6268">
                  <c:v>0</c:v>
                </c:pt>
                <c:pt idx="6269">
                  <c:v>0</c:v>
                </c:pt>
                <c:pt idx="6270">
                  <c:v>0</c:v>
                </c:pt>
                <c:pt idx="6271">
                  <c:v>0</c:v>
                </c:pt>
                <c:pt idx="6272">
                  <c:v>0</c:v>
                </c:pt>
                <c:pt idx="6273">
                  <c:v>0</c:v>
                </c:pt>
                <c:pt idx="6274">
                  <c:v>0</c:v>
                </c:pt>
                <c:pt idx="6275">
                  <c:v>0</c:v>
                </c:pt>
                <c:pt idx="6276">
                  <c:v>4.0000000000000002E-4</c:v>
                </c:pt>
                <c:pt idx="6277">
                  <c:v>4.0000000000000002E-4</c:v>
                </c:pt>
                <c:pt idx="6278">
                  <c:v>4.0000000000000002E-4</c:v>
                </c:pt>
                <c:pt idx="6279">
                  <c:v>4.0000000000000002E-4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0</c:v>
                </c:pt>
                <c:pt idx="6284">
                  <c:v>4.0000000000000002E-4</c:v>
                </c:pt>
                <c:pt idx="6285">
                  <c:v>4.0000000000000002E-4</c:v>
                </c:pt>
                <c:pt idx="6286">
                  <c:v>4.0000000000000002E-4</c:v>
                </c:pt>
                <c:pt idx="6287">
                  <c:v>4.0000000000000002E-4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4.0000000000000002E-4</c:v>
                </c:pt>
                <c:pt idx="6293">
                  <c:v>4.0000000000000002E-4</c:v>
                </c:pt>
                <c:pt idx="6294">
                  <c:v>4.0000000000000002E-4</c:v>
                </c:pt>
                <c:pt idx="6295">
                  <c:v>4.0000000000000002E-4</c:v>
                </c:pt>
                <c:pt idx="6296">
                  <c:v>0</c:v>
                </c:pt>
                <c:pt idx="6297">
                  <c:v>0</c:v>
                </c:pt>
                <c:pt idx="6298">
                  <c:v>0</c:v>
                </c:pt>
                <c:pt idx="6299">
                  <c:v>0</c:v>
                </c:pt>
                <c:pt idx="6300">
                  <c:v>4.0000000000000002E-4</c:v>
                </c:pt>
                <c:pt idx="6301">
                  <c:v>4.0000000000000002E-4</c:v>
                </c:pt>
                <c:pt idx="6302">
                  <c:v>4.0000000000000002E-4</c:v>
                </c:pt>
                <c:pt idx="6303">
                  <c:v>4.0000000000000002E-4</c:v>
                </c:pt>
                <c:pt idx="6304">
                  <c:v>0</c:v>
                </c:pt>
                <c:pt idx="6305">
                  <c:v>0</c:v>
                </c:pt>
                <c:pt idx="6306">
                  <c:v>0</c:v>
                </c:pt>
                <c:pt idx="6307">
                  <c:v>0</c:v>
                </c:pt>
                <c:pt idx="6308">
                  <c:v>4.0000000000000002E-4</c:v>
                </c:pt>
                <c:pt idx="6309">
                  <c:v>4.0000000000000002E-4</c:v>
                </c:pt>
                <c:pt idx="6310">
                  <c:v>4.0000000000000002E-4</c:v>
                </c:pt>
                <c:pt idx="6311">
                  <c:v>4.0000000000000002E-4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0</c:v>
                </c:pt>
                <c:pt idx="6320">
                  <c:v>4.0000000000000002E-4</c:v>
                </c:pt>
                <c:pt idx="6321">
                  <c:v>4.0000000000000002E-4</c:v>
                </c:pt>
                <c:pt idx="6322">
                  <c:v>4.0000000000000002E-4</c:v>
                </c:pt>
                <c:pt idx="6323">
                  <c:v>4.0000000000000002E-4</c:v>
                </c:pt>
                <c:pt idx="6324">
                  <c:v>0</c:v>
                </c:pt>
                <c:pt idx="6325">
                  <c:v>0</c:v>
                </c:pt>
                <c:pt idx="6326">
                  <c:v>0</c:v>
                </c:pt>
                <c:pt idx="6327">
                  <c:v>0</c:v>
                </c:pt>
                <c:pt idx="6328">
                  <c:v>0</c:v>
                </c:pt>
                <c:pt idx="6329">
                  <c:v>0</c:v>
                </c:pt>
                <c:pt idx="6330">
                  <c:v>0</c:v>
                </c:pt>
                <c:pt idx="6331">
                  <c:v>0</c:v>
                </c:pt>
                <c:pt idx="6332">
                  <c:v>4.0000000000000002E-4</c:v>
                </c:pt>
                <c:pt idx="6333">
                  <c:v>4.0000000000000002E-4</c:v>
                </c:pt>
                <c:pt idx="6334">
                  <c:v>4.0000000000000002E-4</c:v>
                </c:pt>
                <c:pt idx="6335">
                  <c:v>4.0000000000000002E-4</c:v>
                </c:pt>
                <c:pt idx="6336">
                  <c:v>0</c:v>
                </c:pt>
                <c:pt idx="6337">
                  <c:v>0</c:v>
                </c:pt>
                <c:pt idx="6338">
                  <c:v>0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4.0000000000000002E-4</c:v>
                </c:pt>
                <c:pt idx="6345">
                  <c:v>4.0000000000000002E-4</c:v>
                </c:pt>
                <c:pt idx="6346">
                  <c:v>4.0000000000000002E-4</c:v>
                </c:pt>
                <c:pt idx="6347">
                  <c:v>4.0000000000000002E-4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4.0000000000000002E-4</c:v>
                </c:pt>
                <c:pt idx="6353">
                  <c:v>4.0000000000000002E-4</c:v>
                </c:pt>
                <c:pt idx="6354">
                  <c:v>4.0000000000000002E-4</c:v>
                </c:pt>
                <c:pt idx="6355">
                  <c:v>4.0000000000000002E-4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0</c:v>
                </c:pt>
                <c:pt idx="6362">
                  <c:v>0</c:v>
                </c:pt>
                <c:pt idx="6363">
                  <c:v>0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4.0000000000000002E-4</c:v>
                </c:pt>
                <c:pt idx="6369">
                  <c:v>4.0000000000000002E-4</c:v>
                </c:pt>
                <c:pt idx="6370">
                  <c:v>4.0000000000000002E-4</c:v>
                </c:pt>
                <c:pt idx="6371">
                  <c:v>4.0000000000000002E-4</c:v>
                </c:pt>
                <c:pt idx="6372">
                  <c:v>4.0000000000000002E-4</c:v>
                </c:pt>
                <c:pt idx="6373">
                  <c:v>4.0000000000000002E-4</c:v>
                </c:pt>
                <c:pt idx="6374">
                  <c:v>4.0000000000000002E-4</c:v>
                </c:pt>
                <c:pt idx="6375">
                  <c:v>4.0000000000000002E-4</c:v>
                </c:pt>
                <c:pt idx="6376">
                  <c:v>0</c:v>
                </c:pt>
                <c:pt idx="6377">
                  <c:v>0</c:v>
                </c:pt>
                <c:pt idx="6378">
                  <c:v>0</c:v>
                </c:pt>
                <c:pt idx="6379">
                  <c:v>0</c:v>
                </c:pt>
                <c:pt idx="6380">
                  <c:v>4.0000000000000002E-4</c:v>
                </c:pt>
                <c:pt idx="6381">
                  <c:v>4.0000000000000002E-4</c:v>
                </c:pt>
                <c:pt idx="6382">
                  <c:v>4.0000000000000002E-4</c:v>
                </c:pt>
                <c:pt idx="6383">
                  <c:v>4.0000000000000002E-4</c:v>
                </c:pt>
                <c:pt idx="6384">
                  <c:v>4.0000000000000002E-4</c:v>
                </c:pt>
                <c:pt idx="6385">
                  <c:v>4.0000000000000002E-4</c:v>
                </c:pt>
                <c:pt idx="6386">
                  <c:v>4.0000000000000002E-4</c:v>
                </c:pt>
                <c:pt idx="6387">
                  <c:v>4.0000000000000002E-4</c:v>
                </c:pt>
                <c:pt idx="6388">
                  <c:v>0</c:v>
                </c:pt>
                <c:pt idx="6389">
                  <c:v>0</c:v>
                </c:pt>
                <c:pt idx="6390">
                  <c:v>0</c:v>
                </c:pt>
                <c:pt idx="6391">
                  <c:v>0</c:v>
                </c:pt>
                <c:pt idx="6392">
                  <c:v>0</c:v>
                </c:pt>
                <c:pt idx="6393">
                  <c:v>0</c:v>
                </c:pt>
                <c:pt idx="6394">
                  <c:v>0</c:v>
                </c:pt>
                <c:pt idx="6395">
                  <c:v>0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4.0000000000000002E-4</c:v>
                </c:pt>
                <c:pt idx="6401">
                  <c:v>4.0000000000000002E-4</c:v>
                </c:pt>
                <c:pt idx="6402">
                  <c:v>4.0000000000000002E-4</c:v>
                </c:pt>
                <c:pt idx="6403">
                  <c:v>4.0000000000000002E-4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0</c:v>
                </c:pt>
                <c:pt idx="6408">
                  <c:v>4.0000000000000002E-4</c:v>
                </c:pt>
                <c:pt idx="6409">
                  <c:v>4.0000000000000002E-4</c:v>
                </c:pt>
                <c:pt idx="6410">
                  <c:v>4.0000000000000002E-4</c:v>
                </c:pt>
                <c:pt idx="6411">
                  <c:v>4.0000000000000002E-4</c:v>
                </c:pt>
                <c:pt idx="6412">
                  <c:v>4.0000000000000002E-4</c:v>
                </c:pt>
                <c:pt idx="6413">
                  <c:v>4.0000000000000002E-4</c:v>
                </c:pt>
                <c:pt idx="6414">
                  <c:v>4.0000000000000002E-4</c:v>
                </c:pt>
                <c:pt idx="6415">
                  <c:v>4.0000000000000002E-4</c:v>
                </c:pt>
                <c:pt idx="6416">
                  <c:v>4.0000000000000002E-4</c:v>
                </c:pt>
                <c:pt idx="6417">
                  <c:v>4.0000000000000002E-4</c:v>
                </c:pt>
                <c:pt idx="6418">
                  <c:v>4.0000000000000002E-4</c:v>
                </c:pt>
                <c:pt idx="6419">
                  <c:v>4.0000000000000002E-4</c:v>
                </c:pt>
                <c:pt idx="6420">
                  <c:v>4.0000000000000002E-4</c:v>
                </c:pt>
                <c:pt idx="6421">
                  <c:v>4.0000000000000002E-4</c:v>
                </c:pt>
                <c:pt idx="6422">
                  <c:v>4.0000000000000002E-4</c:v>
                </c:pt>
                <c:pt idx="6423">
                  <c:v>4.0000000000000002E-4</c:v>
                </c:pt>
                <c:pt idx="6424">
                  <c:v>4.0000000000000002E-4</c:v>
                </c:pt>
                <c:pt idx="6425">
                  <c:v>4.0000000000000002E-4</c:v>
                </c:pt>
                <c:pt idx="6426">
                  <c:v>4.0000000000000002E-4</c:v>
                </c:pt>
                <c:pt idx="6427">
                  <c:v>4.0000000000000002E-4</c:v>
                </c:pt>
                <c:pt idx="6428">
                  <c:v>4.0000000000000002E-4</c:v>
                </c:pt>
                <c:pt idx="6429">
                  <c:v>4.0000000000000002E-4</c:v>
                </c:pt>
                <c:pt idx="6430">
                  <c:v>4.0000000000000002E-4</c:v>
                </c:pt>
                <c:pt idx="6431">
                  <c:v>4.0000000000000002E-4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4.0000000000000002E-4</c:v>
                </c:pt>
                <c:pt idx="6437">
                  <c:v>4.0000000000000002E-4</c:v>
                </c:pt>
                <c:pt idx="6438">
                  <c:v>4.0000000000000002E-4</c:v>
                </c:pt>
                <c:pt idx="6439">
                  <c:v>4.0000000000000002E-4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4.0000000000000002E-4</c:v>
                </c:pt>
                <c:pt idx="6449">
                  <c:v>4.0000000000000002E-4</c:v>
                </c:pt>
                <c:pt idx="6450">
                  <c:v>4.0000000000000002E-4</c:v>
                </c:pt>
                <c:pt idx="6451">
                  <c:v>4.0000000000000002E-4</c:v>
                </c:pt>
                <c:pt idx="6452">
                  <c:v>0</c:v>
                </c:pt>
                <c:pt idx="6453">
                  <c:v>0</c:v>
                </c:pt>
                <c:pt idx="6454">
                  <c:v>0</c:v>
                </c:pt>
                <c:pt idx="6455">
                  <c:v>0</c:v>
                </c:pt>
                <c:pt idx="6456">
                  <c:v>0</c:v>
                </c:pt>
                <c:pt idx="6457">
                  <c:v>0</c:v>
                </c:pt>
                <c:pt idx="6458">
                  <c:v>0</c:v>
                </c:pt>
                <c:pt idx="6459">
                  <c:v>0</c:v>
                </c:pt>
                <c:pt idx="6460">
                  <c:v>0</c:v>
                </c:pt>
                <c:pt idx="6461">
                  <c:v>0</c:v>
                </c:pt>
                <c:pt idx="6462">
                  <c:v>0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</c:v>
                </c:pt>
                <c:pt idx="6467">
                  <c:v>0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0</c:v>
                </c:pt>
                <c:pt idx="6472">
                  <c:v>4.0000000000000002E-4</c:v>
                </c:pt>
                <c:pt idx="6473">
                  <c:v>4.0000000000000002E-4</c:v>
                </c:pt>
                <c:pt idx="6474">
                  <c:v>4.0000000000000002E-4</c:v>
                </c:pt>
                <c:pt idx="6475">
                  <c:v>4.0000000000000002E-4</c:v>
                </c:pt>
                <c:pt idx="6476">
                  <c:v>4.0000000000000002E-4</c:v>
                </c:pt>
                <c:pt idx="6477">
                  <c:v>4.0000000000000002E-4</c:v>
                </c:pt>
                <c:pt idx="6478">
                  <c:v>4.0000000000000002E-4</c:v>
                </c:pt>
                <c:pt idx="6479">
                  <c:v>4.0000000000000002E-4</c:v>
                </c:pt>
                <c:pt idx="6480">
                  <c:v>4.0000000000000002E-4</c:v>
                </c:pt>
                <c:pt idx="6481">
                  <c:v>4.0000000000000002E-4</c:v>
                </c:pt>
                <c:pt idx="6482">
                  <c:v>4.0000000000000002E-4</c:v>
                </c:pt>
                <c:pt idx="6483">
                  <c:v>4.0000000000000002E-4</c:v>
                </c:pt>
                <c:pt idx="6484">
                  <c:v>4.0000000000000002E-4</c:v>
                </c:pt>
                <c:pt idx="6485">
                  <c:v>4.0000000000000002E-4</c:v>
                </c:pt>
                <c:pt idx="6486">
                  <c:v>4.0000000000000002E-4</c:v>
                </c:pt>
                <c:pt idx="6487">
                  <c:v>4.0000000000000002E-4</c:v>
                </c:pt>
                <c:pt idx="6488">
                  <c:v>4.0000000000000002E-4</c:v>
                </c:pt>
                <c:pt idx="6489">
                  <c:v>4.0000000000000002E-4</c:v>
                </c:pt>
                <c:pt idx="6490">
                  <c:v>4.0000000000000002E-4</c:v>
                </c:pt>
                <c:pt idx="6491">
                  <c:v>4.0000000000000002E-4</c:v>
                </c:pt>
                <c:pt idx="6492">
                  <c:v>4.0000000000000002E-4</c:v>
                </c:pt>
                <c:pt idx="6493">
                  <c:v>4.0000000000000002E-4</c:v>
                </c:pt>
                <c:pt idx="6494">
                  <c:v>4.0000000000000002E-4</c:v>
                </c:pt>
                <c:pt idx="6495">
                  <c:v>4.0000000000000002E-4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4.0000000000000002E-4</c:v>
                </c:pt>
                <c:pt idx="6505">
                  <c:v>4.0000000000000002E-4</c:v>
                </c:pt>
                <c:pt idx="6506">
                  <c:v>4.0000000000000002E-4</c:v>
                </c:pt>
                <c:pt idx="6507">
                  <c:v>4.0000000000000002E-4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</c:v>
                </c:pt>
                <c:pt idx="6512">
                  <c:v>4.0000000000000002E-4</c:v>
                </c:pt>
                <c:pt idx="6513">
                  <c:v>4.0000000000000002E-4</c:v>
                </c:pt>
                <c:pt idx="6514">
                  <c:v>4.0000000000000002E-4</c:v>
                </c:pt>
                <c:pt idx="6515">
                  <c:v>4.0000000000000002E-4</c:v>
                </c:pt>
                <c:pt idx="6516">
                  <c:v>4.0000000000000002E-4</c:v>
                </c:pt>
                <c:pt idx="6517">
                  <c:v>4.0000000000000002E-4</c:v>
                </c:pt>
                <c:pt idx="6518">
                  <c:v>4.0000000000000002E-4</c:v>
                </c:pt>
                <c:pt idx="6519">
                  <c:v>4.0000000000000002E-4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</c:v>
                </c:pt>
                <c:pt idx="6527">
                  <c:v>0</c:v>
                </c:pt>
                <c:pt idx="6528">
                  <c:v>4.0000000000000002E-4</c:v>
                </c:pt>
                <c:pt idx="6529">
                  <c:v>4.0000000000000002E-4</c:v>
                </c:pt>
                <c:pt idx="6530">
                  <c:v>4.0000000000000002E-4</c:v>
                </c:pt>
                <c:pt idx="6531">
                  <c:v>4.0000000000000002E-4</c:v>
                </c:pt>
                <c:pt idx="6532">
                  <c:v>4.0000000000000002E-4</c:v>
                </c:pt>
                <c:pt idx="6533">
                  <c:v>4.0000000000000002E-4</c:v>
                </c:pt>
                <c:pt idx="6534">
                  <c:v>4.0000000000000002E-4</c:v>
                </c:pt>
                <c:pt idx="6535">
                  <c:v>4.0000000000000002E-4</c:v>
                </c:pt>
                <c:pt idx="6536">
                  <c:v>4.0000000000000002E-4</c:v>
                </c:pt>
                <c:pt idx="6537">
                  <c:v>4.0000000000000002E-4</c:v>
                </c:pt>
                <c:pt idx="6538">
                  <c:v>4.0000000000000002E-4</c:v>
                </c:pt>
                <c:pt idx="6539">
                  <c:v>4.0000000000000002E-4</c:v>
                </c:pt>
                <c:pt idx="6540">
                  <c:v>4.0000000000000002E-4</c:v>
                </c:pt>
                <c:pt idx="6541">
                  <c:v>4.0000000000000002E-4</c:v>
                </c:pt>
                <c:pt idx="6542">
                  <c:v>4.0000000000000002E-4</c:v>
                </c:pt>
                <c:pt idx="6543">
                  <c:v>4.0000000000000002E-4</c:v>
                </c:pt>
                <c:pt idx="6544">
                  <c:v>4.0000000000000002E-4</c:v>
                </c:pt>
                <c:pt idx="6545">
                  <c:v>4.0000000000000002E-4</c:v>
                </c:pt>
                <c:pt idx="6546">
                  <c:v>4.0000000000000002E-4</c:v>
                </c:pt>
                <c:pt idx="6547">
                  <c:v>4.0000000000000002E-4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4.0000000000000002E-4</c:v>
                </c:pt>
                <c:pt idx="6561">
                  <c:v>4.0000000000000002E-4</c:v>
                </c:pt>
                <c:pt idx="6562">
                  <c:v>4.0000000000000002E-4</c:v>
                </c:pt>
                <c:pt idx="6563">
                  <c:v>4.0000000000000002E-4</c:v>
                </c:pt>
                <c:pt idx="6564">
                  <c:v>4.0000000000000002E-4</c:v>
                </c:pt>
                <c:pt idx="6565">
                  <c:v>4.0000000000000002E-4</c:v>
                </c:pt>
                <c:pt idx="6566">
                  <c:v>4.0000000000000002E-4</c:v>
                </c:pt>
                <c:pt idx="6567">
                  <c:v>4.0000000000000002E-4</c:v>
                </c:pt>
                <c:pt idx="6568">
                  <c:v>4.0000000000000002E-4</c:v>
                </c:pt>
                <c:pt idx="6569">
                  <c:v>4.0000000000000002E-4</c:v>
                </c:pt>
                <c:pt idx="6570">
                  <c:v>4.0000000000000002E-4</c:v>
                </c:pt>
                <c:pt idx="6571">
                  <c:v>4.0000000000000002E-4</c:v>
                </c:pt>
                <c:pt idx="6572">
                  <c:v>0</c:v>
                </c:pt>
                <c:pt idx="6573">
                  <c:v>0</c:v>
                </c:pt>
                <c:pt idx="6574">
                  <c:v>0</c:v>
                </c:pt>
                <c:pt idx="6575">
                  <c:v>0</c:v>
                </c:pt>
                <c:pt idx="6576">
                  <c:v>4.0000000000000002E-4</c:v>
                </c:pt>
                <c:pt idx="6577">
                  <c:v>4.0000000000000002E-4</c:v>
                </c:pt>
                <c:pt idx="6578">
                  <c:v>4.0000000000000002E-4</c:v>
                </c:pt>
                <c:pt idx="6579">
                  <c:v>4.0000000000000002E-4</c:v>
                </c:pt>
                <c:pt idx="6580">
                  <c:v>0</c:v>
                </c:pt>
                <c:pt idx="6581">
                  <c:v>0</c:v>
                </c:pt>
                <c:pt idx="6582">
                  <c:v>0</c:v>
                </c:pt>
                <c:pt idx="6583">
                  <c:v>0</c:v>
                </c:pt>
                <c:pt idx="6584">
                  <c:v>4.0000000000000002E-4</c:v>
                </c:pt>
                <c:pt idx="6585">
                  <c:v>4.0000000000000002E-4</c:v>
                </c:pt>
                <c:pt idx="6586">
                  <c:v>4.0000000000000002E-4</c:v>
                </c:pt>
                <c:pt idx="6587">
                  <c:v>4.0000000000000002E-4</c:v>
                </c:pt>
                <c:pt idx="6588">
                  <c:v>4.0000000000000002E-4</c:v>
                </c:pt>
                <c:pt idx="6589">
                  <c:v>4.0000000000000002E-4</c:v>
                </c:pt>
                <c:pt idx="6590">
                  <c:v>4.0000000000000002E-4</c:v>
                </c:pt>
                <c:pt idx="6591">
                  <c:v>4.0000000000000002E-4</c:v>
                </c:pt>
                <c:pt idx="6592">
                  <c:v>0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4.0000000000000002E-4</c:v>
                </c:pt>
                <c:pt idx="6597">
                  <c:v>4.0000000000000002E-4</c:v>
                </c:pt>
                <c:pt idx="6598">
                  <c:v>4.0000000000000002E-4</c:v>
                </c:pt>
                <c:pt idx="6599">
                  <c:v>4.0000000000000002E-4</c:v>
                </c:pt>
                <c:pt idx="6600">
                  <c:v>4.0000000000000002E-4</c:v>
                </c:pt>
                <c:pt idx="6601">
                  <c:v>4.0000000000000002E-4</c:v>
                </c:pt>
                <c:pt idx="6602">
                  <c:v>4.0000000000000002E-4</c:v>
                </c:pt>
                <c:pt idx="6603">
                  <c:v>4.0000000000000002E-4</c:v>
                </c:pt>
                <c:pt idx="6604">
                  <c:v>4.0000000000000002E-4</c:v>
                </c:pt>
                <c:pt idx="6605">
                  <c:v>4.0000000000000002E-4</c:v>
                </c:pt>
                <c:pt idx="6606">
                  <c:v>4.0000000000000002E-4</c:v>
                </c:pt>
                <c:pt idx="6607">
                  <c:v>4.0000000000000002E-4</c:v>
                </c:pt>
                <c:pt idx="6608">
                  <c:v>4.0000000000000002E-4</c:v>
                </c:pt>
                <c:pt idx="6609">
                  <c:v>4.0000000000000002E-4</c:v>
                </c:pt>
                <c:pt idx="6610">
                  <c:v>4.0000000000000002E-4</c:v>
                </c:pt>
                <c:pt idx="6611">
                  <c:v>4.0000000000000002E-4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4.0000000000000002E-4</c:v>
                </c:pt>
                <c:pt idx="6621">
                  <c:v>4.0000000000000002E-4</c:v>
                </c:pt>
                <c:pt idx="6622">
                  <c:v>4.0000000000000002E-4</c:v>
                </c:pt>
                <c:pt idx="6623">
                  <c:v>4.0000000000000002E-4</c:v>
                </c:pt>
                <c:pt idx="6624">
                  <c:v>4.0000000000000002E-4</c:v>
                </c:pt>
                <c:pt idx="6625">
                  <c:v>4.0000000000000002E-4</c:v>
                </c:pt>
                <c:pt idx="6626">
                  <c:v>4.0000000000000002E-4</c:v>
                </c:pt>
                <c:pt idx="6627">
                  <c:v>4.0000000000000002E-4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0</c:v>
                </c:pt>
                <c:pt idx="6632">
                  <c:v>0</c:v>
                </c:pt>
                <c:pt idx="6633">
                  <c:v>0</c:v>
                </c:pt>
                <c:pt idx="6634">
                  <c:v>0</c:v>
                </c:pt>
                <c:pt idx="6635">
                  <c:v>0</c:v>
                </c:pt>
                <c:pt idx="6636">
                  <c:v>4.0000000000000002E-4</c:v>
                </c:pt>
                <c:pt idx="6637">
                  <c:v>4.0000000000000002E-4</c:v>
                </c:pt>
                <c:pt idx="6638">
                  <c:v>4.0000000000000002E-4</c:v>
                </c:pt>
                <c:pt idx="6639">
                  <c:v>4.0000000000000002E-4</c:v>
                </c:pt>
                <c:pt idx="6640">
                  <c:v>0</c:v>
                </c:pt>
                <c:pt idx="6641">
                  <c:v>0</c:v>
                </c:pt>
                <c:pt idx="6642">
                  <c:v>0</c:v>
                </c:pt>
                <c:pt idx="6643">
                  <c:v>0</c:v>
                </c:pt>
                <c:pt idx="6644">
                  <c:v>0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4.0000000000000002E-4</c:v>
                </c:pt>
                <c:pt idx="6653">
                  <c:v>4.0000000000000002E-4</c:v>
                </c:pt>
                <c:pt idx="6654">
                  <c:v>4.0000000000000002E-4</c:v>
                </c:pt>
                <c:pt idx="6655">
                  <c:v>4.0000000000000002E-4</c:v>
                </c:pt>
                <c:pt idx="6656">
                  <c:v>4.0000000000000002E-4</c:v>
                </c:pt>
                <c:pt idx="6657">
                  <c:v>4.0000000000000002E-4</c:v>
                </c:pt>
                <c:pt idx="6658">
                  <c:v>4.0000000000000002E-4</c:v>
                </c:pt>
                <c:pt idx="6659">
                  <c:v>4.0000000000000002E-4</c:v>
                </c:pt>
                <c:pt idx="6660">
                  <c:v>4.0000000000000002E-4</c:v>
                </c:pt>
                <c:pt idx="6661">
                  <c:v>4.0000000000000002E-4</c:v>
                </c:pt>
                <c:pt idx="6662">
                  <c:v>4.0000000000000002E-4</c:v>
                </c:pt>
                <c:pt idx="6663">
                  <c:v>4.0000000000000002E-4</c:v>
                </c:pt>
                <c:pt idx="6664">
                  <c:v>4.0000000000000002E-4</c:v>
                </c:pt>
                <c:pt idx="6665">
                  <c:v>4.0000000000000002E-4</c:v>
                </c:pt>
                <c:pt idx="6666">
                  <c:v>4.0000000000000002E-4</c:v>
                </c:pt>
                <c:pt idx="6667">
                  <c:v>4.0000000000000002E-4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</c:v>
                </c:pt>
                <c:pt idx="6683">
                  <c:v>0</c:v>
                </c:pt>
                <c:pt idx="6684">
                  <c:v>4.0000000000000002E-4</c:v>
                </c:pt>
                <c:pt idx="6685">
                  <c:v>4.0000000000000002E-4</c:v>
                </c:pt>
                <c:pt idx="6686">
                  <c:v>4.0000000000000002E-4</c:v>
                </c:pt>
                <c:pt idx="6687">
                  <c:v>4.0000000000000002E-4</c:v>
                </c:pt>
                <c:pt idx="6688">
                  <c:v>4.0000000000000002E-4</c:v>
                </c:pt>
                <c:pt idx="6689">
                  <c:v>4.0000000000000002E-4</c:v>
                </c:pt>
                <c:pt idx="6690">
                  <c:v>4.0000000000000002E-4</c:v>
                </c:pt>
                <c:pt idx="6691">
                  <c:v>4.0000000000000002E-4</c:v>
                </c:pt>
                <c:pt idx="6692">
                  <c:v>4.0000000000000002E-4</c:v>
                </c:pt>
                <c:pt idx="6693">
                  <c:v>4.0000000000000002E-4</c:v>
                </c:pt>
                <c:pt idx="6694">
                  <c:v>4.0000000000000002E-4</c:v>
                </c:pt>
                <c:pt idx="6695">
                  <c:v>4.0000000000000002E-4</c:v>
                </c:pt>
                <c:pt idx="6696">
                  <c:v>4.0000000000000002E-4</c:v>
                </c:pt>
                <c:pt idx="6697">
                  <c:v>4.0000000000000002E-4</c:v>
                </c:pt>
                <c:pt idx="6698">
                  <c:v>4.0000000000000002E-4</c:v>
                </c:pt>
                <c:pt idx="6699">
                  <c:v>4.0000000000000002E-4</c:v>
                </c:pt>
                <c:pt idx="6700">
                  <c:v>4.0000000000000002E-4</c:v>
                </c:pt>
                <c:pt idx="6701">
                  <c:v>4.0000000000000002E-4</c:v>
                </c:pt>
                <c:pt idx="6702">
                  <c:v>4.0000000000000002E-4</c:v>
                </c:pt>
                <c:pt idx="6703">
                  <c:v>4.0000000000000002E-4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4.0000000000000002E-4</c:v>
                </c:pt>
                <c:pt idx="6713">
                  <c:v>4.0000000000000002E-4</c:v>
                </c:pt>
                <c:pt idx="6714">
                  <c:v>4.0000000000000002E-4</c:v>
                </c:pt>
                <c:pt idx="6715">
                  <c:v>4.0000000000000002E-4</c:v>
                </c:pt>
                <c:pt idx="6716">
                  <c:v>4.0000000000000002E-4</c:v>
                </c:pt>
                <c:pt idx="6717">
                  <c:v>4.0000000000000002E-4</c:v>
                </c:pt>
                <c:pt idx="6718">
                  <c:v>4.0000000000000002E-4</c:v>
                </c:pt>
                <c:pt idx="6719">
                  <c:v>4.0000000000000002E-4</c:v>
                </c:pt>
                <c:pt idx="6720">
                  <c:v>4.0000000000000002E-4</c:v>
                </c:pt>
                <c:pt idx="6721">
                  <c:v>4.0000000000000002E-4</c:v>
                </c:pt>
                <c:pt idx="6722">
                  <c:v>4.0000000000000002E-4</c:v>
                </c:pt>
                <c:pt idx="6723">
                  <c:v>4.0000000000000002E-4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4.0000000000000002E-4</c:v>
                </c:pt>
                <c:pt idx="6729">
                  <c:v>4.0000000000000002E-4</c:v>
                </c:pt>
                <c:pt idx="6730">
                  <c:v>4.0000000000000002E-4</c:v>
                </c:pt>
                <c:pt idx="6731">
                  <c:v>4.0000000000000002E-4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4.0000000000000002E-4</c:v>
                </c:pt>
                <c:pt idx="6745">
                  <c:v>4.0000000000000002E-4</c:v>
                </c:pt>
                <c:pt idx="6746">
                  <c:v>4.0000000000000002E-4</c:v>
                </c:pt>
                <c:pt idx="6747">
                  <c:v>4.0000000000000002E-4</c:v>
                </c:pt>
                <c:pt idx="6748">
                  <c:v>4.0000000000000002E-4</c:v>
                </c:pt>
                <c:pt idx="6749">
                  <c:v>4.0000000000000002E-4</c:v>
                </c:pt>
                <c:pt idx="6750">
                  <c:v>4.0000000000000002E-4</c:v>
                </c:pt>
                <c:pt idx="6751">
                  <c:v>4.0000000000000002E-4</c:v>
                </c:pt>
                <c:pt idx="6752">
                  <c:v>0</c:v>
                </c:pt>
                <c:pt idx="6753">
                  <c:v>0</c:v>
                </c:pt>
                <c:pt idx="6754">
                  <c:v>0</c:v>
                </c:pt>
                <c:pt idx="6755">
                  <c:v>0</c:v>
                </c:pt>
                <c:pt idx="6756">
                  <c:v>0</c:v>
                </c:pt>
                <c:pt idx="6757">
                  <c:v>0</c:v>
                </c:pt>
                <c:pt idx="6758">
                  <c:v>0</c:v>
                </c:pt>
                <c:pt idx="6759">
                  <c:v>0</c:v>
                </c:pt>
                <c:pt idx="6760">
                  <c:v>4.0000000000000002E-4</c:v>
                </c:pt>
                <c:pt idx="6761">
                  <c:v>4.0000000000000002E-4</c:v>
                </c:pt>
                <c:pt idx="6762">
                  <c:v>4.0000000000000002E-4</c:v>
                </c:pt>
                <c:pt idx="6763">
                  <c:v>4.0000000000000002E-4</c:v>
                </c:pt>
                <c:pt idx="6764">
                  <c:v>4.0000000000000002E-4</c:v>
                </c:pt>
                <c:pt idx="6765">
                  <c:v>4.0000000000000002E-4</c:v>
                </c:pt>
                <c:pt idx="6766">
                  <c:v>4.0000000000000002E-4</c:v>
                </c:pt>
                <c:pt idx="6767">
                  <c:v>4.0000000000000002E-4</c:v>
                </c:pt>
                <c:pt idx="6768">
                  <c:v>4.0000000000000002E-4</c:v>
                </c:pt>
                <c:pt idx="6769">
                  <c:v>4.0000000000000002E-4</c:v>
                </c:pt>
                <c:pt idx="6770">
                  <c:v>4.0000000000000002E-4</c:v>
                </c:pt>
                <c:pt idx="6771">
                  <c:v>4.0000000000000002E-4</c:v>
                </c:pt>
                <c:pt idx="6772">
                  <c:v>4.0000000000000002E-4</c:v>
                </c:pt>
                <c:pt idx="6773">
                  <c:v>4.0000000000000002E-4</c:v>
                </c:pt>
                <c:pt idx="6774">
                  <c:v>4.0000000000000002E-4</c:v>
                </c:pt>
                <c:pt idx="6775">
                  <c:v>4.0000000000000002E-4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0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4.0000000000000002E-4</c:v>
                </c:pt>
                <c:pt idx="6785">
                  <c:v>4.0000000000000002E-4</c:v>
                </c:pt>
                <c:pt idx="6786">
                  <c:v>4.0000000000000002E-4</c:v>
                </c:pt>
                <c:pt idx="6787">
                  <c:v>4.0000000000000002E-4</c:v>
                </c:pt>
                <c:pt idx="6788">
                  <c:v>4.0000000000000002E-4</c:v>
                </c:pt>
                <c:pt idx="6789">
                  <c:v>4.0000000000000002E-4</c:v>
                </c:pt>
                <c:pt idx="6790">
                  <c:v>4.0000000000000002E-4</c:v>
                </c:pt>
                <c:pt idx="6791">
                  <c:v>4.0000000000000002E-4</c:v>
                </c:pt>
                <c:pt idx="6792">
                  <c:v>4.0000000000000002E-4</c:v>
                </c:pt>
                <c:pt idx="6793">
                  <c:v>4.0000000000000002E-4</c:v>
                </c:pt>
                <c:pt idx="6794">
                  <c:v>4.0000000000000002E-4</c:v>
                </c:pt>
                <c:pt idx="6795">
                  <c:v>4.0000000000000002E-4</c:v>
                </c:pt>
                <c:pt idx="6796">
                  <c:v>4.0000000000000002E-4</c:v>
                </c:pt>
                <c:pt idx="6797">
                  <c:v>4.0000000000000002E-4</c:v>
                </c:pt>
                <c:pt idx="6798">
                  <c:v>4.0000000000000002E-4</c:v>
                </c:pt>
                <c:pt idx="6799">
                  <c:v>4.0000000000000002E-4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4.0000000000000002E-4</c:v>
                </c:pt>
                <c:pt idx="6805">
                  <c:v>4.0000000000000002E-4</c:v>
                </c:pt>
                <c:pt idx="6806">
                  <c:v>4.0000000000000002E-4</c:v>
                </c:pt>
                <c:pt idx="6807">
                  <c:v>4.0000000000000002E-4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4.0000000000000002E-4</c:v>
                </c:pt>
                <c:pt idx="6813">
                  <c:v>4.0000000000000002E-4</c:v>
                </c:pt>
                <c:pt idx="6814">
                  <c:v>4.0000000000000002E-4</c:v>
                </c:pt>
                <c:pt idx="6815">
                  <c:v>4.0000000000000002E-4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4.0000000000000002E-4</c:v>
                </c:pt>
                <c:pt idx="6837">
                  <c:v>4.0000000000000002E-4</c:v>
                </c:pt>
                <c:pt idx="6838">
                  <c:v>4.0000000000000002E-4</c:v>
                </c:pt>
                <c:pt idx="6839">
                  <c:v>4.0000000000000002E-4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4.0000000000000002E-4</c:v>
                </c:pt>
                <c:pt idx="6845">
                  <c:v>4.0000000000000002E-4</c:v>
                </c:pt>
                <c:pt idx="6846">
                  <c:v>4.0000000000000002E-4</c:v>
                </c:pt>
                <c:pt idx="6847">
                  <c:v>4.0000000000000002E-4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4.0000000000000002E-4</c:v>
                </c:pt>
                <c:pt idx="6861">
                  <c:v>4.0000000000000002E-4</c:v>
                </c:pt>
                <c:pt idx="6862">
                  <c:v>4.0000000000000002E-4</c:v>
                </c:pt>
                <c:pt idx="6863">
                  <c:v>4.0000000000000002E-4</c:v>
                </c:pt>
                <c:pt idx="6864">
                  <c:v>4.0000000000000002E-4</c:v>
                </c:pt>
                <c:pt idx="6865">
                  <c:v>4.0000000000000002E-4</c:v>
                </c:pt>
                <c:pt idx="6866">
                  <c:v>4.0000000000000002E-4</c:v>
                </c:pt>
                <c:pt idx="6867">
                  <c:v>4.0000000000000002E-4</c:v>
                </c:pt>
                <c:pt idx="6868">
                  <c:v>4.0000000000000002E-4</c:v>
                </c:pt>
                <c:pt idx="6869">
                  <c:v>4.0000000000000002E-4</c:v>
                </c:pt>
                <c:pt idx="6870">
                  <c:v>4.0000000000000002E-4</c:v>
                </c:pt>
                <c:pt idx="6871">
                  <c:v>4.0000000000000002E-4</c:v>
                </c:pt>
                <c:pt idx="6872">
                  <c:v>4.0000000000000002E-4</c:v>
                </c:pt>
                <c:pt idx="6873">
                  <c:v>4.0000000000000002E-4</c:v>
                </c:pt>
                <c:pt idx="6874">
                  <c:v>4.0000000000000002E-4</c:v>
                </c:pt>
                <c:pt idx="6875">
                  <c:v>4.0000000000000002E-4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4.0000000000000002E-4</c:v>
                </c:pt>
                <c:pt idx="6889">
                  <c:v>4.0000000000000002E-4</c:v>
                </c:pt>
                <c:pt idx="6890">
                  <c:v>4.0000000000000002E-4</c:v>
                </c:pt>
                <c:pt idx="6891">
                  <c:v>4.0000000000000002E-4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4.0000000000000002E-4</c:v>
                </c:pt>
                <c:pt idx="6897">
                  <c:v>4.0000000000000002E-4</c:v>
                </c:pt>
                <c:pt idx="6898">
                  <c:v>4.0000000000000002E-4</c:v>
                </c:pt>
                <c:pt idx="6899">
                  <c:v>4.0000000000000002E-4</c:v>
                </c:pt>
                <c:pt idx="6900">
                  <c:v>4.0000000000000002E-4</c:v>
                </c:pt>
                <c:pt idx="6901">
                  <c:v>4.0000000000000002E-4</c:v>
                </c:pt>
                <c:pt idx="6902">
                  <c:v>4.0000000000000002E-4</c:v>
                </c:pt>
                <c:pt idx="6903">
                  <c:v>4.0000000000000002E-4</c:v>
                </c:pt>
                <c:pt idx="6904">
                  <c:v>4.0000000000000002E-4</c:v>
                </c:pt>
                <c:pt idx="6905">
                  <c:v>4.0000000000000002E-4</c:v>
                </c:pt>
                <c:pt idx="6906">
                  <c:v>4.0000000000000002E-4</c:v>
                </c:pt>
                <c:pt idx="6907">
                  <c:v>4.0000000000000002E-4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4.0000000000000002E-4</c:v>
                </c:pt>
                <c:pt idx="6913">
                  <c:v>4.0000000000000002E-4</c:v>
                </c:pt>
                <c:pt idx="6914">
                  <c:v>4.0000000000000002E-4</c:v>
                </c:pt>
                <c:pt idx="6915">
                  <c:v>4.0000000000000002E-4</c:v>
                </c:pt>
                <c:pt idx="6916">
                  <c:v>4.0000000000000002E-4</c:v>
                </c:pt>
                <c:pt idx="6917">
                  <c:v>4.0000000000000002E-4</c:v>
                </c:pt>
                <c:pt idx="6918">
                  <c:v>4.0000000000000002E-4</c:v>
                </c:pt>
                <c:pt idx="6919">
                  <c:v>4.0000000000000002E-4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4.0000000000000002E-4</c:v>
                </c:pt>
                <c:pt idx="6929">
                  <c:v>4.0000000000000002E-4</c:v>
                </c:pt>
                <c:pt idx="6930">
                  <c:v>4.0000000000000002E-4</c:v>
                </c:pt>
                <c:pt idx="6931">
                  <c:v>4.0000000000000002E-4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4.0000000000000002E-4</c:v>
                </c:pt>
                <c:pt idx="6937">
                  <c:v>4.0000000000000002E-4</c:v>
                </c:pt>
                <c:pt idx="6938">
                  <c:v>4.0000000000000002E-4</c:v>
                </c:pt>
                <c:pt idx="6939">
                  <c:v>4.0000000000000002E-4</c:v>
                </c:pt>
                <c:pt idx="6940">
                  <c:v>4.0000000000000002E-4</c:v>
                </c:pt>
                <c:pt idx="6941">
                  <c:v>4.0000000000000002E-4</c:v>
                </c:pt>
                <c:pt idx="6942">
                  <c:v>4.0000000000000002E-4</c:v>
                </c:pt>
                <c:pt idx="6943">
                  <c:v>4.0000000000000002E-4</c:v>
                </c:pt>
                <c:pt idx="6944">
                  <c:v>4.0000000000000002E-4</c:v>
                </c:pt>
                <c:pt idx="6945">
                  <c:v>4.0000000000000002E-4</c:v>
                </c:pt>
                <c:pt idx="6946">
                  <c:v>4.0000000000000002E-4</c:v>
                </c:pt>
                <c:pt idx="6947">
                  <c:v>4.0000000000000002E-4</c:v>
                </c:pt>
                <c:pt idx="6948">
                  <c:v>0</c:v>
                </c:pt>
                <c:pt idx="6949">
                  <c:v>0</c:v>
                </c:pt>
                <c:pt idx="6950">
                  <c:v>0</c:v>
                </c:pt>
                <c:pt idx="6951">
                  <c:v>0</c:v>
                </c:pt>
                <c:pt idx="6952">
                  <c:v>0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0</c:v>
                </c:pt>
                <c:pt idx="6957">
                  <c:v>0</c:v>
                </c:pt>
                <c:pt idx="6958">
                  <c:v>0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4.0000000000000002E-4</c:v>
                </c:pt>
                <c:pt idx="6977">
                  <c:v>4.0000000000000002E-4</c:v>
                </c:pt>
                <c:pt idx="6978">
                  <c:v>4.0000000000000002E-4</c:v>
                </c:pt>
                <c:pt idx="6979">
                  <c:v>4.0000000000000002E-4</c:v>
                </c:pt>
                <c:pt idx="6980">
                  <c:v>4.0000000000000002E-4</c:v>
                </c:pt>
                <c:pt idx="6981">
                  <c:v>4.0000000000000002E-4</c:v>
                </c:pt>
                <c:pt idx="6982">
                  <c:v>4.0000000000000002E-4</c:v>
                </c:pt>
                <c:pt idx="6983">
                  <c:v>4.0000000000000002E-4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4.0000000000000002E-4</c:v>
                </c:pt>
                <c:pt idx="6989">
                  <c:v>4.0000000000000002E-4</c:v>
                </c:pt>
                <c:pt idx="6990">
                  <c:v>4.0000000000000002E-4</c:v>
                </c:pt>
                <c:pt idx="6991">
                  <c:v>4.0000000000000002E-4</c:v>
                </c:pt>
                <c:pt idx="6992">
                  <c:v>1.6000000000000001E-3</c:v>
                </c:pt>
                <c:pt idx="6993">
                  <c:v>1.6000000000000001E-3</c:v>
                </c:pt>
                <c:pt idx="6994">
                  <c:v>4.3999999999999994E-3</c:v>
                </c:pt>
                <c:pt idx="6995">
                  <c:v>6.4000000000000003E-3</c:v>
                </c:pt>
                <c:pt idx="6996">
                  <c:v>6.4000000000000003E-3</c:v>
                </c:pt>
                <c:pt idx="6997">
                  <c:v>5.5999999999999999E-3</c:v>
                </c:pt>
                <c:pt idx="6998">
                  <c:v>5.1999999999999998E-3</c:v>
                </c:pt>
                <c:pt idx="6999">
                  <c:v>5.5999999999999999E-3</c:v>
                </c:pt>
                <c:pt idx="7000">
                  <c:v>7.6E-3</c:v>
                </c:pt>
                <c:pt idx="7001">
                  <c:v>7.6E-3</c:v>
                </c:pt>
                <c:pt idx="7002">
                  <c:v>8.4000000000000012E-3</c:v>
                </c:pt>
                <c:pt idx="7003">
                  <c:v>8.4000000000000012E-3</c:v>
                </c:pt>
                <c:pt idx="7004">
                  <c:v>7.6E-3</c:v>
                </c:pt>
                <c:pt idx="7005">
                  <c:v>7.6E-3</c:v>
                </c:pt>
                <c:pt idx="7006">
                  <c:v>8.4000000000000012E-3</c:v>
                </c:pt>
                <c:pt idx="7007">
                  <c:v>1.0800000000000001E-2</c:v>
                </c:pt>
                <c:pt idx="7008">
                  <c:v>1.4000000000000002E-2</c:v>
                </c:pt>
                <c:pt idx="7009">
                  <c:v>1.6800000000000002E-2</c:v>
                </c:pt>
                <c:pt idx="7010">
                  <c:v>1.8800000000000001E-2</c:v>
                </c:pt>
                <c:pt idx="7011">
                  <c:v>1.8800000000000001E-2</c:v>
                </c:pt>
                <c:pt idx="7012">
                  <c:v>1.9599999999999999E-2</c:v>
                </c:pt>
                <c:pt idx="7013">
                  <c:v>1.6800000000000002E-2</c:v>
                </c:pt>
                <c:pt idx="7014">
                  <c:v>1.24E-2</c:v>
                </c:pt>
                <c:pt idx="7015">
                  <c:v>1.2800000000000001E-2</c:v>
                </c:pt>
                <c:pt idx="7016">
                  <c:v>1.6400000000000001E-2</c:v>
                </c:pt>
                <c:pt idx="7017">
                  <c:v>1.6400000000000001E-2</c:v>
                </c:pt>
                <c:pt idx="7018">
                  <c:v>1.2E-2</c:v>
                </c:pt>
                <c:pt idx="7019">
                  <c:v>0.01</c:v>
                </c:pt>
                <c:pt idx="7020">
                  <c:v>9.1999999999999998E-3</c:v>
                </c:pt>
                <c:pt idx="7021">
                  <c:v>8.4000000000000012E-3</c:v>
                </c:pt>
                <c:pt idx="7022">
                  <c:v>8.4000000000000012E-3</c:v>
                </c:pt>
                <c:pt idx="7023">
                  <c:v>8.0000000000000002E-3</c:v>
                </c:pt>
                <c:pt idx="7024">
                  <c:v>8.4000000000000012E-3</c:v>
                </c:pt>
                <c:pt idx="7025">
                  <c:v>7.6E-3</c:v>
                </c:pt>
                <c:pt idx="7026">
                  <c:v>8.4000000000000012E-3</c:v>
                </c:pt>
                <c:pt idx="7027">
                  <c:v>7.6E-3</c:v>
                </c:pt>
                <c:pt idx="7028">
                  <c:v>8.7999999999999988E-3</c:v>
                </c:pt>
                <c:pt idx="7029">
                  <c:v>8.0000000000000002E-3</c:v>
                </c:pt>
                <c:pt idx="7030">
                  <c:v>8.0000000000000002E-3</c:v>
                </c:pt>
                <c:pt idx="7031">
                  <c:v>8.0000000000000002E-3</c:v>
                </c:pt>
                <c:pt idx="7032">
                  <c:v>8.0000000000000002E-3</c:v>
                </c:pt>
                <c:pt idx="7033">
                  <c:v>8.0000000000000002E-3</c:v>
                </c:pt>
                <c:pt idx="7034">
                  <c:v>8.0000000000000002E-3</c:v>
                </c:pt>
                <c:pt idx="7035">
                  <c:v>8.0000000000000002E-3</c:v>
                </c:pt>
                <c:pt idx="7036">
                  <c:v>8.7999999999999988E-3</c:v>
                </c:pt>
                <c:pt idx="7037">
                  <c:v>8.0000000000000002E-3</c:v>
                </c:pt>
                <c:pt idx="7038">
                  <c:v>8.0000000000000002E-3</c:v>
                </c:pt>
                <c:pt idx="7039">
                  <c:v>8.0000000000000002E-3</c:v>
                </c:pt>
                <c:pt idx="7040">
                  <c:v>8.4000000000000012E-3</c:v>
                </c:pt>
                <c:pt idx="7041">
                  <c:v>8.4000000000000012E-3</c:v>
                </c:pt>
                <c:pt idx="7042">
                  <c:v>8.4000000000000012E-3</c:v>
                </c:pt>
                <c:pt idx="7043">
                  <c:v>8.7999999999999988E-3</c:v>
                </c:pt>
                <c:pt idx="7044">
                  <c:v>8.0000000000000002E-3</c:v>
                </c:pt>
                <c:pt idx="7045">
                  <c:v>8.0000000000000002E-3</c:v>
                </c:pt>
                <c:pt idx="7046">
                  <c:v>8.4000000000000012E-3</c:v>
                </c:pt>
                <c:pt idx="7047">
                  <c:v>8.0000000000000002E-3</c:v>
                </c:pt>
                <c:pt idx="7048">
                  <c:v>8.4000000000000012E-3</c:v>
                </c:pt>
                <c:pt idx="7049">
                  <c:v>7.6E-3</c:v>
                </c:pt>
                <c:pt idx="7050">
                  <c:v>7.6E-3</c:v>
                </c:pt>
                <c:pt idx="7051">
                  <c:v>7.6E-3</c:v>
                </c:pt>
                <c:pt idx="7052">
                  <c:v>8.7999999999999988E-3</c:v>
                </c:pt>
                <c:pt idx="7053">
                  <c:v>8.4000000000000012E-3</c:v>
                </c:pt>
                <c:pt idx="7054">
                  <c:v>8.7999999999999988E-3</c:v>
                </c:pt>
                <c:pt idx="7055">
                  <c:v>8.7999999999999988E-3</c:v>
                </c:pt>
                <c:pt idx="7056">
                  <c:v>8.4000000000000012E-3</c:v>
                </c:pt>
                <c:pt idx="7057">
                  <c:v>8.4000000000000012E-3</c:v>
                </c:pt>
                <c:pt idx="7058">
                  <c:v>8.4000000000000012E-3</c:v>
                </c:pt>
                <c:pt idx="7059">
                  <c:v>7.6E-3</c:v>
                </c:pt>
                <c:pt idx="7060">
                  <c:v>9.1999999999999998E-3</c:v>
                </c:pt>
                <c:pt idx="7061">
                  <c:v>8.4000000000000012E-3</c:v>
                </c:pt>
                <c:pt idx="7062">
                  <c:v>8.4000000000000012E-3</c:v>
                </c:pt>
                <c:pt idx="7063">
                  <c:v>8.4000000000000012E-3</c:v>
                </c:pt>
                <c:pt idx="7064">
                  <c:v>8.4000000000000012E-3</c:v>
                </c:pt>
                <c:pt idx="7065">
                  <c:v>8.0000000000000002E-3</c:v>
                </c:pt>
                <c:pt idx="7066">
                  <c:v>8.0000000000000002E-3</c:v>
                </c:pt>
                <c:pt idx="7067">
                  <c:v>8.0000000000000002E-3</c:v>
                </c:pt>
                <c:pt idx="7068">
                  <c:v>8.4000000000000012E-3</c:v>
                </c:pt>
                <c:pt idx="7069">
                  <c:v>8.4000000000000012E-3</c:v>
                </c:pt>
                <c:pt idx="7070">
                  <c:v>8.4000000000000012E-3</c:v>
                </c:pt>
                <c:pt idx="7071">
                  <c:v>8.0000000000000002E-3</c:v>
                </c:pt>
                <c:pt idx="7072">
                  <c:v>7.6E-3</c:v>
                </c:pt>
                <c:pt idx="7073">
                  <c:v>7.6E-3</c:v>
                </c:pt>
                <c:pt idx="7074">
                  <c:v>8.4000000000000012E-3</c:v>
                </c:pt>
                <c:pt idx="7075">
                  <c:v>7.6E-3</c:v>
                </c:pt>
                <c:pt idx="7076">
                  <c:v>8.7999999999999988E-3</c:v>
                </c:pt>
                <c:pt idx="7077">
                  <c:v>8.0000000000000002E-3</c:v>
                </c:pt>
                <c:pt idx="7078">
                  <c:v>8.7999999999999988E-3</c:v>
                </c:pt>
                <c:pt idx="7079">
                  <c:v>8.0000000000000002E-3</c:v>
                </c:pt>
                <c:pt idx="7080">
                  <c:v>8.4000000000000012E-3</c:v>
                </c:pt>
                <c:pt idx="7081">
                  <c:v>8.7999999999999988E-3</c:v>
                </c:pt>
                <c:pt idx="7082">
                  <c:v>8.7999999999999988E-3</c:v>
                </c:pt>
                <c:pt idx="7083">
                  <c:v>8.4000000000000012E-3</c:v>
                </c:pt>
                <c:pt idx="7084">
                  <c:v>7.6E-3</c:v>
                </c:pt>
                <c:pt idx="7085">
                  <c:v>7.6E-3</c:v>
                </c:pt>
                <c:pt idx="7086">
                  <c:v>7.6E-3</c:v>
                </c:pt>
                <c:pt idx="7087">
                  <c:v>8.4000000000000012E-3</c:v>
                </c:pt>
                <c:pt idx="7088">
                  <c:v>8.7999999999999988E-3</c:v>
                </c:pt>
                <c:pt idx="7089">
                  <c:v>8.0000000000000002E-3</c:v>
                </c:pt>
                <c:pt idx="7090">
                  <c:v>8.7999999999999988E-3</c:v>
                </c:pt>
                <c:pt idx="7091">
                  <c:v>8.7999999999999988E-3</c:v>
                </c:pt>
                <c:pt idx="7092">
                  <c:v>9.1999999999999998E-3</c:v>
                </c:pt>
                <c:pt idx="7093">
                  <c:v>9.1999999999999998E-3</c:v>
                </c:pt>
                <c:pt idx="7094">
                  <c:v>9.1999999999999998E-3</c:v>
                </c:pt>
                <c:pt idx="7095">
                  <c:v>9.1999999999999998E-3</c:v>
                </c:pt>
                <c:pt idx="7096">
                  <c:v>8.4000000000000012E-3</c:v>
                </c:pt>
                <c:pt idx="7097">
                  <c:v>8.4000000000000012E-3</c:v>
                </c:pt>
                <c:pt idx="7098">
                  <c:v>8.4000000000000012E-3</c:v>
                </c:pt>
                <c:pt idx="7099">
                  <c:v>8.0000000000000002E-3</c:v>
                </c:pt>
                <c:pt idx="7100">
                  <c:v>8.0000000000000002E-3</c:v>
                </c:pt>
                <c:pt idx="7101">
                  <c:v>8.0000000000000002E-3</c:v>
                </c:pt>
                <c:pt idx="7102">
                  <c:v>8.0000000000000002E-3</c:v>
                </c:pt>
                <c:pt idx="7103">
                  <c:v>8.0000000000000002E-3</c:v>
                </c:pt>
                <c:pt idx="7104">
                  <c:v>7.6E-3</c:v>
                </c:pt>
                <c:pt idx="7105">
                  <c:v>8.4000000000000012E-3</c:v>
                </c:pt>
                <c:pt idx="7106">
                  <c:v>8.4000000000000012E-3</c:v>
                </c:pt>
                <c:pt idx="7107">
                  <c:v>7.6E-3</c:v>
                </c:pt>
                <c:pt idx="7108">
                  <c:v>8.7999999999999988E-3</c:v>
                </c:pt>
                <c:pt idx="7109">
                  <c:v>8.0000000000000002E-3</c:v>
                </c:pt>
                <c:pt idx="7110">
                  <c:v>8.0000000000000002E-3</c:v>
                </c:pt>
                <c:pt idx="7111">
                  <c:v>8.0000000000000002E-3</c:v>
                </c:pt>
                <c:pt idx="7112">
                  <c:v>8.7999999999999988E-3</c:v>
                </c:pt>
                <c:pt idx="7113">
                  <c:v>8.4000000000000012E-3</c:v>
                </c:pt>
                <c:pt idx="7114">
                  <c:v>8.7999999999999988E-3</c:v>
                </c:pt>
                <c:pt idx="7115">
                  <c:v>8.4000000000000012E-3</c:v>
                </c:pt>
                <c:pt idx="7116">
                  <c:v>8.4000000000000012E-3</c:v>
                </c:pt>
                <c:pt idx="7117">
                  <c:v>8.0000000000000002E-3</c:v>
                </c:pt>
                <c:pt idx="7118">
                  <c:v>8.4000000000000012E-3</c:v>
                </c:pt>
                <c:pt idx="7119">
                  <c:v>8.0000000000000002E-3</c:v>
                </c:pt>
                <c:pt idx="7120">
                  <c:v>7.6E-3</c:v>
                </c:pt>
                <c:pt idx="7121">
                  <c:v>7.6E-3</c:v>
                </c:pt>
                <c:pt idx="7122">
                  <c:v>7.6E-3</c:v>
                </c:pt>
                <c:pt idx="7123">
                  <c:v>7.6E-3</c:v>
                </c:pt>
                <c:pt idx="7124">
                  <c:v>8.7999999999999988E-3</c:v>
                </c:pt>
                <c:pt idx="7125">
                  <c:v>8.7999999999999988E-3</c:v>
                </c:pt>
                <c:pt idx="7126">
                  <c:v>8.7999999999999988E-3</c:v>
                </c:pt>
                <c:pt idx="7127">
                  <c:v>8.7999999999999988E-3</c:v>
                </c:pt>
                <c:pt idx="7128">
                  <c:v>8.0000000000000002E-3</c:v>
                </c:pt>
                <c:pt idx="7129">
                  <c:v>8.0000000000000002E-3</c:v>
                </c:pt>
                <c:pt idx="7130">
                  <c:v>8.0000000000000002E-3</c:v>
                </c:pt>
                <c:pt idx="7131">
                  <c:v>8.0000000000000002E-3</c:v>
                </c:pt>
                <c:pt idx="7132">
                  <c:v>7.6E-3</c:v>
                </c:pt>
                <c:pt idx="7133">
                  <c:v>7.6E-3</c:v>
                </c:pt>
                <c:pt idx="7134">
                  <c:v>8.4000000000000012E-3</c:v>
                </c:pt>
                <c:pt idx="7135">
                  <c:v>7.6E-3</c:v>
                </c:pt>
                <c:pt idx="7136">
                  <c:v>8.7999999999999988E-3</c:v>
                </c:pt>
                <c:pt idx="7137">
                  <c:v>8.7999999999999988E-3</c:v>
                </c:pt>
                <c:pt idx="7138">
                  <c:v>8.7999999999999988E-3</c:v>
                </c:pt>
                <c:pt idx="7139">
                  <c:v>8.7999999999999988E-3</c:v>
                </c:pt>
                <c:pt idx="7140">
                  <c:v>7.6E-3</c:v>
                </c:pt>
                <c:pt idx="7141">
                  <c:v>7.6E-3</c:v>
                </c:pt>
                <c:pt idx="7142">
                  <c:v>7.6E-3</c:v>
                </c:pt>
                <c:pt idx="7143">
                  <c:v>7.6E-3</c:v>
                </c:pt>
                <c:pt idx="7144">
                  <c:v>8.7999999999999988E-3</c:v>
                </c:pt>
                <c:pt idx="7145">
                  <c:v>8.0000000000000002E-3</c:v>
                </c:pt>
                <c:pt idx="7146">
                  <c:v>8.0000000000000002E-3</c:v>
                </c:pt>
                <c:pt idx="7147">
                  <c:v>8.7999999999999988E-3</c:v>
                </c:pt>
                <c:pt idx="7148">
                  <c:v>8.4000000000000012E-3</c:v>
                </c:pt>
                <c:pt idx="7149">
                  <c:v>8.7999999999999988E-3</c:v>
                </c:pt>
                <c:pt idx="7150">
                  <c:v>8.4000000000000012E-3</c:v>
                </c:pt>
                <c:pt idx="7151">
                  <c:v>8.4000000000000012E-3</c:v>
                </c:pt>
                <c:pt idx="7152">
                  <c:v>7.6E-3</c:v>
                </c:pt>
                <c:pt idx="7153">
                  <c:v>7.6E-3</c:v>
                </c:pt>
                <c:pt idx="7154">
                  <c:v>7.6E-3</c:v>
                </c:pt>
                <c:pt idx="7155">
                  <c:v>8.4000000000000012E-3</c:v>
                </c:pt>
                <c:pt idx="7156">
                  <c:v>8.7999999999999988E-3</c:v>
                </c:pt>
                <c:pt idx="7157">
                  <c:v>8.7999999999999988E-3</c:v>
                </c:pt>
                <c:pt idx="7158">
                  <c:v>8.7999999999999988E-3</c:v>
                </c:pt>
                <c:pt idx="7159">
                  <c:v>8.7999999999999988E-3</c:v>
                </c:pt>
                <c:pt idx="7160">
                  <c:v>6.4000000000000003E-3</c:v>
                </c:pt>
                <c:pt idx="7161">
                  <c:v>5.5999999999999999E-3</c:v>
                </c:pt>
                <c:pt idx="7162">
                  <c:v>4.8000000000000004E-3</c:v>
                </c:pt>
                <c:pt idx="7163">
                  <c:v>4.3999999999999994E-3</c:v>
                </c:pt>
                <c:pt idx="7164">
                  <c:v>2.4000000000000002E-3</c:v>
                </c:pt>
                <c:pt idx="7165">
                  <c:v>1.2000000000000001E-3</c:v>
                </c:pt>
                <c:pt idx="7166">
                  <c:v>1.2000000000000001E-3</c:v>
                </c:pt>
                <c:pt idx="7167">
                  <c:v>4.0000000000000002E-4</c:v>
                </c:pt>
                <c:pt idx="7168">
                  <c:v>0</c:v>
                </c:pt>
                <c:pt idx="7169">
                  <c:v>0</c:v>
                </c:pt>
                <c:pt idx="7170">
                  <c:v>0</c:v>
                </c:pt>
                <c:pt idx="7171">
                  <c:v>0</c:v>
                </c:pt>
                <c:pt idx="7172">
                  <c:v>0</c:v>
                </c:pt>
                <c:pt idx="7173">
                  <c:v>0</c:v>
                </c:pt>
                <c:pt idx="7174">
                  <c:v>0</c:v>
                </c:pt>
                <c:pt idx="7175">
                  <c:v>0</c:v>
                </c:pt>
                <c:pt idx="7176">
                  <c:v>4.0000000000000002E-4</c:v>
                </c:pt>
                <c:pt idx="7177">
                  <c:v>4.0000000000000002E-4</c:v>
                </c:pt>
                <c:pt idx="7178">
                  <c:v>4.0000000000000002E-4</c:v>
                </c:pt>
                <c:pt idx="7179">
                  <c:v>4.0000000000000002E-4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</c:v>
                </c:pt>
                <c:pt idx="7186">
                  <c:v>0</c:v>
                </c:pt>
                <c:pt idx="7187">
                  <c:v>0</c:v>
                </c:pt>
                <c:pt idx="7188">
                  <c:v>4.0000000000000002E-4</c:v>
                </c:pt>
                <c:pt idx="7189">
                  <c:v>4.0000000000000002E-4</c:v>
                </c:pt>
                <c:pt idx="7190">
                  <c:v>4.0000000000000002E-4</c:v>
                </c:pt>
                <c:pt idx="7191">
                  <c:v>4.0000000000000002E-4</c:v>
                </c:pt>
                <c:pt idx="7192">
                  <c:v>4.0000000000000002E-4</c:v>
                </c:pt>
                <c:pt idx="7193">
                  <c:v>4.0000000000000002E-4</c:v>
                </c:pt>
                <c:pt idx="7194">
                  <c:v>4.0000000000000002E-4</c:v>
                </c:pt>
                <c:pt idx="7195">
                  <c:v>4.0000000000000002E-4</c:v>
                </c:pt>
                <c:pt idx="7196">
                  <c:v>4.0000000000000002E-4</c:v>
                </c:pt>
                <c:pt idx="7197">
                  <c:v>4.0000000000000002E-4</c:v>
                </c:pt>
                <c:pt idx="7198">
                  <c:v>4.0000000000000002E-4</c:v>
                </c:pt>
                <c:pt idx="7199">
                  <c:v>4.0000000000000002E-4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4.0000000000000002E-4</c:v>
                </c:pt>
                <c:pt idx="7209">
                  <c:v>4.0000000000000002E-4</c:v>
                </c:pt>
                <c:pt idx="7210">
                  <c:v>4.0000000000000002E-4</c:v>
                </c:pt>
                <c:pt idx="7211">
                  <c:v>4.0000000000000002E-4</c:v>
                </c:pt>
                <c:pt idx="7212">
                  <c:v>0</c:v>
                </c:pt>
                <c:pt idx="7213">
                  <c:v>0</c:v>
                </c:pt>
                <c:pt idx="7214">
                  <c:v>0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</c:v>
                </c:pt>
                <c:pt idx="7228">
                  <c:v>4.0000000000000002E-4</c:v>
                </c:pt>
                <c:pt idx="7229">
                  <c:v>4.0000000000000002E-4</c:v>
                </c:pt>
                <c:pt idx="7230">
                  <c:v>4.0000000000000002E-4</c:v>
                </c:pt>
                <c:pt idx="7231">
                  <c:v>4.0000000000000002E-4</c:v>
                </c:pt>
                <c:pt idx="7232">
                  <c:v>0</c:v>
                </c:pt>
                <c:pt idx="7233">
                  <c:v>0</c:v>
                </c:pt>
                <c:pt idx="7234">
                  <c:v>0</c:v>
                </c:pt>
                <c:pt idx="7235">
                  <c:v>0</c:v>
                </c:pt>
                <c:pt idx="7236">
                  <c:v>0</c:v>
                </c:pt>
                <c:pt idx="7237">
                  <c:v>0</c:v>
                </c:pt>
                <c:pt idx="7238">
                  <c:v>0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0</c:v>
                </c:pt>
                <c:pt idx="7258">
                  <c:v>0</c:v>
                </c:pt>
                <c:pt idx="7259">
                  <c:v>0</c:v>
                </c:pt>
                <c:pt idx="7260">
                  <c:v>4.0000000000000002E-4</c:v>
                </c:pt>
                <c:pt idx="7261">
                  <c:v>4.0000000000000002E-4</c:v>
                </c:pt>
                <c:pt idx="7262">
                  <c:v>4.0000000000000002E-4</c:v>
                </c:pt>
                <c:pt idx="7263">
                  <c:v>4.0000000000000002E-4</c:v>
                </c:pt>
                <c:pt idx="7264">
                  <c:v>4.0000000000000002E-4</c:v>
                </c:pt>
                <c:pt idx="7265">
                  <c:v>4.0000000000000002E-4</c:v>
                </c:pt>
                <c:pt idx="7266">
                  <c:v>4.0000000000000002E-4</c:v>
                </c:pt>
                <c:pt idx="7267">
                  <c:v>4.0000000000000002E-4</c:v>
                </c:pt>
                <c:pt idx="7268">
                  <c:v>4.0000000000000002E-4</c:v>
                </c:pt>
                <c:pt idx="7269">
                  <c:v>4.0000000000000002E-4</c:v>
                </c:pt>
                <c:pt idx="7270">
                  <c:v>4.0000000000000002E-4</c:v>
                </c:pt>
                <c:pt idx="7271">
                  <c:v>4.0000000000000002E-4</c:v>
                </c:pt>
                <c:pt idx="7272">
                  <c:v>4.0000000000000002E-4</c:v>
                </c:pt>
                <c:pt idx="7273">
                  <c:v>4.0000000000000002E-4</c:v>
                </c:pt>
                <c:pt idx="7274">
                  <c:v>4.0000000000000002E-4</c:v>
                </c:pt>
                <c:pt idx="7275">
                  <c:v>4.0000000000000002E-4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4.0000000000000002E-4</c:v>
                </c:pt>
                <c:pt idx="7285">
                  <c:v>4.0000000000000002E-4</c:v>
                </c:pt>
                <c:pt idx="7286">
                  <c:v>4.0000000000000002E-4</c:v>
                </c:pt>
                <c:pt idx="7287">
                  <c:v>4.0000000000000002E-4</c:v>
                </c:pt>
                <c:pt idx="7288">
                  <c:v>4.0000000000000002E-4</c:v>
                </c:pt>
                <c:pt idx="7289">
                  <c:v>4.0000000000000002E-4</c:v>
                </c:pt>
                <c:pt idx="7290">
                  <c:v>4.0000000000000002E-4</c:v>
                </c:pt>
                <c:pt idx="7291">
                  <c:v>4.0000000000000002E-4</c:v>
                </c:pt>
                <c:pt idx="7292">
                  <c:v>4.0000000000000002E-4</c:v>
                </c:pt>
                <c:pt idx="7293">
                  <c:v>4.0000000000000002E-4</c:v>
                </c:pt>
                <c:pt idx="7294">
                  <c:v>4.0000000000000002E-4</c:v>
                </c:pt>
                <c:pt idx="7295">
                  <c:v>4.0000000000000002E-4</c:v>
                </c:pt>
                <c:pt idx="7296">
                  <c:v>4.0000000000000002E-4</c:v>
                </c:pt>
                <c:pt idx="7297">
                  <c:v>4.0000000000000002E-4</c:v>
                </c:pt>
                <c:pt idx="7298">
                  <c:v>4.0000000000000002E-4</c:v>
                </c:pt>
                <c:pt idx="7299">
                  <c:v>4.0000000000000002E-4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4.0000000000000002E-4</c:v>
                </c:pt>
                <c:pt idx="7305">
                  <c:v>4.0000000000000002E-4</c:v>
                </c:pt>
                <c:pt idx="7306">
                  <c:v>4.0000000000000002E-4</c:v>
                </c:pt>
                <c:pt idx="7307">
                  <c:v>4.0000000000000002E-4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4.0000000000000002E-4</c:v>
                </c:pt>
                <c:pt idx="7313">
                  <c:v>4.0000000000000002E-4</c:v>
                </c:pt>
                <c:pt idx="7314">
                  <c:v>4.0000000000000002E-4</c:v>
                </c:pt>
                <c:pt idx="7315">
                  <c:v>4.0000000000000002E-4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4.0000000000000002E-4</c:v>
                </c:pt>
                <c:pt idx="7325">
                  <c:v>4.0000000000000002E-4</c:v>
                </c:pt>
                <c:pt idx="7326">
                  <c:v>4.0000000000000002E-4</c:v>
                </c:pt>
                <c:pt idx="7327">
                  <c:v>4.0000000000000002E-4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4.0000000000000002E-4</c:v>
                </c:pt>
                <c:pt idx="7341">
                  <c:v>4.0000000000000002E-4</c:v>
                </c:pt>
                <c:pt idx="7342">
                  <c:v>4.0000000000000002E-4</c:v>
                </c:pt>
                <c:pt idx="7343">
                  <c:v>4.0000000000000002E-4</c:v>
                </c:pt>
                <c:pt idx="7344">
                  <c:v>4.0000000000000002E-4</c:v>
                </c:pt>
                <c:pt idx="7345">
                  <c:v>4.0000000000000002E-4</c:v>
                </c:pt>
                <c:pt idx="7346">
                  <c:v>4.0000000000000002E-4</c:v>
                </c:pt>
                <c:pt idx="7347">
                  <c:v>4.0000000000000002E-4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4.0000000000000002E-4</c:v>
                </c:pt>
                <c:pt idx="7353">
                  <c:v>4.0000000000000002E-4</c:v>
                </c:pt>
                <c:pt idx="7354">
                  <c:v>4.0000000000000002E-4</c:v>
                </c:pt>
                <c:pt idx="7355">
                  <c:v>4.0000000000000002E-4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4.0000000000000002E-4</c:v>
                </c:pt>
                <c:pt idx="7369">
                  <c:v>4.0000000000000002E-4</c:v>
                </c:pt>
                <c:pt idx="7370">
                  <c:v>4.0000000000000002E-4</c:v>
                </c:pt>
                <c:pt idx="7371">
                  <c:v>4.0000000000000002E-4</c:v>
                </c:pt>
                <c:pt idx="7372">
                  <c:v>0</c:v>
                </c:pt>
                <c:pt idx="7373">
                  <c:v>0</c:v>
                </c:pt>
                <c:pt idx="7374">
                  <c:v>0</c:v>
                </c:pt>
                <c:pt idx="7375">
                  <c:v>0</c:v>
                </c:pt>
                <c:pt idx="7376">
                  <c:v>4.0000000000000002E-4</c:v>
                </c:pt>
                <c:pt idx="7377">
                  <c:v>4.0000000000000002E-4</c:v>
                </c:pt>
                <c:pt idx="7378">
                  <c:v>4.0000000000000002E-4</c:v>
                </c:pt>
                <c:pt idx="7379">
                  <c:v>4.0000000000000002E-4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</c:v>
                </c:pt>
                <c:pt idx="7404">
                  <c:v>0</c:v>
                </c:pt>
                <c:pt idx="7405">
                  <c:v>0</c:v>
                </c:pt>
                <c:pt idx="7406">
                  <c:v>0</c:v>
                </c:pt>
                <c:pt idx="7407">
                  <c:v>0</c:v>
                </c:pt>
                <c:pt idx="7408">
                  <c:v>4.0000000000000002E-4</c:v>
                </c:pt>
                <c:pt idx="7409">
                  <c:v>4.0000000000000002E-4</c:v>
                </c:pt>
                <c:pt idx="7410">
                  <c:v>4.0000000000000002E-4</c:v>
                </c:pt>
                <c:pt idx="7411">
                  <c:v>4.0000000000000002E-4</c:v>
                </c:pt>
                <c:pt idx="7412">
                  <c:v>4.0000000000000002E-4</c:v>
                </c:pt>
                <c:pt idx="7413">
                  <c:v>4.0000000000000002E-4</c:v>
                </c:pt>
                <c:pt idx="7414">
                  <c:v>4.0000000000000002E-4</c:v>
                </c:pt>
                <c:pt idx="7415">
                  <c:v>4.0000000000000002E-4</c:v>
                </c:pt>
                <c:pt idx="7416">
                  <c:v>4.0000000000000002E-4</c:v>
                </c:pt>
                <c:pt idx="7417">
                  <c:v>4.0000000000000002E-4</c:v>
                </c:pt>
                <c:pt idx="7418">
                  <c:v>4.0000000000000002E-4</c:v>
                </c:pt>
                <c:pt idx="7419">
                  <c:v>4.0000000000000002E-4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4.0000000000000002E-4</c:v>
                </c:pt>
                <c:pt idx="7425">
                  <c:v>4.0000000000000002E-4</c:v>
                </c:pt>
                <c:pt idx="7426">
                  <c:v>4.0000000000000002E-4</c:v>
                </c:pt>
                <c:pt idx="7427">
                  <c:v>4.0000000000000002E-4</c:v>
                </c:pt>
                <c:pt idx="7428">
                  <c:v>4.0000000000000002E-4</c:v>
                </c:pt>
                <c:pt idx="7429">
                  <c:v>4.0000000000000002E-4</c:v>
                </c:pt>
                <c:pt idx="7430">
                  <c:v>4.0000000000000002E-4</c:v>
                </c:pt>
                <c:pt idx="7431">
                  <c:v>4.0000000000000002E-4</c:v>
                </c:pt>
                <c:pt idx="7432">
                  <c:v>4.0000000000000002E-4</c:v>
                </c:pt>
                <c:pt idx="7433">
                  <c:v>4.0000000000000002E-4</c:v>
                </c:pt>
                <c:pt idx="7434">
                  <c:v>4.0000000000000002E-4</c:v>
                </c:pt>
                <c:pt idx="7435">
                  <c:v>4.0000000000000002E-4</c:v>
                </c:pt>
                <c:pt idx="7436">
                  <c:v>4.0000000000000002E-4</c:v>
                </c:pt>
                <c:pt idx="7437">
                  <c:v>4.0000000000000002E-4</c:v>
                </c:pt>
                <c:pt idx="7438">
                  <c:v>4.0000000000000002E-4</c:v>
                </c:pt>
                <c:pt idx="7439">
                  <c:v>4.0000000000000002E-4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4.0000000000000002E-4</c:v>
                </c:pt>
                <c:pt idx="7465">
                  <c:v>4.0000000000000002E-4</c:v>
                </c:pt>
                <c:pt idx="7466">
                  <c:v>4.0000000000000002E-4</c:v>
                </c:pt>
                <c:pt idx="7467">
                  <c:v>4.0000000000000002E-4</c:v>
                </c:pt>
                <c:pt idx="7468">
                  <c:v>4.0000000000000002E-4</c:v>
                </c:pt>
                <c:pt idx="7469">
                  <c:v>4.0000000000000002E-4</c:v>
                </c:pt>
                <c:pt idx="7470">
                  <c:v>4.0000000000000002E-4</c:v>
                </c:pt>
                <c:pt idx="7471">
                  <c:v>4.0000000000000002E-4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4.0000000000000002E-4</c:v>
                </c:pt>
                <c:pt idx="7477">
                  <c:v>4.0000000000000002E-4</c:v>
                </c:pt>
                <c:pt idx="7478">
                  <c:v>4.0000000000000002E-4</c:v>
                </c:pt>
                <c:pt idx="7479">
                  <c:v>4.0000000000000002E-4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4.0000000000000002E-4</c:v>
                </c:pt>
                <c:pt idx="7497">
                  <c:v>4.0000000000000002E-4</c:v>
                </c:pt>
                <c:pt idx="7498">
                  <c:v>4.0000000000000002E-4</c:v>
                </c:pt>
                <c:pt idx="7499">
                  <c:v>4.0000000000000002E-4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0</c:v>
                </c:pt>
                <c:pt idx="7504">
                  <c:v>4.0000000000000002E-4</c:v>
                </c:pt>
                <c:pt idx="7505">
                  <c:v>4.0000000000000002E-4</c:v>
                </c:pt>
                <c:pt idx="7506">
                  <c:v>4.0000000000000002E-4</c:v>
                </c:pt>
                <c:pt idx="7507">
                  <c:v>4.0000000000000002E-4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4.0000000000000002E-4</c:v>
                </c:pt>
                <c:pt idx="7513">
                  <c:v>4.0000000000000002E-4</c:v>
                </c:pt>
                <c:pt idx="7514">
                  <c:v>4.0000000000000002E-4</c:v>
                </c:pt>
                <c:pt idx="7515">
                  <c:v>4.0000000000000002E-4</c:v>
                </c:pt>
                <c:pt idx="7516">
                  <c:v>4.0000000000000002E-4</c:v>
                </c:pt>
                <c:pt idx="7517">
                  <c:v>4.0000000000000002E-4</c:v>
                </c:pt>
                <c:pt idx="7518">
                  <c:v>4.0000000000000002E-4</c:v>
                </c:pt>
                <c:pt idx="7519">
                  <c:v>4.0000000000000002E-4</c:v>
                </c:pt>
                <c:pt idx="7520">
                  <c:v>4.0000000000000002E-4</c:v>
                </c:pt>
                <c:pt idx="7521">
                  <c:v>4.0000000000000002E-4</c:v>
                </c:pt>
                <c:pt idx="7522">
                  <c:v>4.0000000000000002E-4</c:v>
                </c:pt>
                <c:pt idx="7523">
                  <c:v>4.0000000000000002E-4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4.0000000000000002E-4</c:v>
                </c:pt>
                <c:pt idx="7533">
                  <c:v>4.0000000000000002E-4</c:v>
                </c:pt>
                <c:pt idx="7534">
                  <c:v>4.0000000000000002E-4</c:v>
                </c:pt>
                <c:pt idx="7535">
                  <c:v>4.0000000000000002E-4</c:v>
                </c:pt>
                <c:pt idx="7536">
                  <c:v>0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4.0000000000000002E-4</c:v>
                </c:pt>
                <c:pt idx="7545">
                  <c:v>4.0000000000000002E-4</c:v>
                </c:pt>
                <c:pt idx="7546">
                  <c:v>4.0000000000000002E-4</c:v>
                </c:pt>
                <c:pt idx="7547">
                  <c:v>4.0000000000000002E-4</c:v>
                </c:pt>
                <c:pt idx="7548">
                  <c:v>4.0000000000000002E-4</c:v>
                </c:pt>
                <c:pt idx="7549">
                  <c:v>4.0000000000000002E-4</c:v>
                </c:pt>
                <c:pt idx="7550">
                  <c:v>4.0000000000000002E-4</c:v>
                </c:pt>
                <c:pt idx="7551">
                  <c:v>4.0000000000000002E-4</c:v>
                </c:pt>
                <c:pt idx="7552">
                  <c:v>4.0000000000000002E-4</c:v>
                </c:pt>
                <c:pt idx="7553">
                  <c:v>4.0000000000000002E-4</c:v>
                </c:pt>
                <c:pt idx="7554">
                  <c:v>4.0000000000000002E-4</c:v>
                </c:pt>
                <c:pt idx="7555">
                  <c:v>4.0000000000000002E-4</c:v>
                </c:pt>
                <c:pt idx="7556">
                  <c:v>0</c:v>
                </c:pt>
                <c:pt idx="7557">
                  <c:v>0</c:v>
                </c:pt>
                <c:pt idx="7558">
                  <c:v>0</c:v>
                </c:pt>
                <c:pt idx="7559">
                  <c:v>0</c:v>
                </c:pt>
                <c:pt idx="7560">
                  <c:v>4.0000000000000002E-4</c:v>
                </c:pt>
                <c:pt idx="7561">
                  <c:v>4.0000000000000002E-4</c:v>
                </c:pt>
                <c:pt idx="7562">
                  <c:v>4.0000000000000002E-4</c:v>
                </c:pt>
                <c:pt idx="7563">
                  <c:v>4.0000000000000002E-4</c:v>
                </c:pt>
                <c:pt idx="7564">
                  <c:v>4.0000000000000002E-4</c:v>
                </c:pt>
                <c:pt idx="7565">
                  <c:v>4.0000000000000002E-4</c:v>
                </c:pt>
                <c:pt idx="7566">
                  <c:v>4.0000000000000002E-4</c:v>
                </c:pt>
                <c:pt idx="7567">
                  <c:v>4.0000000000000002E-4</c:v>
                </c:pt>
                <c:pt idx="7568">
                  <c:v>4.0000000000000002E-4</c:v>
                </c:pt>
                <c:pt idx="7569">
                  <c:v>4.0000000000000002E-4</c:v>
                </c:pt>
                <c:pt idx="7570">
                  <c:v>4.0000000000000002E-4</c:v>
                </c:pt>
                <c:pt idx="7571">
                  <c:v>4.0000000000000002E-4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4.0000000000000002E-4</c:v>
                </c:pt>
                <c:pt idx="7593">
                  <c:v>4.0000000000000002E-4</c:v>
                </c:pt>
                <c:pt idx="7594">
                  <c:v>4.0000000000000002E-4</c:v>
                </c:pt>
                <c:pt idx="7595">
                  <c:v>4.0000000000000002E-4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4.0000000000000002E-4</c:v>
                </c:pt>
                <c:pt idx="7601">
                  <c:v>4.0000000000000002E-4</c:v>
                </c:pt>
                <c:pt idx="7602">
                  <c:v>4.0000000000000002E-4</c:v>
                </c:pt>
                <c:pt idx="7603">
                  <c:v>4.0000000000000002E-4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4.0000000000000002E-4</c:v>
                </c:pt>
                <c:pt idx="7613">
                  <c:v>4.0000000000000002E-4</c:v>
                </c:pt>
                <c:pt idx="7614">
                  <c:v>4.0000000000000002E-4</c:v>
                </c:pt>
                <c:pt idx="7615">
                  <c:v>4.0000000000000002E-4</c:v>
                </c:pt>
                <c:pt idx="7616">
                  <c:v>4.0000000000000002E-4</c:v>
                </c:pt>
                <c:pt idx="7617">
                  <c:v>4.0000000000000002E-4</c:v>
                </c:pt>
                <c:pt idx="7618">
                  <c:v>4.0000000000000002E-4</c:v>
                </c:pt>
                <c:pt idx="7619">
                  <c:v>4.0000000000000002E-4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</c:v>
                </c:pt>
                <c:pt idx="7624">
                  <c:v>4.0000000000000002E-4</c:v>
                </c:pt>
                <c:pt idx="7625">
                  <c:v>4.0000000000000002E-4</c:v>
                </c:pt>
                <c:pt idx="7626">
                  <c:v>4.0000000000000002E-4</c:v>
                </c:pt>
                <c:pt idx="7627">
                  <c:v>4.0000000000000002E-4</c:v>
                </c:pt>
                <c:pt idx="7628">
                  <c:v>4.0000000000000002E-4</c:v>
                </c:pt>
                <c:pt idx="7629">
                  <c:v>4.0000000000000002E-4</c:v>
                </c:pt>
                <c:pt idx="7630">
                  <c:v>4.0000000000000002E-4</c:v>
                </c:pt>
                <c:pt idx="7631">
                  <c:v>4.0000000000000002E-4</c:v>
                </c:pt>
                <c:pt idx="7632">
                  <c:v>4.0000000000000002E-4</c:v>
                </c:pt>
                <c:pt idx="7633">
                  <c:v>4.0000000000000002E-4</c:v>
                </c:pt>
                <c:pt idx="7634">
                  <c:v>4.0000000000000002E-4</c:v>
                </c:pt>
                <c:pt idx="7635">
                  <c:v>4.0000000000000002E-4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0</c:v>
                </c:pt>
                <c:pt idx="7651">
                  <c:v>0</c:v>
                </c:pt>
                <c:pt idx="7652">
                  <c:v>4.0000000000000002E-4</c:v>
                </c:pt>
                <c:pt idx="7653">
                  <c:v>4.0000000000000002E-4</c:v>
                </c:pt>
                <c:pt idx="7654">
                  <c:v>4.0000000000000002E-4</c:v>
                </c:pt>
                <c:pt idx="7655">
                  <c:v>4.0000000000000002E-4</c:v>
                </c:pt>
                <c:pt idx="7656">
                  <c:v>0</c:v>
                </c:pt>
                <c:pt idx="7657">
                  <c:v>0</c:v>
                </c:pt>
                <c:pt idx="7658">
                  <c:v>0</c:v>
                </c:pt>
                <c:pt idx="7659">
                  <c:v>0</c:v>
                </c:pt>
                <c:pt idx="7660">
                  <c:v>4.0000000000000002E-4</c:v>
                </c:pt>
                <c:pt idx="7661">
                  <c:v>4.0000000000000002E-4</c:v>
                </c:pt>
                <c:pt idx="7662">
                  <c:v>4.0000000000000002E-4</c:v>
                </c:pt>
                <c:pt idx="7663">
                  <c:v>4.0000000000000002E-4</c:v>
                </c:pt>
                <c:pt idx="7664">
                  <c:v>4.0000000000000002E-4</c:v>
                </c:pt>
                <c:pt idx="7665">
                  <c:v>4.0000000000000002E-4</c:v>
                </c:pt>
                <c:pt idx="7666">
                  <c:v>4.0000000000000002E-4</c:v>
                </c:pt>
                <c:pt idx="7667">
                  <c:v>4.0000000000000002E-4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4.0000000000000002E-4</c:v>
                </c:pt>
                <c:pt idx="7673">
                  <c:v>4.0000000000000002E-4</c:v>
                </c:pt>
                <c:pt idx="7674">
                  <c:v>4.0000000000000002E-4</c:v>
                </c:pt>
                <c:pt idx="7675">
                  <c:v>4.0000000000000002E-4</c:v>
                </c:pt>
                <c:pt idx="7676">
                  <c:v>4.0000000000000002E-4</c:v>
                </c:pt>
                <c:pt idx="7677">
                  <c:v>4.0000000000000002E-4</c:v>
                </c:pt>
                <c:pt idx="7678">
                  <c:v>4.0000000000000002E-4</c:v>
                </c:pt>
                <c:pt idx="7679">
                  <c:v>4.0000000000000002E-4</c:v>
                </c:pt>
                <c:pt idx="7680">
                  <c:v>4.0000000000000002E-4</c:v>
                </c:pt>
                <c:pt idx="7681">
                  <c:v>4.0000000000000002E-4</c:v>
                </c:pt>
                <c:pt idx="7682">
                  <c:v>4.0000000000000002E-4</c:v>
                </c:pt>
                <c:pt idx="7683">
                  <c:v>4.0000000000000002E-4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4.0000000000000002E-4</c:v>
                </c:pt>
                <c:pt idx="7689">
                  <c:v>4.0000000000000002E-4</c:v>
                </c:pt>
                <c:pt idx="7690">
                  <c:v>4.0000000000000002E-4</c:v>
                </c:pt>
                <c:pt idx="7691">
                  <c:v>4.0000000000000002E-4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4.0000000000000002E-4</c:v>
                </c:pt>
                <c:pt idx="7705">
                  <c:v>4.0000000000000002E-4</c:v>
                </c:pt>
                <c:pt idx="7706">
                  <c:v>4.0000000000000002E-4</c:v>
                </c:pt>
                <c:pt idx="7707">
                  <c:v>4.0000000000000002E-4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0</c:v>
                </c:pt>
                <c:pt idx="7712">
                  <c:v>0</c:v>
                </c:pt>
                <c:pt idx="7713">
                  <c:v>0</c:v>
                </c:pt>
                <c:pt idx="7714">
                  <c:v>0</c:v>
                </c:pt>
                <c:pt idx="7715">
                  <c:v>0</c:v>
                </c:pt>
                <c:pt idx="7716">
                  <c:v>0</c:v>
                </c:pt>
                <c:pt idx="7717">
                  <c:v>0</c:v>
                </c:pt>
                <c:pt idx="7718">
                  <c:v>0</c:v>
                </c:pt>
                <c:pt idx="7719">
                  <c:v>0</c:v>
                </c:pt>
                <c:pt idx="7720">
                  <c:v>4.0000000000000002E-4</c:v>
                </c:pt>
                <c:pt idx="7721">
                  <c:v>4.0000000000000002E-4</c:v>
                </c:pt>
                <c:pt idx="7722">
                  <c:v>4.0000000000000002E-4</c:v>
                </c:pt>
                <c:pt idx="7723">
                  <c:v>4.0000000000000002E-4</c:v>
                </c:pt>
                <c:pt idx="7724">
                  <c:v>0</c:v>
                </c:pt>
                <c:pt idx="7725">
                  <c:v>0</c:v>
                </c:pt>
                <c:pt idx="7726">
                  <c:v>0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</c:v>
                </c:pt>
                <c:pt idx="7735">
                  <c:v>0</c:v>
                </c:pt>
                <c:pt idx="7736">
                  <c:v>4.0000000000000002E-4</c:v>
                </c:pt>
                <c:pt idx="7737">
                  <c:v>4.0000000000000002E-4</c:v>
                </c:pt>
                <c:pt idx="7738">
                  <c:v>4.0000000000000002E-4</c:v>
                </c:pt>
                <c:pt idx="7739">
                  <c:v>4.0000000000000002E-4</c:v>
                </c:pt>
                <c:pt idx="7740">
                  <c:v>4.0000000000000002E-4</c:v>
                </c:pt>
                <c:pt idx="7741">
                  <c:v>4.0000000000000002E-4</c:v>
                </c:pt>
                <c:pt idx="7742">
                  <c:v>4.0000000000000002E-4</c:v>
                </c:pt>
                <c:pt idx="7743">
                  <c:v>4.0000000000000002E-4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4.0000000000000002E-4</c:v>
                </c:pt>
                <c:pt idx="7749">
                  <c:v>4.0000000000000002E-4</c:v>
                </c:pt>
                <c:pt idx="7750">
                  <c:v>4.0000000000000002E-4</c:v>
                </c:pt>
                <c:pt idx="7751">
                  <c:v>4.0000000000000002E-4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4.0000000000000002E-4</c:v>
                </c:pt>
                <c:pt idx="7757">
                  <c:v>4.0000000000000002E-4</c:v>
                </c:pt>
                <c:pt idx="7758">
                  <c:v>4.0000000000000002E-4</c:v>
                </c:pt>
                <c:pt idx="7759">
                  <c:v>4.0000000000000002E-4</c:v>
                </c:pt>
                <c:pt idx="7760">
                  <c:v>4.0000000000000002E-4</c:v>
                </c:pt>
                <c:pt idx="7761">
                  <c:v>4.0000000000000002E-4</c:v>
                </c:pt>
                <c:pt idx="7762">
                  <c:v>4.0000000000000002E-4</c:v>
                </c:pt>
                <c:pt idx="7763">
                  <c:v>4.0000000000000002E-4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4.0000000000000002E-4</c:v>
                </c:pt>
                <c:pt idx="7769">
                  <c:v>4.0000000000000002E-4</c:v>
                </c:pt>
                <c:pt idx="7770">
                  <c:v>4.0000000000000002E-4</c:v>
                </c:pt>
                <c:pt idx="7771">
                  <c:v>4.0000000000000002E-4</c:v>
                </c:pt>
                <c:pt idx="7772">
                  <c:v>0</c:v>
                </c:pt>
                <c:pt idx="7773">
                  <c:v>0</c:v>
                </c:pt>
                <c:pt idx="7774">
                  <c:v>0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4.0000000000000002E-4</c:v>
                </c:pt>
                <c:pt idx="7781">
                  <c:v>4.0000000000000002E-4</c:v>
                </c:pt>
                <c:pt idx="7782">
                  <c:v>4.0000000000000002E-4</c:v>
                </c:pt>
                <c:pt idx="7783">
                  <c:v>4.0000000000000002E-4</c:v>
                </c:pt>
                <c:pt idx="7784">
                  <c:v>4.0000000000000002E-4</c:v>
                </c:pt>
                <c:pt idx="7785">
                  <c:v>4.0000000000000002E-4</c:v>
                </c:pt>
                <c:pt idx="7786">
                  <c:v>4.0000000000000002E-4</c:v>
                </c:pt>
                <c:pt idx="7787">
                  <c:v>4.0000000000000002E-4</c:v>
                </c:pt>
                <c:pt idx="7788">
                  <c:v>4.0000000000000002E-4</c:v>
                </c:pt>
                <c:pt idx="7789">
                  <c:v>4.0000000000000002E-4</c:v>
                </c:pt>
                <c:pt idx="7790">
                  <c:v>4.0000000000000002E-4</c:v>
                </c:pt>
                <c:pt idx="7791">
                  <c:v>4.0000000000000002E-4</c:v>
                </c:pt>
                <c:pt idx="7792">
                  <c:v>4.0000000000000002E-4</c:v>
                </c:pt>
                <c:pt idx="7793">
                  <c:v>4.0000000000000002E-4</c:v>
                </c:pt>
                <c:pt idx="7794">
                  <c:v>4.0000000000000002E-4</c:v>
                </c:pt>
                <c:pt idx="7795">
                  <c:v>4.0000000000000002E-4</c:v>
                </c:pt>
                <c:pt idx="7796">
                  <c:v>4.0000000000000002E-4</c:v>
                </c:pt>
                <c:pt idx="7797">
                  <c:v>4.0000000000000002E-4</c:v>
                </c:pt>
                <c:pt idx="7798">
                  <c:v>4.0000000000000002E-4</c:v>
                </c:pt>
                <c:pt idx="7799">
                  <c:v>4.0000000000000002E-4</c:v>
                </c:pt>
                <c:pt idx="7800">
                  <c:v>0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4.0000000000000002E-4</c:v>
                </c:pt>
                <c:pt idx="7805">
                  <c:v>4.0000000000000002E-4</c:v>
                </c:pt>
                <c:pt idx="7806">
                  <c:v>4.0000000000000002E-4</c:v>
                </c:pt>
                <c:pt idx="7807">
                  <c:v>4.0000000000000002E-4</c:v>
                </c:pt>
                <c:pt idx="7808">
                  <c:v>4.0000000000000002E-4</c:v>
                </c:pt>
                <c:pt idx="7809">
                  <c:v>4.0000000000000002E-4</c:v>
                </c:pt>
                <c:pt idx="7810">
                  <c:v>4.0000000000000002E-4</c:v>
                </c:pt>
                <c:pt idx="7811">
                  <c:v>4.0000000000000002E-4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4.0000000000000002E-4</c:v>
                </c:pt>
                <c:pt idx="7817">
                  <c:v>4.0000000000000002E-4</c:v>
                </c:pt>
                <c:pt idx="7818">
                  <c:v>4.0000000000000002E-4</c:v>
                </c:pt>
                <c:pt idx="7819">
                  <c:v>4.0000000000000002E-4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0</c:v>
                </c:pt>
                <c:pt idx="7825">
                  <c:v>0</c:v>
                </c:pt>
                <c:pt idx="7826">
                  <c:v>0</c:v>
                </c:pt>
                <c:pt idx="7827">
                  <c:v>0</c:v>
                </c:pt>
                <c:pt idx="7828">
                  <c:v>0</c:v>
                </c:pt>
                <c:pt idx="7829">
                  <c:v>0</c:v>
                </c:pt>
                <c:pt idx="7830">
                  <c:v>0</c:v>
                </c:pt>
                <c:pt idx="7831">
                  <c:v>0</c:v>
                </c:pt>
                <c:pt idx="7832">
                  <c:v>0</c:v>
                </c:pt>
                <c:pt idx="7833">
                  <c:v>0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</c:v>
                </c:pt>
                <c:pt idx="7838">
                  <c:v>0</c:v>
                </c:pt>
                <c:pt idx="7839">
                  <c:v>0</c:v>
                </c:pt>
                <c:pt idx="7840">
                  <c:v>0</c:v>
                </c:pt>
                <c:pt idx="7841">
                  <c:v>0</c:v>
                </c:pt>
                <c:pt idx="7842">
                  <c:v>0</c:v>
                </c:pt>
                <c:pt idx="7843">
                  <c:v>0</c:v>
                </c:pt>
                <c:pt idx="7844">
                  <c:v>4.0000000000000002E-4</c:v>
                </c:pt>
                <c:pt idx="7845">
                  <c:v>4.0000000000000002E-4</c:v>
                </c:pt>
                <c:pt idx="7846">
                  <c:v>4.0000000000000002E-4</c:v>
                </c:pt>
                <c:pt idx="7847">
                  <c:v>4.0000000000000002E-4</c:v>
                </c:pt>
                <c:pt idx="7848">
                  <c:v>4.0000000000000002E-4</c:v>
                </c:pt>
                <c:pt idx="7849">
                  <c:v>4.0000000000000002E-4</c:v>
                </c:pt>
                <c:pt idx="7850">
                  <c:v>4.0000000000000002E-4</c:v>
                </c:pt>
                <c:pt idx="7851">
                  <c:v>4.0000000000000002E-4</c:v>
                </c:pt>
                <c:pt idx="7852">
                  <c:v>4.0000000000000002E-4</c:v>
                </c:pt>
                <c:pt idx="7853">
                  <c:v>4.0000000000000002E-4</c:v>
                </c:pt>
                <c:pt idx="7854">
                  <c:v>4.0000000000000002E-4</c:v>
                </c:pt>
                <c:pt idx="7855">
                  <c:v>4.0000000000000002E-4</c:v>
                </c:pt>
                <c:pt idx="7856">
                  <c:v>0</c:v>
                </c:pt>
                <c:pt idx="7857">
                  <c:v>0</c:v>
                </c:pt>
                <c:pt idx="7858">
                  <c:v>0</c:v>
                </c:pt>
                <c:pt idx="7859">
                  <c:v>0</c:v>
                </c:pt>
                <c:pt idx="7860">
                  <c:v>4.0000000000000002E-4</c:v>
                </c:pt>
                <c:pt idx="7861">
                  <c:v>4.0000000000000002E-4</c:v>
                </c:pt>
                <c:pt idx="7862">
                  <c:v>4.0000000000000002E-4</c:v>
                </c:pt>
                <c:pt idx="7863">
                  <c:v>4.0000000000000002E-4</c:v>
                </c:pt>
                <c:pt idx="7864">
                  <c:v>4.0000000000000002E-4</c:v>
                </c:pt>
                <c:pt idx="7865">
                  <c:v>4.0000000000000002E-4</c:v>
                </c:pt>
                <c:pt idx="7866">
                  <c:v>4.0000000000000002E-4</c:v>
                </c:pt>
                <c:pt idx="7867">
                  <c:v>4.0000000000000002E-4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4.0000000000000002E-4</c:v>
                </c:pt>
                <c:pt idx="7877">
                  <c:v>4.0000000000000002E-4</c:v>
                </c:pt>
                <c:pt idx="7878">
                  <c:v>4.0000000000000002E-4</c:v>
                </c:pt>
                <c:pt idx="7879">
                  <c:v>4.0000000000000002E-4</c:v>
                </c:pt>
                <c:pt idx="7880">
                  <c:v>4.0000000000000002E-4</c:v>
                </c:pt>
                <c:pt idx="7881">
                  <c:v>4.0000000000000002E-4</c:v>
                </c:pt>
                <c:pt idx="7882">
                  <c:v>4.0000000000000002E-4</c:v>
                </c:pt>
                <c:pt idx="7883">
                  <c:v>4.0000000000000002E-4</c:v>
                </c:pt>
                <c:pt idx="7884">
                  <c:v>4.0000000000000002E-4</c:v>
                </c:pt>
                <c:pt idx="7885">
                  <c:v>4.0000000000000002E-4</c:v>
                </c:pt>
                <c:pt idx="7886">
                  <c:v>4.0000000000000002E-4</c:v>
                </c:pt>
                <c:pt idx="7887">
                  <c:v>4.0000000000000002E-4</c:v>
                </c:pt>
                <c:pt idx="7888">
                  <c:v>4.0000000000000002E-4</c:v>
                </c:pt>
                <c:pt idx="7889">
                  <c:v>4.0000000000000002E-4</c:v>
                </c:pt>
                <c:pt idx="7890">
                  <c:v>4.0000000000000002E-4</c:v>
                </c:pt>
                <c:pt idx="7891">
                  <c:v>4.0000000000000002E-4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4.0000000000000002E-4</c:v>
                </c:pt>
                <c:pt idx="7897">
                  <c:v>4.0000000000000002E-4</c:v>
                </c:pt>
                <c:pt idx="7898">
                  <c:v>4.0000000000000002E-4</c:v>
                </c:pt>
                <c:pt idx="7899">
                  <c:v>4.0000000000000002E-4</c:v>
                </c:pt>
                <c:pt idx="7900">
                  <c:v>4.0000000000000002E-4</c:v>
                </c:pt>
                <c:pt idx="7901">
                  <c:v>4.0000000000000002E-4</c:v>
                </c:pt>
                <c:pt idx="7902">
                  <c:v>4.0000000000000002E-4</c:v>
                </c:pt>
                <c:pt idx="7903">
                  <c:v>4.0000000000000002E-4</c:v>
                </c:pt>
                <c:pt idx="7904">
                  <c:v>4.0000000000000002E-4</c:v>
                </c:pt>
                <c:pt idx="7905">
                  <c:v>4.0000000000000002E-4</c:v>
                </c:pt>
                <c:pt idx="7906">
                  <c:v>4.0000000000000002E-4</c:v>
                </c:pt>
                <c:pt idx="7907">
                  <c:v>4.0000000000000002E-4</c:v>
                </c:pt>
                <c:pt idx="7908">
                  <c:v>0</c:v>
                </c:pt>
                <c:pt idx="7909">
                  <c:v>0</c:v>
                </c:pt>
                <c:pt idx="7910">
                  <c:v>0</c:v>
                </c:pt>
                <c:pt idx="7911">
                  <c:v>0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</c:v>
                </c:pt>
                <c:pt idx="7920">
                  <c:v>4.0000000000000002E-4</c:v>
                </c:pt>
                <c:pt idx="7921">
                  <c:v>4.0000000000000002E-4</c:v>
                </c:pt>
                <c:pt idx="7922">
                  <c:v>4.0000000000000002E-4</c:v>
                </c:pt>
                <c:pt idx="7923">
                  <c:v>4.0000000000000002E-4</c:v>
                </c:pt>
                <c:pt idx="7924">
                  <c:v>4.0000000000000002E-4</c:v>
                </c:pt>
                <c:pt idx="7925">
                  <c:v>4.0000000000000002E-4</c:v>
                </c:pt>
                <c:pt idx="7926">
                  <c:v>4.0000000000000002E-4</c:v>
                </c:pt>
                <c:pt idx="7927">
                  <c:v>4.0000000000000002E-4</c:v>
                </c:pt>
                <c:pt idx="7928">
                  <c:v>4.0000000000000002E-4</c:v>
                </c:pt>
                <c:pt idx="7929">
                  <c:v>4.0000000000000002E-4</c:v>
                </c:pt>
                <c:pt idx="7930">
                  <c:v>4.0000000000000002E-4</c:v>
                </c:pt>
                <c:pt idx="7931">
                  <c:v>4.0000000000000002E-4</c:v>
                </c:pt>
                <c:pt idx="7932">
                  <c:v>4.0000000000000002E-4</c:v>
                </c:pt>
                <c:pt idx="7933">
                  <c:v>4.0000000000000002E-4</c:v>
                </c:pt>
                <c:pt idx="7934">
                  <c:v>4.0000000000000002E-4</c:v>
                </c:pt>
                <c:pt idx="7935">
                  <c:v>4.0000000000000002E-4</c:v>
                </c:pt>
                <c:pt idx="7936">
                  <c:v>4.0000000000000002E-4</c:v>
                </c:pt>
                <c:pt idx="7937">
                  <c:v>4.0000000000000002E-4</c:v>
                </c:pt>
                <c:pt idx="7938">
                  <c:v>4.0000000000000002E-4</c:v>
                </c:pt>
                <c:pt idx="7939">
                  <c:v>4.0000000000000002E-4</c:v>
                </c:pt>
                <c:pt idx="7940">
                  <c:v>4.0000000000000002E-4</c:v>
                </c:pt>
                <c:pt idx="7941">
                  <c:v>4.0000000000000002E-4</c:v>
                </c:pt>
                <c:pt idx="7942">
                  <c:v>4.0000000000000002E-4</c:v>
                </c:pt>
                <c:pt idx="7943">
                  <c:v>4.0000000000000002E-4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4.0000000000000002E-4</c:v>
                </c:pt>
                <c:pt idx="7949">
                  <c:v>4.0000000000000002E-4</c:v>
                </c:pt>
                <c:pt idx="7950">
                  <c:v>4.0000000000000002E-4</c:v>
                </c:pt>
                <c:pt idx="7951">
                  <c:v>4.0000000000000002E-4</c:v>
                </c:pt>
                <c:pt idx="7952">
                  <c:v>0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4.0000000000000002E-4</c:v>
                </c:pt>
                <c:pt idx="7957">
                  <c:v>4.0000000000000002E-4</c:v>
                </c:pt>
                <c:pt idx="7958">
                  <c:v>4.0000000000000002E-4</c:v>
                </c:pt>
                <c:pt idx="7959">
                  <c:v>4.0000000000000002E-4</c:v>
                </c:pt>
                <c:pt idx="7960">
                  <c:v>4.0000000000000002E-4</c:v>
                </c:pt>
                <c:pt idx="7961">
                  <c:v>4.0000000000000002E-4</c:v>
                </c:pt>
                <c:pt idx="7962">
                  <c:v>4.0000000000000002E-4</c:v>
                </c:pt>
                <c:pt idx="7963">
                  <c:v>4.0000000000000002E-4</c:v>
                </c:pt>
                <c:pt idx="7964">
                  <c:v>4.0000000000000002E-4</c:v>
                </c:pt>
                <c:pt idx="7965">
                  <c:v>4.0000000000000002E-4</c:v>
                </c:pt>
                <c:pt idx="7966">
                  <c:v>4.0000000000000002E-4</c:v>
                </c:pt>
                <c:pt idx="7967">
                  <c:v>4.0000000000000002E-4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</c:v>
                </c:pt>
                <c:pt idx="7976">
                  <c:v>4.0000000000000002E-4</c:v>
                </c:pt>
                <c:pt idx="7977">
                  <c:v>4.0000000000000002E-4</c:v>
                </c:pt>
                <c:pt idx="7978">
                  <c:v>4.0000000000000002E-4</c:v>
                </c:pt>
                <c:pt idx="7979">
                  <c:v>4.0000000000000002E-4</c:v>
                </c:pt>
                <c:pt idx="7980">
                  <c:v>4.0000000000000002E-4</c:v>
                </c:pt>
                <c:pt idx="7981">
                  <c:v>4.0000000000000002E-4</c:v>
                </c:pt>
                <c:pt idx="7982">
                  <c:v>4.0000000000000002E-4</c:v>
                </c:pt>
                <c:pt idx="7983">
                  <c:v>4.0000000000000002E-4</c:v>
                </c:pt>
                <c:pt idx="7984">
                  <c:v>4.0000000000000002E-4</c:v>
                </c:pt>
                <c:pt idx="7985">
                  <c:v>4.0000000000000002E-4</c:v>
                </c:pt>
                <c:pt idx="7986">
                  <c:v>4.0000000000000002E-4</c:v>
                </c:pt>
                <c:pt idx="7987">
                  <c:v>4.0000000000000002E-4</c:v>
                </c:pt>
                <c:pt idx="7988">
                  <c:v>4.0000000000000002E-4</c:v>
                </c:pt>
                <c:pt idx="7989">
                  <c:v>4.0000000000000002E-4</c:v>
                </c:pt>
                <c:pt idx="7990">
                  <c:v>4.0000000000000002E-4</c:v>
                </c:pt>
                <c:pt idx="7991">
                  <c:v>4.0000000000000002E-4</c:v>
                </c:pt>
                <c:pt idx="7992">
                  <c:v>2E-3</c:v>
                </c:pt>
                <c:pt idx="7993">
                  <c:v>3.2000000000000002E-3</c:v>
                </c:pt>
                <c:pt idx="7994">
                  <c:v>4.8000000000000004E-3</c:v>
                </c:pt>
                <c:pt idx="7995">
                  <c:v>6.0000000000000001E-3</c:v>
                </c:pt>
                <c:pt idx="7996">
                  <c:v>6.4000000000000003E-3</c:v>
                </c:pt>
                <c:pt idx="7997">
                  <c:v>5.1999999999999998E-3</c:v>
                </c:pt>
                <c:pt idx="7998">
                  <c:v>5.1999999999999998E-3</c:v>
                </c:pt>
                <c:pt idx="7999">
                  <c:v>6.4000000000000003E-3</c:v>
                </c:pt>
                <c:pt idx="8000">
                  <c:v>7.1999999999999998E-3</c:v>
                </c:pt>
                <c:pt idx="8001">
                  <c:v>7.1999999999999998E-3</c:v>
                </c:pt>
                <c:pt idx="8002">
                  <c:v>7.6E-3</c:v>
                </c:pt>
                <c:pt idx="8003">
                  <c:v>7.6E-3</c:v>
                </c:pt>
                <c:pt idx="8004">
                  <c:v>8.4000000000000012E-3</c:v>
                </c:pt>
                <c:pt idx="8005">
                  <c:v>8.4000000000000012E-3</c:v>
                </c:pt>
                <c:pt idx="8006">
                  <c:v>8.4000000000000012E-3</c:v>
                </c:pt>
                <c:pt idx="8007">
                  <c:v>1.1600000000000001E-2</c:v>
                </c:pt>
                <c:pt idx="8008">
                  <c:v>1.3600000000000001E-2</c:v>
                </c:pt>
                <c:pt idx="8009">
                  <c:v>1.6400000000000001E-2</c:v>
                </c:pt>
                <c:pt idx="8010">
                  <c:v>1.7599999999999998E-2</c:v>
                </c:pt>
                <c:pt idx="8011">
                  <c:v>1.7999999999999999E-2</c:v>
                </c:pt>
                <c:pt idx="8012">
                  <c:v>1.4799999999999999E-2</c:v>
                </c:pt>
                <c:pt idx="8013">
                  <c:v>1.1600000000000001E-2</c:v>
                </c:pt>
                <c:pt idx="8014">
                  <c:v>1.44E-2</c:v>
                </c:pt>
                <c:pt idx="8015">
                  <c:v>1.6800000000000002E-2</c:v>
                </c:pt>
                <c:pt idx="8016">
                  <c:v>1.7599999999999998E-2</c:v>
                </c:pt>
                <c:pt idx="8017">
                  <c:v>1.84E-2</c:v>
                </c:pt>
                <c:pt idx="8018">
                  <c:v>1.84E-2</c:v>
                </c:pt>
                <c:pt idx="8019">
                  <c:v>1.84E-2</c:v>
                </c:pt>
                <c:pt idx="8020">
                  <c:v>1.9200000000000002E-2</c:v>
                </c:pt>
                <c:pt idx="8021">
                  <c:v>1.24E-2</c:v>
                </c:pt>
                <c:pt idx="8022">
                  <c:v>1.4000000000000002E-2</c:v>
                </c:pt>
                <c:pt idx="8023">
                  <c:v>1.6400000000000001E-2</c:v>
                </c:pt>
                <c:pt idx="8024">
                  <c:v>1.7599999999999998E-2</c:v>
                </c:pt>
                <c:pt idx="8025">
                  <c:v>1.32E-2</c:v>
                </c:pt>
                <c:pt idx="8026">
                  <c:v>1.04E-2</c:v>
                </c:pt>
                <c:pt idx="8027">
                  <c:v>9.1999999999999998E-3</c:v>
                </c:pt>
                <c:pt idx="8028">
                  <c:v>9.1999999999999998E-3</c:v>
                </c:pt>
                <c:pt idx="8029">
                  <c:v>8.4000000000000012E-3</c:v>
                </c:pt>
                <c:pt idx="8030">
                  <c:v>8.4000000000000012E-3</c:v>
                </c:pt>
                <c:pt idx="8031">
                  <c:v>8.4000000000000012E-3</c:v>
                </c:pt>
                <c:pt idx="8032">
                  <c:v>8.4000000000000012E-3</c:v>
                </c:pt>
                <c:pt idx="8033">
                  <c:v>7.6E-3</c:v>
                </c:pt>
                <c:pt idx="8034">
                  <c:v>7.6E-3</c:v>
                </c:pt>
                <c:pt idx="8035">
                  <c:v>8.4000000000000012E-3</c:v>
                </c:pt>
                <c:pt idx="8036">
                  <c:v>8.0000000000000002E-3</c:v>
                </c:pt>
                <c:pt idx="8037">
                  <c:v>8.7999999999999988E-3</c:v>
                </c:pt>
                <c:pt idx="8038">
                  <c:v>8.7999999999999988E-3</c:v>
                </c:pt>
                <c:pt idx="8039">
                  <c:v>8.0000000000000002E-3</c:v>
                </c:pt>
                <c:pt idx="8040">
                  <c:v>9.1999999999999998E-3</c:v>
                </c:pt>
                <c:pt idx="8041">
                  <c:v>9.1999999999999998E-3</c:v>
                </c:pt>
                <c:pt idx="8042">
                  <c:v>8.4000000000000012E-3</c:v>
                </c:pt>
                <c:pt idx="8043">
                  <c:v>8.4000000000000012E-3</c:v>
                </c:pt>
                <c:pt idx="8044">
                  <c:v>8.4000000000000012E-3</c:v>
                </c:pt>
                <c:pt idx="8045">
                  <c:v>8.4000000000000012E-3</c:v>
                </c:pt>
                <c:pt idx="8046">
                  <c:v>8.4000000000000012E-3</c:v>
                </c:pt>
                <c:pt idx="8047">
                  <c:v>9.1999999999999998E-3</c:v>
                </c:pt>
                <c:pt idx="8048">
                  <c:v>8.7999999999999988E-3</c:v>
                </c:pt>
                <c:pt idx="8049">
                  <c:v>8.7999999999999988E-3</c:v>
                </c:pt>
                <c:pt idx="8050">
                  <c:v>8.7999999999999988E-3</c:v>
                </c:pt>
                <c:pt idx="8051">
                  <c:v>8.7999999999999988E-3</c:v>
                </c:pt>
                <c:pt idx="8052">
                  <c:v>8.7999999999999988E-3</c:v>
                </c:pt>
                <c:pt idx="8053">
                  <c:v>8.0000000000000002E-3</c:v>
                </c:pt>
                <c:pt idx="8054">
                  <c:v>6.8000000000000005E-3</c:v>
                </c:pt>
                <c:pt idx="8055">
                  <c:v>5.1999999999999998E-3</c:v>
                </c:pt>
                <c:pt idx="8056">
                  <c:v>5.1999999999999998E-3</c:v>
                </c:pt>
                <c:pt idx="8057">
                  <c:v>4.8000000000000004E-3</c:v>
                </c:pt>
                <c:pt idx="8058">
                  <c:v>2E-3</c:v>
                </c:pt>
                <c:pt idx="8059">
                  <c:v>1.6000000000000001E-3</c:v>
                </c:pt>
                <c:pt idx="8060">
                  <c:v>8.0000000000000004E-4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0</c:v>
                </c:pt>
                <c:pt idx="8068">
                  <c:v>0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4.0000000000000002E-4</c:v>
                </c:pt>
                <c:pt idx="8073">
                  <c:v>4.0000000000000002E-4</c:v>
                </c:pt>
                <c:pt idx="8074">
                  <c:v>4.0000000000000002E-4</c:v>
                </c:pt>
                <c:pt idx="8075">
                  <c:v>4.0000000000000002E-4</c:v>
                </c:pt>
                <c:pt idx="8076">
                  <c:v>4.0000000000000002E-4</c:v>
                </c:pt>
                <c:pt idx="8077">
                  <c:v>4.0000000000000002E-4</c:v>
                </c:pt>
                <c:pt idx="8078">
                  <c:v>4.0000000000000002E-4</c:v>
                </c:pt>
                <c:pt idx="8079">
                  <c:v>4.0000000000000002E-4</c:v>
                </c:pt>
                <c:pt idx="8080">
                  <c:v>4.0000000000000002E-4</c:v>
                </c:pt>
                <c:pt idx="8081">
                  <c:v>4.0000000000000002E-4</c:v>
                </c:pt>
                <c:pt idx="8082">
                  <c:v>4.0000000000000002E-4</c:v>
                </c:pt>
                <c:pt idx="8083">
                  <c:v>4.0000000000000002E-4</c:v>
                </c:pt>
                <c:pt idx="8084">
                  <c:v>0</c:v>
                </c:pt>
                <c:pt idx="8085">
                  <c:v>0</c:v>
                </c:pt>
                <c:pt idx="8086">
                  <c:v>0</c:v>
                </c:pt>
                <c:pt idx="8087">
                  <c:v>0</c:v>
                </c:pt>
                <c:pt idx="8088">
                  <c:v>4.0000000000000002E-4</c:v>
                </c:pt>
                <c:pt idx="8089">
                  <c:v>4.0000000000000002E-4</c:v>
                </c:pt>
                <c:pt idx="8090">
                  <c:v>4.0000000000000002E-4</c:v>
                </c:pt>
                <c:pt idx="8091">
                  <c:v>4.0000000000000002E-4</c:v>
                </c:pt>
                <c:pt idx="8092">
                  <c:v>0</c:v>
                </c:pt>
                <c:pt idx="8093">
                  <c:v>0</c:v>
                </c:pt>
                <c:pt idx="8094">
                  <c:v>0</c:v>
                </c:pt>
                <c:pt idx="8095">
                  <c:v>0</c:v>
                </c:pt>
                <c:pt idx="8096">
                  <c:v>4.0000000000000002E-4</c:v>
                </c:pt>
                <c:pt idx="8097">
                  <c:v>4.0000000000000002E-4</c:v>
                </c:pt>
                <c:pt idx="8098">
                  <c:v>4.0000000000000002E-4</c:v>
                </c:pt>
                <c:pt idx="8099">
                  <c:v>4.0000000000000002E-4</c:v>
                </c:pt>
                <c:pt idx="8100">
                  <c:v>4.0000000000000002E-4</c:v>
                </c:pt>
                <c:pt idx="8101">
                  <c:v>4.0000000000000002E-4</c:v>
                </c:pt>
                <c:pt idx="8102">
                  <c:v>4.0000000000000002E-4</c:v>
                </c:pt>
                <c:pt idx="8103">
                  <c:v>4.0000000000000002E-4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</c:v>
                </c:pt>
                <c:pt idx="8116">
                  <c:v>4.0000000000000002E-4</c:v>
                </c:pt>
                <c:pt idx="8117">
                  <c:v>4.0000000000000002E-4</c:v>
                </c:pt>
                <c:pt idx="8118">
                  <c:v>4.0000000000000002E-4</c:v>
                </c:pt>
                <c:pt idx="8119">
                  <c:v>4.0000000000000002E-4</c:v>
                </c:pt>
                <c:pt idx="8120">
                  <c:v>4.0000000000000002E-4</c:v>
                </c:pt>
                <c:pt idx="8121">
                  <c:v>4.0000000000000002E-4</c:v>
                </c:pt>
                <c:pt idx="8122">
                  <c:v>4.0000000000000002E-4</c:v>
                </c:pt>
                <c:pt idx="8123">
                  <c:v>4.0000000000000002E-4</c:v>
                </c:pt>
                <c:pt idx="8124">
                  <c:v>4.0000000000000002E-4</c:v>
                </c:pt>
                <c:pt idx="8125">
                  <c:v>4.0000000000000002E-4</c:v>
                </c:pt>
                <c:pt idx="8126">
                  <c:v>4.0000000000000002E-4</c:v>
                </c:pt>
                <c:pt idx="8127">
                  <c:v>4.0000000000000002E-4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</c:v>
                </c:pt>
                <c:pt idx="8135">
                  <c:v>0</c:v>
                </c:pt>
                <c:pt idx="8136">
                  <c:v>4.0000000000000002E-4</c:v>
                </c:pt>
                <c:pt idx="8137">
                  <c:v>4.0000000000000002E-4</c:v>
                </c:pt>
                <c:pt idx="8138">
                  <c:v>4.0000000000000002E-4</c:v>
                </c:pt>
                <c:pt idx="8139">
                  <c:v>4.0000000000000002E-4</c:v>
                </c:pt>
                <c:pt idx="8140">
                  <c:v>4.0000000000000002E-4</c:v>
                </c:pt>
                <c:pt idx="8141">
                  <c:v>4.0000000000000002E-4</c:v>
                </c:pt>
                <c:pt idx="8142">
                  <c:v>4.0000000000000002E-4</c:v>
                </c:pt>
                <c:pt idx="8143">
                  <c:v>4.0000000000000002E-4</c:v>
                </c:pt>
                <c:pt idx="8144">
                  <c:v>4.0000000000000002E-4</c:v>
                </c:pt>
                <c:pt idx="8145">
                  <c:v>4.0000000000000002E-4</c:v>
                </c:pt>
                <c:pt idx="8146">
                  <c:v>4.0000000000000002E-4</c:v>
                </c:pt>
                <c:pt idx="8147">
                  <c:v>4.0000000000000002E-4</c:v>
                </c:pt>
                <c:pt idx="8148">
                  <c:v>4.0000000000000002E-4</c:v>
                </c:pt>
                <c:pt idx="8149">
                  <c:v>4.0000000000000002E-4</c:v>
                </c:pt>
                <c:pt idx="8150">
                  <c:v>4.0000000000000002E-4</c:v>
                </c:pt>
                <c:pt idx="8151">
                  <c:v>4.0000000000000002E-4</c:v>
                </c:pt>
                <c:pt idx="8152">
                  <c:v>0</c:v>
                </c:pt>
                <c:pt idx="8153">
                  <c:v>0</c:v>
                </c:pt>
                <c:pt idx="8154">
                  <c:v>0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4.0000000000000002E-4</c:v>
                </c:pt>
                <c:pt idx="8161">
                  <c:v>4.0000000000000002E-4</c:v>
                </c:pt>
                <c:pt idx="8162">
                  <c:v>4.0000000000000002E-4</c:v>
                </c:pt>
                <c:pt idx="8163">
                  <c:v>4.0000000000000002E-4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4.0000000000000002E-4</c:v>
                </c:pt>
                <c:pt idx="8177">
                  <c:v>4.0000000000000002E-4</c:v>
                </c:pt>
                <c:pt idx="8178">
                  <c:v>4.0000000000000002E-4</c:v>
                </c:pt>
                <c:pt idx="8179">
                  <c:v>4.0000000000000002E-4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4.0000000000000002E-4</c:v>
                </c:pt>
                <c:pt idx="8185">
                  <c:v>4.0000000000000002E-4</c:v>
                </c:pt>
                <c:pt idx="8186">
                  <c:v>4.0000000000000002E-4</c:v>
                </c:pt>
                <c:pt idx="8187">
                  <c:v>4.0000000000000002E-4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4.0000000000000002E-4</c:v>
                </c:pt>
                <c:pt idx="8193">
                  <c:v>4.0000000000000002E-4</c:v>
                </c:pt>
                <c:pt idx="8194">
                  <c:v>4.0000000000000002E-4</c:v>
                </c:pt>
                <c:pt idx="8195">
                  <c:v>4.0000000000000002E-4</c:v>
                </c:pt>
                <c:pt idx="8196">
                  <c:v>4.0000000000000002E-4</c:v>
                </c:pt>
                <c:pt idx="8197">
                  <c:v>4.0000000000000002E-4</c:v>
                </c:pt>
                <c:pt idx="8198">
                  <c:v>4.0000000000000002E-4</c:v>
                </c:pt>
                <c:pt idx="8199">
                  <c:v>4.0000000000000002E-4</c:v>
                </c:pt>
                <c:pt idx="8200">
                  <c:v>4.0000000000000002E-4</c:v>
                </c:pt>
                <c:pt idx="8201">
                  <c:v>4.0000000000000002E-4</c:v>
                </c:pt>
                <c:pt idx="8202">
                  <c:v>4.0000000000000002E-4</c:v>
                </c:pt>
                <c:pt idx="8203">
                  <c:v>4.0000000000000002E-4</c:v>
                </c:pt>
                <c:pt idx="8204">
                  <c:v>0</c:v>
                </c:pt>
                <c:pt idx="8205">
                  <c:v>0</c:v>
                </c:pt>
                <c:pt idx="8206">
                  <c:v>0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</c:v>
                </c:pt>
                <c:pt idx="8211">
                  <c:v>0</c:v>
                </c:pt>
                <c:pt idx="8212">
                  <c:v>4.0000000000000002E-4</c:v>
                </c:pt>
                <c:pt idx="8213">
                  <c:v>4.0000000000000002E-4</c:v>
                </c:pt>
                <c:pt idx="8214">
                  <c:v>4.0000000000000002E-4</c:v>
                </c:pt>
                <c:pt idx="8215">
                  <c:v>4.0000000000000002E-4</c:v>
                </c:pt>
                <c:pt idx="8216">
                  <c:v>4.0000000000000002E-4</c:v>
                </c:pt>
                <c:pt idx="8217">
                  <c:v>4.0000000000000002E-4</c:v>
                </c:pt>
                <c:pt idx="8218">
                  <c:v>4.0000000000000002E-4</c:v>
                </c:pt>
                <c:pt idx="8219">
                  <c:v>4.0000000000000002E-4</c:v>
                </c:pt>
                <c:pt idx="8220">
                  <c:v>0</c:v>
                </c:pt>
                <c:pt idx="8221">
                  <c:v>0</c:v>
                </c:pt>
                <c:pt idx="8222">
                  <c:v>0</c:v>
                </c:pt>
                <c:pt idx="8223">
                  <c:v>0</c:v>
                </c:pt>
                <c:pt idx="8224">
                  <c:v>4.0000000000000002E-4</c:v>
                </c:pt>
                <c:pt idx="8225">
                  <c:v>4.0000000000000002E-4</c:v>
                </c:pt>
                <c:pt idx="8226">
                  <c:v>4.0000000000000002E-4</c:v>
                </c:pt>
                <c:pt idx="8227">
                  <c:v>4.0000000000000002E-4</c:v>
                </c:pt>
                <c:pt idx="8228">
                  <c:v>4.0000000000000002E-4</c:v>
                </c:pt>
                <c:pt idx="8229">
                  <c:v>4.0000000000000002E-4</c:v>
                </c:pt>
                <c:pt idx="8230">
                  <c:v>4.0000000000000002E-4</c:v>
                </c:pt>
                <c:pt idx="8231">
                  <c:v>4.0000000000000002E-4</c:v>
                </c:pt>
                <c:pt idx="8232">
                  <c:v>4.0000000000000002E-4</c:v>
                </c:pt>
                <c:pt idx="8233">
                  <c:v>4.0000000000000002E-4</c:v>
                </c:pt>
                <c:pt idx="8234">
                  <c:v>4.0000000000000002E-4</c:v>
                </c:pt>
                <c:pt idx="8235">
                  <c:v>4.0000000000000002E-4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4.0000000000000002E-4</c:v>
                </c:pt>
                <c:pt idx="8241">
                  <c:v>4.0000000000000002E-4</c:v>
                </c:pt>
                <c:pt idx="8242">
                  <c:v>4.0000000000000002E-4</c:v>
                </c:pt>
                <c:pt idx="8243">
                  <c:v>4.0000000000000002E-4</c:v>
                </c:pt>
                <c:pt idx="8244">
                  <c:v>4.0000000000000002E-4</c:v>
                </c:pt>
                <c:pt idx="8245">
                  <c:v>4.0000000000000002E-4</c:v>
                </c:pt>
                <c:pt idx="8246">
                  <c:v>4.0000000000000002E-4</c:v>
                </c:pt>
                <c:pt idx="8247">
                  <c:v>4.0000000000000002E-4</c:v>
                </c:pt>
                <c:pt idx="8248">
                  <c:v>4.0000000000000002E-4</c:v>
                </c:pt>
                <c:pt idx="8249">
                  <c:v>4.0000000000000002E-4</c:v>
                </c:pt>
                <c:pt idx="8250">
                  <c:v>4.0000000000000002E-4</c:v>
                </c:pt>
                <c:pt idx="8251">
                  <c:v>4.0000000000000002E-4</c:v>
                </c:pt>
                <c:pt idx="8252">
                  <c:v>4.0000000000000002E-4</c:v>
                </c:pt>
                <c:pt idx="8253">
                  <c:v>4.0000000000000002E-4</c:v>
                </c:pt>
                <c:pt idx="8254">
                  <c:v>4.0000000000000002E-4</c:v>
                </c:pt>
                <c:pt idx="8255">
                  <c:v>4.0000000000000002E-4</c:v>
                </c:pt>
                <c:pt idx="8256">
                  <c:v>4.0000000000000002E-4</c:v>
                </c:pt>
                <c:pt idx="8257">
                  <c:v>4.0000000000000002E-4</c:v>
                </c:pt>
                <c:pt idx="8258">
                  <c:v>4.0000000000000002E-4</c:v>
                </c:pt>
                <c:pt idx="8259">
                  <c:v>4.0000000000000002E-4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4.0000000000000002E-4</c:v>
                </c:pt>
                <c:pt idx="8265">
                  <c:v>4.0000000000000002E-4</c:v>
                </c:pt>
                <c:pt idx="8266">
                  <c:v>4.0000000000000002E-4</c:v>
                </c:pt>
                <c:pt idx="8267">
                  <c:v>4.0000000000000002E-4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0</c:v>
                </c:pt>
                <c:pt idx="8272">
                  <c:v>4.0000000000000002E-4</c:v>
                </c:pt>
                <c:pt idx="8273">
                  <c:v>4.0000000000000002E-4</c:v>
                </c:pt>
                <c:pt idx="8274">
                  <c:v>4.0000000000000002E-4</c:v>
                </c:pt>
                <c:pt idx="8275">
                  <c:v>4.0000000000000002E-4</c:v>
                </c:pt>
                <c:pt idx="8276">
                  <c:v>4.0000000000000002E-4</c:v>
                </c:pt>
                <c:pt idx="8277">
                  <c:v>4.0000000000000002E-4</c:v>
                </c:pt>
                <c:pt idx="8278">
                  <c:v>4.0000000000000002E-4</c:v>
                </c:pt>
                <c:pt idx="8279">
                  <c:v>4.0000000000000002E-4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4.0000000000000002E-4</c:v>
                </c:pt>
                <c:pt idx="8285">
                  <c:v>4.0000000000000002E-4</c:v>
                </c:pt>
                <c:pt idx="8286">
                  <c:v>4.0000000000000002E-4</c:v>
                </c:pt>
                <c:pt idx="8287">
                  <c:v>4.0000000000000002E-4</c:v>
                </c:pt>
                <c:pt idx="8288">
                  <c:v>4.0000000000000002E-4</c:v>
                </c:pt>
                <c:pt idx="8289">
                  <c:v>4.0000000000000002E-4</c:v>
                </c:pt>
                <c:pt idx="8290">
                  <c:v>4.0000000000000002E-4</c:v>
                </c:pt>
                <c:pt idx="8291">
                  <c:v>4.0000000000000002E-4</c:v>
                </c:pt>
                <c:pt idx="8292">
                  <c:v>4.0000000000000002E-4</c:v>
                </c:pt>
                <c:pt idx="8293">
                  <c:v>4.0000000000000002E-4</c:v>
                </c:pt>
                <c:pt idx="8294">
                  <c:v>4.0000000000000002E-4</c:v>
                </c:pt>
                <c:pt idx="8295">
                  <c:v>4.0000000000000002E-4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4.0000000000000002E-4</c:v>
                </c:pt>
                <c:pt idx="8301">
                  <c:v>4.0000000000000002E-4</c:v>
                </c:pt>
                <c:pt idx="8302">
                  <c:v>4.0000000000000002E-4</c:v>
                </c:pt>
                <c:pt idx="8303">
                  <c:v>4.0000000000000002E-4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</c:v>
                </c:pt>
                <c:pt idx="8309">
                  <c:v>0</c:v>
                </c:pt>
                <c:pt idx="8310">
                  <c:v>0</c:v>
                </c:pt>
                <c:pt idx="8311">
                  <c:v>0</c:v>
                </c:pt>
                <c:pt idx="8312">
                  <c:v>0</c:v>
                </c:pt>
                <c:pt idx="8313">
                  <c:v>0</c:v>
                </c:pt>
                <c:pt idx="8314">
                  <c:v>0</c:v>
                </c:pt>
                <c:pt idx="8315">
                  <c:v>0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0</c:v>
                </c:pt>
                <c:pt idx="8320">
                  <c:v>4.0000000000000002E-4</c:v>
                </c:pt>
                <c:pt idx="8321">
                  <c:v>4.0000000000000002E-4</c:v>
                </c:pt>
                <c:pt idx="8322">
                  <c:v>4.0000000000000002E-4</c:v>
                </c:pt>
                <c:pt idx="8323">
                  <c:v>4.0000000000000002E-4</c:v>
                </c:pt>
                <c:pt idx="8324">
                  <c:v>4.0000000000000002E-4</c:v>
                </c:pt>
                <c:pt idx="8325">
                  <c:v>4.0000000000000002E-4</c:v>
                </c:pt>
                <c:pt idx="8326">
                  <c:v>4.0000000000000002E-4</c:v>
                </c:pt>
                <c:pt idx="8327">
                  <c:v>4.0000000000000002E-4</c:v>
                </c:pt>
                <c:pt idx="8328">
                  <c:v>0</c:v>
                </c:pt>
                <c:pt idx="8329">
                  <c:v>0</c:v>
                </c:pt>
                <c:pt idx="8330">
                  <c:v>0</c:v>
                </c:pt>
                <c:pt idx="8331">
                  <c:v>0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4.0000000000000002E-4</c:v>
                </c:pt>
                <c:pt idx="8337">
                  <c:v>4.0000000000000002E-4</c:v>
                </c:pt>
                <c:pt idx="8338">
                  <c:v>4.0000000000000002E-4</c:v>
                </c:pt>
                <c:pt idx="8339">
                  <c:v>4.0000000000000002E-4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4.0000000000000002E-4</c:v>
                </c:pt>
                <c:pt idx="8349">
                  <c:v>4.0000000000000002E-4</c:v>
                </c:pt>
                <c:pt idx="8350">
                  <c:v>4.0000000000000002E-4</c:v>
                </c:pt>
                <c:pt idx="8351">
                  <c:v>4.0000000000000002E-4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4.0000000000000002E-4</c:v>
                </c:pt>
                <c:pt idx="8361">
                  <c:v>4.0000000000000002E-4</c:v>
                </c:pt>
                <c:pt idx="8362">
                  <c:v>4.0000000000000002E-4</c:v>
                </c:pt>
                <c:pt idx="8363">
                  <c:v>4.0000000000000002E-4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0</c:v>
                </c:pt>
                <c:pt idx="8378">
                  <c:v>0</c:v>
                </c:pt>
                <c:pt idx="8379">
                  <c:v>0</c:v>
                </c:pt>
                <c:pt idx="8380">
                  <c:v>4.0000000000000002E-4</c:v>
                </c:pt>
                <c:pt idx="8381">
                  <c:v>4.0000000000000002E-4</c:v>
                </c:pt>
                <c:pt idx="8382">
                  <c:v>4.0000000000000002E-4</c:v>
                </c:pt>
                <c:pt idx="8383">
                  <c:v>4.0000000000000002E-4</c:v>
                </c:pt>
                <c:pt idx="8384">
                  <c:v>4.0000000000000002E-4</c:v>
                </c:pt>
                <c:pt idx="8385">
                  <c:v>4.0000000000000002E-4</c:v>
                </c:pt>
                <c:pt idx="8386">
                  <c:v>4.0000000000000002E-4</c:v>
                </c:pt>
                <c:pt idx="8387">
                  <c:v>4.0000000000000002E-4</c:v>
                </c:pt>
                <c:pt idx="8388">
                  <c:v>4.0000000000000002E-4</c:v>
                </c:pt>
                <c:pt idx="8389">
                  <c:v>4.0000000000000002E-4</c:v>
                </c:pt>
                <c:pt idx="8390">
                  <c:v>4.0000000000000002E-4</c:v>
                </c:pt>
                <c:pt idx="8391">
                  <c:v>4.0000000000000002E-4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0</c:v>
                </c:pt>
                <c:pt idx="8396">
                  <c:v>0</c:v>
                </c:pt>
                <c:pt idx="8397">
                  <c:v>0</c:v>
                </c:pt>
                <c:pt idx="8398">
                  <c:v>0</c:v>
                </c:pt>
                <c:pt idx="8399">
                  <c:v>0</c:v>
                </c:pt>
                <c:pt idx="8400">
                  <c:v>4.0000000000000002E-4</c:v>
                </c:pt>
                <c:pt idx="8401">
                  <c:v>4.0000000000000002E-4</c:v>
                </c:pt>
                <c:pt idx="8402">
                  <c:v>4.0000000000000002E-4</c:v>
                </c:pt>
                <c:pt idx="8403">
                  <c:v>4.0000000000000002E-4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4.0000000000000002E-4</c:v>
                </c:pt>
                <c:pt idx="8409">
                  <c:v>4.0000000000000002E-4</c:v>
                </c:pt>
                <c:pt idx="8410">
                  <c:v>4.0000000000000002E-4</c:v>
                </c:pt>
                <c:pt idx="8411">
                  <c:v>4.0000000000000002E-4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4.0000000000000002E-4</c:v>
                </c:pt>
                <c:pt idx="8421">
                  <c:v>4.0000000000000002E-4</c:v>
                </c:pt>
                <c:pt idx="8422">
                  <c:v>4.0000000000000002E-4</c:v>
                </c:pt>
                <c:pt idx="8423">
                  <c:v>4.0000000000000002E-4</c:v>
                </c:pt>
                <c:pt idx="8424">
                  <c:v>4.0000000000000002E-4</c:v>
                </c:pt>
                <c:pt idx="8425">
                  <c:v>4.0000000000000002E-4</c:v>
                </c:pt>
                <c:pt idx="8426">
                  <c:v>4.0000000000000002E-4</c:v>
                </c:pt>
                <c:pt idx="8427">
                  <c:v>4.0000000000000002E-4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0</c:v>
                </c:pt>
                <c:pt idx="8432">
                  <c:v>4.0000000000000002E-4</c:v>
                </c:pt>
                <c:pt idx="8433">
                  <c:v>4.0000000000000002E-4</c:v>
                </c:pt>
                <c:pt idx="8434">
                  <c:v>4.0000000000000002E-4</c:v>
                </c:pt>
                <c:pt idx="8435">
                  <c:v>4.0000000000000002E-4</c:v>
                </c:pt>
                <c:pt idx="8436">
                  <c:v>4.0000000000000002E-4</c:v>
                </c:pt>
                <c:pt idx="8437">
                  <c:v>4.0000000000000002E-4</c:v>
                </c:pt>
                <c:pt idx="8438">
                  <c:v>4.0000000000000002E-4</c:v>
                </c:pt>
                <c:pt idx="8439">
                  <c:v>4.0000000000000002E-4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4.0000000000000002E-4</c:v>
                </c:pt>
                <c:pt idx="8445">
                  <c:v>4.0000000000000002E-4</c:v>
                </c:pt>
                <c:pt idx="8446">
                  <c:v>4.0000000000000002E-4</c:v>
                </c:pt>
                <c:pt idx="8447">
                  <c:v>4.0000000000000002E-4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4.0000000000000002E-4</c:v>
                </c:pt>
                <c:pt idx="8453">
                  <c:v>4.0000000000000002E-4</c:v>
                </c:pt>
                <c:pt idx="8454">
                  <c:v>4.0000000000000002E-4</c:v>
                </c:pt>
                <c:pt idx="8455">
                  <c:v>4.0000000000000002E-4</c:v>
                </c:pt>
                <c:pt idx="8456">
                  <c:v>4.0000000000000002E-4</c:v>
                </c:pt>
                <c:pt idx="8457">
                  <c:v>4.0000000000000002E-4</c:v>
                </c:pt>
                <c:pt idx="8458">
                  <c:v>4.0000000000000002E-4</c:v>
                </c:pt>
                <c:pt idx="8459">
                  <c:v>4.0000000000000002E-4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4.0000000000000002E-4</c:v>
                </c:pt>
                <c:pt idx="8469">
                  <c:v>4.0000000000000002E-4</c:v>
                </c:pt>
                <c:pt idx="8470">
                  <c:v>4.0000000000000002E-4</c:v>
                </c:pt>
                <c:pt idx="8471">
                  <c:v>4.0000000000000002E-4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</c:v>
                </c:pt>
                <c:pt idx="8483">
                  <c:v>0</c:v>
                </c:pt>
                <c:pt idx="8484">
                  <c:v>4.0000000000000002E-4</c:v>
                </c:pt>
                <c:pt idx="8485">
                  <c:v>4.0000000000000002E-4</c:v>
                </c:pt>
                <c:pt idx="8486">
                  <c:v>4.0000000000000002E-4</c:v>
                </c:pt>
                <c:pt idx="8487">
                  <c:v>4.0000000000000002E-4</c:v>
                </c:pt>
                <c:pt idx="8488">
                  <c:v>0</c:v>
                </c:pt>
                <c:pt idx="8489">
                  <c:v>0</c:v>
                </c:pt>
                <c:pt idx="8490">
                  <c:v>0</c:v>
                </c:pt>
                <c:pt idx="8491">
                  <c:v>0</c:v>
                </c:pt>
                <c:pt idx="8492">
                  <c:v>4.0000000000000002E-4</c:v>
                </c:pt>
                <c:pt idx="8493">
                  <c:v>4.0000000000000002E-4</c:v>
                </c:pt>
                <c:pt idx="8494">
                  <c:v>4.0000000000000002E-4</c:v>
                </c:pt>
                <c:pt idx="8495">
                  <c:v>4.0000000000000002E-4</c:v>
                </c:pt>
                <c:pt idx="8496">
                  <c:v>4.0000000000000002E-4</c:v>
                </c:pt>
                <c:pt idx="8497">
                  <c:v>4.0000000000000002E-4</c:v>
                </c:pt>
                <c:pt idx="8498">
                  <c:v>4.0000000000000002E-4</c:v>
                </c:pt>
                <c:pt idx="8499">
                  <c:v>4.0000000000000002E-4</c:v>
                </c:pt>
                <c:pt idx="8500">
                  <c:v>4.0000000000000002E-4</c:v>
                </c:pt>
                <c:pt idx="8501">
                  <c:v>4.0000000000000002E-4</c:v>
                </c:pt>
                <c:pt idx="8502">
                  <c:v>4.0000000000000002E-4</c:v>
                </c:pt>
                <c:pt idx="8503">
                  <c:v>4.0000000000000002E-4</c:v>
                </c:pt>
                <c:pt idx="8504">
                  <c:v>4.0000000000000002E-4</c:v>
                </c:pt>
                <c:pt idx="8505">
                  <c:v>4.0000000000000002E-4</c:v>
                </c:pt>
                <c:pt idx="8506">
                  <c:v>4.0000000000000002E-4</c:v>
                </c:pt>
                <c:pt idx="8507">
                  <c:v>4.0000000000000002E-4</c:v>
                </c:pt>
                <c:pt idx="8508">
                  <c:v>4.0000000000000002E-4</c:v>
                </c:pt>
                <c:pt idx="8509">
                  <c:v>4.0000000000000002E-4</c:v>
                </c:pt>
                <c:pt idx="8510">
                  <c:v>4.0000000000000002E-4</c:v>
                </c:pt>
                <c:pt idx="8511">
                  <c:v>4.0000000000000002E-4</c:v>
                </c:pt>
                <c:pt idx="8512">
                  <c:v>0</c:v>
                </c:pt>
                <c:pt idx="8513">
                  <c:v>0</c:v>
                </c:pt>
                <c:pt idx="8514">
                  <c:v>0</c:v>
                </c:pt>
                <c:pt idx="8515">
                  <c:v>0</c:v>
                </c:pt>
                <c:pt idx="8516">
                  <c:v>4.0000000000000002E-4</c:v>
                </c:pt>
                <c:pt idx="8517">
                  <c:v>4.0000000000000002E-4</c:v>
                </c:pt>
                <c:pt idx="8518">
                  <c:v>4.0000000000000002E-4</c:v>
                </c:pt>
                <c:pt idx="8519">
                  <c:v>4.0000000000000002E-4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4.0000000000000002E-4</c:v>
                </c:pt>
                <c:pt idx="8525">
                  <c:v>4.0000000000000002E-4</c:v>
                </c:pt>
                <c:pt idx="8526">
                  <c:v>4.0000000000000002E-4</c:v>
                </c:pt>
                <c:pt idx="8527">
                  <c:v>4.0000000000000002E-4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4.0000000000000002E-4</c:v>
                </c:pt>
                <c:pt idx="8533">
                  <c:v>4.0000000000000002E-4</c:v>
                </c:pt>
                <c:pt idx="8534">
                  <c:v>4.0000000000000002E-4</c:v>
                </c:pt>
                <c:pt idx="8535">
                  <c:v>4.0000000000000002E-4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4.0000000000000002E-4</c:v>
                </c:pt>
                <c:pt idx="8549">
                  <c:v>4.0000000000000002E-4</c:v>
                </c:pt>
                <c:pt idx="8550">
                  <c:v>4.0000000000000002E-4</c:v>
                </c:pt>
                <c:pt idx="8551">
                  <c:v>4.0000000000000002E-4</c:v>
                </c:pt>
                <c:pt idx="8552">
                  <c:v>0</c:v>
                </c:pt>
                <c:pt idx="8553">
                  <c:v>0</c:v>
                </c:pt>
                <c:pt idx="8554">
                  <c:v>0</c:v>
                </c:pt>
                <c:pt idx="8555">
                  <c:v>0</c:v>
                </c:pt>
                <c:pt idx="8556">
                  <c:v>4.0000000000000002E-4</c:v>
                </c:pt>
                <c:pt idx="8557">
                  <c:v>4.0000000000000002E-4</c:v>
                </c:pt>
                <c:pt idx="8558">
                  <c:v>4.0000000000000002E-4</c:v>
                </c:pt>
                <c:pt idx="8559">
                  <c:v>4.0000000000000002E-4</c:v>
                </c:pt>
                <c:pt idx="8560">
                  <c:v>0</c:v>
                </c:pt>
                <c:pt idx="8561">
                  <c:v>0</c:v>
                </c:pt>
                <c:pt idx="8562">
                  <c:v>0</c:v>
                </c:pt>
                <c:pt idx="8563">
                  <c:v>0</c:v>
                </c:pt>
                <c:pt idx="8564">
                  <c:v>4.0000000000000002E-4</c:v>
                </c:pt>
                <c:pt idx="8565">
                  <c:v>4.0000000000000002E-4</c:v>
                </c:pt>
                <c:pt idx="8566">
                  <c:v>4.0000000000000002E-4</c:v>
                </c:pt>
                <c:pt idx="8567">
                  <c:v>4.0000000000000002E-4</c:v>
                </c:pt>
                <c:pt idx="8568">
                  <c:v>4.0000000000000002E-4</c:v>
                </c:pt>
                <c:pt idx="8569">
                  <c:v>4.0000000000000002E-4</c:v>
                </c:pt>
                <c:pt idx="8570">
                  <c:v>4.0000000000000002E-4</c:v>
                </c:pt>
                <c:pt idx="8571">
                  <c:v>4.0000000000000002E-4</c:v>
                </c:pt>
                <c:pt idx="8572">
                  <c:v>4.0000000000000002E-4</c:v>
                </c:pt>
                <c:pt idx="8573">
                  <c:v>4.0000000000000002E-4</c:v>
                </c:pt>
                <c:pt idx="8574">
                  <c:v>4.0000000000000002E-4</c:v>
                </c:pt>
                <c:pt idx="8575">
                  <c:v>4.0000000000000002E-4</c:v>
                </c:pt>
                <c:pt idx="8576">
                  <c:v>0</c:v>
                </c:pt>
                <c:pt idx="8577">
                  <c:v>0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4.0000000000000002E-4</c:v>
                </c:pt>
                <c:pt idx="8605">
                  <c:v>4.0000000000000002E-4</c:v>
                </c:pt>
                <c:pt idx="8606">
                  <c:v>4.0000000000000002E-4</c:v>
                </c:pt>
                <c:pt idx="8607">
                  <c:v>4.0000000000000002E-4</c:v>
                </c:pt>
                <c:pt idx="8608">
                  <c:v>4.0000000000000002E-4</c:v>
                </c:pt>
                <c:pt idx="8609">
                  <c:v>4.0000000000000002E-4</c:v>
                </c:pt>
                <c:pt idx="8610">
                  <c:v>4.0000000000000002E-4</c:v>
                </c:pt>
                <c:pt idx="8611">
                  <c:v>4.0000000000000002E-4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4.0000000000000002E-4</c:v>
                </c:pt>
                <c:pt idx="8625">
                  <c:v>4.0000000000000002E-4</c:v>
                </c:pt>
                <c:pt idx="8626">
                  <c:v>4.0000000000000002E-4</c:v>
                </c:pt>
                <c:pt idx="8627">
                  <c:v>4.0000000000000002E-4</c:v>
                </c:pt>
                <c:pt idx="8628">
                  <c:v>4.0000000000000002E-4</c:v>
                </c:pt>
                <c:pt idx="8629">
                  <c:v>4.0000000000000002E-4</c:v>
                </c:pt>
                <c:pt idx="8630">
                  <c:v>4.0000000000000002E-4</c:v>
                </c:pt>
                <c:pt idx="8631">
                  <c:v>4.0000000000000002E-4</c:v>
                </c:pt>
                <c:pt idx="8632">
                  <c:v>4.0000000000000002E-4</c:v>
                </c:pt>
                <c:pt idx="8633">
                  <c:v>4.0000000000000002E-4</c:v>
                </c:pt>
                <c:pt idx="8634">
                  <c:v>4.0000000000000002E-4</c:v>
                </c:pt>
                <c:pt idx="8635">
                  <c:v>4.0000000000000002E-4</c:v>
                </c:pt>
                <c:pt idx="8636">
                  <c:v>4.0000000000000002E-4</c:v>
                </c:pt>
                <c:pt idx="8637">
                  <c:v>4.0000000000000002E-4</c:v>
                </c:pt>
                <c:pt idx="8638">
                  <c:v>4.0000000000000002E-4</c:v>
                </c:pt>
                <c:pt idx="8639">
                  <c:v>4.0000000000000002E-4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4.0000000000000002E-4</c:v>
                </c:pt>
                <c:pt idx="8653">
                  <c:v>4.0000000000000002E-4</c:v>
                </c:pt>
                <c:pt idx="8654">
                  <c:v>4.0000000000000002E-4</c:v>
                </c:pt>
                <c:pt idx="8655">
                  <c:v>4.0000000000000002E-4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4.0000000000000002E-4</c:v>
                </c:pt>
                <c:pt idx="8665">
                  <c:v>4.0000000000000002E-4</c:v>
                </c:pt>
                <c:pt idx="8666">
                  <c:v>4.0000000000000002E-4</c:v>
                </c:pt>
                <c:pt idx="8667">
                  <c:v>4.0000000000000002E-4</c:v>
                </c:pt>
                <c:pt idx="8668">
                  <c:v>4.0000000000000002E-4</c:v>
                </c:pt>
                <c:pt idx="8669">
                  <c:v>4.0000000000000002E-4</c:v>
                </c:pt>
                <c:pt idx="8670">
                  <c:v>4.0000000000000002E-4</c:v>
                </c:pt>
                <c:pt idx="8671">
                  <c:v>4.0000000000000002E-4</c:v>
                </c:pt>
                <c:pt idx="8672">
                  <c:v>0</c:v>
                </c:pt>
                <c:pt idx="8673">
                  <c:v>0</c:v>
                </c:pt>
                <c:pt idx="8674">
                  <c:v>0</c:v>
                </c:pt>
                <c:pt idx="8675">
                  <c:v>0</c:v>
                </c:pt>
                <c:pt idx="8676">
                  <c:v>4.0000000000000002E-4</c:v>
                </c:pt>
                <c:pt idx="8677">
                  <c:v>4.0000000000000002E-4</c:v>
                </c:pt>
                <c:pt idx="8678">
                  <c:v>4.0000000000000002E-4</c:v>
                </c:pt>
                <c:pt idx="8679">
                  <c:v>4.0000000000000002E-4</c:v>
                </c:pt>
                <c:pt idx="8680">
                  <c:v>4.0000000000000002E-4</c:v>
                </c:pt>
                <c:pt idx="8681">
                  <c:v>4.0000000000000002E-4</c:v>
                </c:pt>
                <c:pt idx="8682">
                  <c:v>4.0000000000000002E-4</c:v>
                </c:pt>
                <c:pt idx="8683">
                  <c:v>4.0000000000000002E-4</c:v>
                </c:pt>
                <c:pt idx="8684">
                  <c:v>4.0000000000000002E-4</c:v>
                </c:pt>
                <c:pt idx="8685">
                  <c:v>4.0000000000000002E-4</c:v>
                </c:pt>
                <c:pt idx="8686">
                  <c:v>4.0000000000000002E-4</c:v>
                </c:pt>
                <c:pt idx="8687">
                  <c:v>4.0000000000000002E-4</c:v>
                </c:pt>
                <c:pt idx="8688">
                  <c:v>0</c:v>
                </c:pt>
                <c:pt idx="8689">
                  <c:v>0</c:v>
                </c:pt>
                <c:pt idx="8690">
                  <c:v>0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4.0000000000000002E-4</c:v>
                </c:pt>
                <c:pt idx="8697">
                  <c:v>4.0000000000000002E-4</c:v>
                </c:pt>
                <c:pt idx="8698">
                  <c:v>4.0000000000000002E-4</c:v>
                </c:pt>
                <c:pt idx="8699">
                  <c:v>4.0000000000000002E-4</c:v>
                </c:pt>
                <c:pt idx="8700">
                  <c:v>0</c:v>
                </c:pt>
                <c:pt idx="8701">
                  <c:v>0</c:v>
                </c:pt>
                <c:pt idx="8702">
                  <c:v>0</c:v>
                </c:pt>
                <c:pt idx="8703">
                  <c:v>0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4.0000000000000002E-4</c:v>
                </c:pt>
                <c:pt idx="8713">
                  <c:v>4.0000000000000002E-4</c:v>
                </c:pt>
                <c:pt idx="8714">
                  <c:v>4.0000000000000002E-4</c:v>
                </c:pt>
                <c:pt idx="8715">
                  <c:v>4.0000000000000002E-4</c:v>
                </c:pt>
                <c:pt idx="8716">
                  <c:v>4.0000000000000002E-4</c:v>
                </c:pt>
                <c:pt idx="8717">
                  <c:v>4.0000000000000002E-4</c:v>
                </c:pt>
                <c:pt idx="8718">
                  <c:v>4.0000000000000002E-4</c:v>
                </c:pt>
                <c:pt idx="8719">
                  <c:v>4.0000000000000002E-4</c:v>
                </c:pt>
                <c:pt idx="8720">
                  <c:v>4.0000000000000002E-4</c:v>
                </c:pt>
                <c:pt idx="8721">
                  <c:v>4.0000000000000002E-4</c:v>
                </c:pt>
                <c:pt idx="8722">
                  <c:v>4.0000000000000002E-4</c:v>
                </c:pt>
                <c:pt idx="8723">
                  <c:v>4.0000000000000002E-4</c:v>
                </c:pt>
                <c:pt idx="8724">
                  <c:v>4.0000000000000002E-4</c:v>
                </c:pt>
                <c:pt idx="8725">
                  <c:v>4.0000000000000002E-4</c:v>
                </c:pt>
                <c:pt idx="8726">
                  <c:v>4.0000000000000002E-4</c:v>
                </c:pt>
                <c:pt idx="8727">
                  <c:v>4.0000000000000002E-4</c:v>
                </c:pt>
                <c:pt idx="8728">
                  <c:v>4.0000000000000002E-4</c:v>
                </c:pt>
                <c:pt idx="8729">
                  <c:v>4.0000000000000002E-4</c:v>
                </c:pt>
                <c:pt idx="8730">
                  <c:v>4.0000000000000002E-4</c:v>
                </c:pt>
                <c:pt idx="8731">
                  <c:v>4.0000000000000002E-4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0</c:v>
                </c:pt>
                <c:pt idx="8752">
                  <c:v>4.0000000000000002E-4</c:v>
                </c:pt>
                <c:pt idx="8753">
                  <c:v>4.0000000000000002E-4</c:v>
                </c:pt>
                <c:pt idx="8754">
                  <c:v>4.0000000000000002E-4</c:v>
                </c:pt>
                <c:pt idx="8755">
                  <c:v>4.0000000000000002E-4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0</c:v>
                </c:pt>
                <c:pt idx="8764">
                  <c:v>4.0000000000000002E-4</c:v>
                </c:pt>
                <c:pt idx="8765">
                  <c:v>4.0000000000000002E-4</c:v>
                </c:pt>
                <c:pt idx="8766">
                  <c:v>4.0000000000000002E-4</c:v>
                </c:pt>
                <c:pt idx="8767">
                  <c:v>4.0000000000000002E-4</c:v>
                </c:pt>
                <c:pt idx="8768">
                  <c:v>4.0000000000000002E-4</c:v>
                </c:pt>
                <c:pt idx="8769">
                  <c:v>4.0000000000000002E-4</c:v>
                </c:pt>
                <c:pt idx="8770">
                  <c:v>4.0000000000000002E-4</c:v>
                </c:pt>
                <c:pt idx="8771">
                  <c:v>4.0000000000000002E-4</c:v>
                </c:pt>
                <c:pt idx="8772">
                  <c:v>0</c:v>
                </c:pt>
                <c:pt idx="8773">
                  <c:v>0</c:v>
                </c:pt>
                <c:pt idx="8774">
                  <c:v>0</c:v>
                </c:pt>
                <c:pt idx="8775">
                  <c:v>0</c:v>
                </c:pt>
                <c:pt idx="8776">
                  <c:v>0</c:v>
                </c:pt>
                <c:pt idx="8777">
                  <c:v>0</c:v>
                </c:pt>
                <c:pt idx="8778">
                  <c:v>0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4.0000000000000002E-4</c:v>
                </c:pt>
                <c:pt idx="8785">
                  <c:v>4.0000000000000002E-4</c:v>
                </c:pt>
                <c:pt idx="8786">
                  <c:v>4.0000000000000002E-4</c:v>
                </c:pt>
                <c:pt idx="8787">
                  <c:v>4.0000000000000002E-4</c:v>
                </c:pt>
                <c:pt idx="8788">
                  <c:v>0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0</c:v>
                </c:pt>
                <c:pt idx="8796">
                  <c:v>0</c:v>
                </c:pt>
                <c:pt idx="8797">
                  <c:v>0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</c:v>
                </c:pt>
                <c:pt idx="8802">
                  <c:v>0</c:v>
                </c:pt>
                <c:pt idx="8803">
                  <c:v>0</c:v>
                </c:pt>
                <c:pt idx="8804">
                  <c:v>4.0000000000000002E-4</c:v>
                </c:pt>
                <c:pt idx="8805">
                  <c:v>4.0000000000000002E-4</c:v>
                </c:pt>
                <c:pt idx="8806">
                  <c:v>4.0000000000000002E-4</c:v>
                </c:pt>
                <c:pt idx="8807">
                  <c:v>4.0000000000000002E-4</c:v>
                </c:pt>
                <c:pt idx="8808">
                  <c:v>4.0000000000000002E-4</c:v>
                </c:pt>
                <c:pt idx="8809">
                  <c:v>4.0000000000000002E-4</c:v>
                </c:pt>
                <c:pt idx="8810">
                  <c:v>4.0000000000000002E-4</c:v>
                </c:pt>
                <c:pt idx="8811">
                  <c:v>4.0000000000000002E-4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0</c:v>
                </c:pt>
                <c:pt idx="8816">
                  <c:v>4.0000000000000002E-4</c:v>
                </c:pt>
                <c:pt idx="8817">
                  <c:v>4.0000000000000002E-4</c:v>
                </c:pt>
                <c:pt idx="8818">
                  <c:v>4.0000000000000002E-4</c:v>
                </c:pt>
                <c:pt idx="8819">
                  <c:v>4.0000000000000002E-4</c:v>
                </c:pt>
                <c:pt idx="8820">
                  <c:v>4.0000000000000002E-4</c:v>
                </c:pt>
                <c:pt idx="8821">
                  <c:v>4.0000000000000002E-4</c:v>
                </c:pt>
                <c:pt idx="8822">
                  <c:v>4.0000000000000002E-4</c:v>
                </c:pt>
                <c:pt idx="8823">
                  <c:v>4.0000000000000002E-4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4.0000000000000002E-4</c:v>
                </c:pt>
                <c:pt idx="8829">
                  <c:v>4.0000000000000002E-4</c:v>
                </c:pt>
                <c:pt idx="8830">
                  <c:v>4.0000000000000002E-4</c:v>
                </c:pt>
                <c:pt idx="8831">
                  <c:v>4.0000000000000002E-4</c:v>
                </c:pt>
                <c:pt idx="8832">
                  <c:v>4.0000000000000002E-4</c:v>
                </c:pt>
                <c:pt idx="8833">
                  <c:v>4.0000000000000002E-4</c:v>
                </c:pt>
                <c:pt idx="8834">
                  <c:v>4.0000000000000002E-4</c:v>
                </c:pt>
                <c:pt idx="8835">
                  <c:v>4.0000000000000002E-4</c:v>
                </c:pt>
                <c:pt idx="8836">
                  <c:v>4.0000000000000002E-4</c:v>
                </c:pt>
                <c:pt idx="8837">
                  <c:v>4.0000000000000002E-4</c:v>
                </c:pt>
                <c:pt idx="8838">
                  <c:v>4.0000000000000002E-4</c:v>
                </c:pt>
                <c:pt idx="8839">
                  <c:v>4.0000000000000002E-4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4.0000000000000002E-4</c:v>
                </c:pt>
                <c:pt idx="8849">
                  <c:v>4.0000000000000002E-4</c:v>
                </c:pt>
                <c:pt idx="8850">
                  <c:v>4.0000000000000002E-4</c:v>
                </c:pt>
                <c:pt idx="8851">
                  <c:v>4.0000000000000002E-4</c:v>
                </c:pt>
                <c:pt idx="8852">
                  <c:v>0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4.0000000000000002E-4</c:v>
                </c:pt>
                <c:pt idx="8857">
                  <c:v>4.0000000000000002E-4</c:v>
                </c:pt>
                <c:pt idx="8858">
                  <c:v>4.0000000000000002E-4</c:v>
                </c:pt>
                <c:pt idx="8859">
                  <c:v>4.0000000000000002E-4</c:v>
                </c:pt>
                <c:pt idx="8860">
                  <c:v>4.0000000000000002E-4</c:v>
                </c:pt>
                <c:pt idx="8861">
                  <c:v>4.0000000000000002E-4</c:v>
                </c:pt>
                <c:pt idx="8862">
                  <c:v>4.0000000000000002E-4</c:v>
                </c:pt>
                <c:pt idx="8863">
                  <c:v>4.0000000000000002E-4</c:v>
                </c:pt>
                <c:pt idx="8864">
                  <c:v>4.0000000000000002E-4</c:v>
                </c:pt>
                <c:pt idx="8865">
                  <c:v>4.0000000000000002E-4</c:v>
                </c:pt>
                <c:pt idx="8866">
                  <c:v>4.0000000000000002E-4</c:v>
                </c:pt>
                <c:pt idx="8867">
                  <c:v>4.0000000000000002E-4</c:v>
                </c:pt>
                <c:pt idx="8868">
                  <c:v>4.0000000000000002E-4</c:v>
                </c:pt>
                <c:pt idx="8869">
                  <c:v>4.0000000000000002E-4</c:v>
                </c:pt>
                <c:pt idx="8870">
                  <c:v>4.0000000000000002E-4</c:v>
                </c:pt>
                <c:pt idx="8871">
                  <c:v>4.0000000000000002E-4</c:v>
                </c:pt>
                <c:pt idx="8872">
                  <c:v>4.0000000000000002E-4</c:v>
                </c:pt>
                <c:pt idx="8873">
                  <c:v>4.0000000000000002E-4</c:v>
                </c:pt>
                <c:pt idx="8874">
                  <c:v>4.0000000000000002E-4</c:v>
                </c:pt>
                <c:pt idx="8875">
                  <c:v>4.0000000000000002E-4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</c:v>
                </c:pt>
                <c:pt idx="8880">
                  <c:v>4.0000000000000002E-4</c:v>
                </c:pt>
                <c:pt idx="8881">
                  <c:v>4.0000000000000002E-4</c:v>
                </c:pt>
                <c:pt idx="8882">
                  <c:v>4.0000000000000002E-4</c:v>
                </c:pt>
                <c:pt idx="8883">
                  <c:v>4.0000000000000002E-4</c:v>
                </c:pt>
                <c:pt idx="8884">
                  <c:v>4.0000000000000002E-4</c:v>
                </c:pt>
                <c:pt idx="8885">
                  <c:v>4.0000000000000002E-4</c:v>
                </c:pt>
                <c:pt idx="8886">
                  <c:v>4.0000000000000002E-4</c:v>
                </c:pt>
                <c:pt idx="8887">
                  <c:v>4.0000000000000002E-4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4.0000000000000002E-4</c:v>
                </c:pt>
                <c:pt idx="8893">
                  <c:v>4.0000000000000002E-4</c:v>
                </c:pt>
                <c:pt idx="8894">
                  <c:v>4.0000000000000002E-4</c:v>
                </c:pt>
                <c:pt idx="8895">
                  <c:v>4.0000000000000002E-4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4.0000000000000002E-4</c:v>
                </c:pt>
                <c:pt idx="8905">
                  <c:v>4.0000000000000002E-4</c:v>
                </c:pt>
                <c:pt idx="8906">
                  <c:v>4.0000000000000002E-4</c:v>
                </c:pt>
                <c:pt idx="8907">
                  <c:v>4.0000000000000002E-4</c:v>
                </c:pt>
                <c:pt idx="8908">
                  <c:v>0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</c:v>
                </c:pt>
                <c:pt idx="8918">
                  <c:v>0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4.0000000000000002E-4</c:v>
                </c:pt>
                <c:pt idx="8929">
                  <c:v>4.0000000000000002E-4</c:v>
                </c:pt>
                <c:pt idx="8930">
                  <c:v>4.0000000000000002E-4</c:v>
                </c:pt>
                <c:pt idx="8931">
                  <c:v>4.0000000000000002E-4</c:v>
                </c:pt>
                <c:pt idx="8932">
                  <c:v>4.0000000000000002E-4</c:v>
                </c:pt>
                <c:pt idx="8933">
                  <c:v>4.0000000000000002E-4</c:v>
                </c:pt>
                <c:pt idx="8934">
                  <c:v>4.0000000000000002E-4</c:v>
                </c:pt>
                <c:pt idx="8935">
                  <c:v>4.0000000000000002E-4</c:v>
                </c:pt>
                <c:pt idx="8936">
                  <c:v>0</c:v>
                </c:pt>
                <c:pt idx="8937">
                  <c:v>0</c:v>
                </c:pt>
                <c:pt idx="8938">
                  <c:v>0</c:v>
                </c:pt>
                <c:pt idx="8939">
                  <c:v>0</c:v>
                </c:pt>
                <c:pt idx="8940">
                  <c:v>0</c:v>
                </c:pt>
                <c:pt idx="8941">
                  <c:v>0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4.0000000000000002E-4</c:v>
                </c:pt>
                <c:pt idx="8969">
                  <c:v>4.0000000000000002E-4</c:v>
                </c:pt>
                <c:pt idx="8970">
                  <c:v>4.0000000000000002E-4</c:v>
                </c:pt>
                <c:pt idx="8971">
                  <c:v>4.0000000000000002E-4</c:v>
                </c:pt>
                <c:pt idx="8972">
                  <c:v>4.0000000000000002E-4</c:v>
                </c:pt>
                <c:pt idx="8973">
                  <c:v>4.0000000000000002E-4</c:v>
                </c:pt>
                <c:pt idx="8974">
                  <c:v>4.0000000000000002E-4</c:v>
                </c:pt>
                <c:pt idx="8975">
                  <c:v>4.0000000000000002E-4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</c:v>
                </c:pt>
                <c:pt idx="8980">
                  <c:v>0</c:v>
                </c:pt>
                <c:pt idx="8981">
                  <c:v>0</c:v>
                </c:pt>
                <c:pt idx="8982">
                  <c:v>0</c:v>
                </c:pt>
                <c:pt idx="8983">
                  <c:v>0</c:v>
                </c:pt>
                <c:pt idx="8984">
                  <c:v>4.0000000000000002E-4</c:v>
                </c:pt>
                <c:pt idx="8985">
                  <c:v>4.0000000000000002E-4</c:v>
                </c:pt>
                <c:pt idx="8986">
                  <c:v>4.0000000000000002E-4</c:v>
                </c:pt>
                <c:pt idx="8987">
                  <c:v>4.0000000000000002E-4</c:v>
                </c:pt>
                <c:pt idx="8988">
                  <c:v>0</c:v>
                </c:pt>
                <c:pt idx="8989">
                  <c:v>0</c:v>
                </c:pt>
                <c:pt idx="8990">
                  <c:v>0</c:v>
                </c:pt>
                <c:pt idx="8991">
                  <c:v>0</c:v>
                </c:pt>
                <c:pt idx="8992">
                  <c:v>2E-3</c:v>
                </c:pt>
                <c:pt idx="8993">
                  <c:v>3.5999999999999999E-3</c:v>
                </c:pt>
                <c:pt idx="8994">
                  <c:v>5.5999999999999999E-3</c:v>
                </c:pt>
                <c:pt idx="8995">
                  <c:v>6.0000000000000001E-3</c:v>
                </c:pt>
                <c:pt idx="8996">
                  <c:v>6.0000000000000001E-3</c:v>
                </c:pt>
                <c:pt idx="8997">
                  <c:v>5.5999999999999999E-3</c:v>
                </c:pt>
                <c:pt idx="8998">
                  <c:v>5.5999999999999999E-3</c:v>
                </c:pt>
                <c:pt idx="8999">
                  <c:v>6.8000000000000005E-3</c:v>
                </c:pt>
                <c:pt idx="9000">
                  <c:v>8.0000000000000002E-3</c:v>
                </c:pt>
                <c:pt idx="9001">
                  <c:v>8.0000000000000002E-3</c:v>
                </c:pt>
                <c:pt idx="9002">
                  <c:v>8.0000000000000002E-3</c:v>
                </c:pt>
                <c:pt idx="9003">
                  <c:v>8.0000000000000002E-3</c:v>
                </c:pt>
                <c:pt idx="9004">
                  <c:v>8.4000000000000012E-3</c:v>
                </c:pt>
                <c:pt idx="9005">
                  <c:v>8.4000000000000012E-3</c:v>
                </c:pt>
                <c:pt idx="9006">
                  <c:v>8.4000000000000012E-3</c:v>
                </c:pt>
                <c:pt idx="9007">
                  <c:v>1.1600000000000001E-2</c:v>
                </c:pt>
                <c:pt idx="9008">
                  <c:v>1.2800000000000001E-2</c:v>
                </c:pt>
                <c:pt idx="9009">
                  <c:v>1.6400000000000001E-2</c:v>
                </c:pt>
                <c:pt idx="9010">
                  <c:v>1.7599999999999998E-2</c:v>
                </c:pt>
                <c:pt idx="9011">
                  <c:v>1.7999999999999999E-2</c:v>
                </c:pt>
                <c:pt idx="9012">
                  <c:v>1.5599999999999999E-2</c:v>
                </c:pt>
                <c:pt idx="9013">
                  <c:v>1.1600000000000001E-2</c:v>
                </c:pt>
                <c:pt idx="9014">
                  <c:v>1.3600000000000001E-2</c:v>
                </c:pt>
                <c:pt idx="9015">
                  <c:v>1.6E-2</c:v>
                </c:pt>
                <c:pt idx="9016">
                  <c:v>1.6800000000000002E-2</c:v>
                </c:pt>
                <c:pt idx="9017">
                  <c:v>1.7599999999999998E-2</c:v>
                </c:pt>
                <c:pt idx="9018">
                  <c:v>1.84E-2</c:v>
                </c:pt>
                <c:pt idx="9019">
                  <c:v>1.84E-2</c:v>
                </c:pt>
                <c:pt idx="9020">
                  <c:v>1.7999999999999999E-2</c:v>
                </c:pt>
                <c:pt idx="9021">
                  <c:v>1.2800000000000001E-2</c:v>
                </c:pt>
                <c:pt idx="9022">
                  <c:v>1.04E-2</c:v>
                </c:pt>
                <c:pt idx="9023">
                  <c:v>9.1999999999999998E-3</c:v>
                </c:pt>
                <c:pt idx="9024">
                  <c:v>9.1999999999999998E-3</c:v>
                </c:pt>
                <c:pt idx="9025">
                  <c:v>9.1999999999999998E-3</c:v>
                </c:pt>
                <c:pt idx="9026">
                  <c:v>9.1999999999999998E-3</c:v>
                </c:pt>
                <c:pt idx="9027">
                  <c:v>8.4000000000000012E-3</c:v>
                </c:pt>
                <c:pt idx="9028">
                  <c:v>8.0000000000000002E-3</c:v>
                </c:pt>
                <c:pt idx="9029">
                  <c:v>8.0000000000000002E-3</c:v>
                </c:pt>
                <c:pt idx="9030">
                  <c:v>8.0000000000000002E-3</c:v>
                </c:pt>
                <c:pt idx="9031">
                  <c:v>8.0000000000000002E-3</c:v>
                </c:pt>
                <c:pt idx="9032">
                  <c:v>8.4000000000000012E-3</c:v>
                </c:pt>
                <c:pt idx="9033">
                  <c:v>8.0000000000000002E-3</c:v>
                </c:pt>
                <c:pt idx="9034">
                  <c:v>8.4000000000000012E-3</c:v>
                </c:pt>
                <c:pt idx="9035">
                  <c:v>8.0000000000000002E-3</c:v>
                </c:pt>
                <c:pt idx="9036">
                  <c:v>8.4000000000000012E-3</c:v>
                </c:pt>
                <c:pt idx="9037">
                  <c:v>8.0000000000000002E-3</c:v>
                </c:pt>
                <c:pt idx="9038">
                  <c:v>8.0000000000000002E-3</c:v>
                </c:pt>
                <c:pt idx="9039">
                  <c:v>8.0000000000000002E-3</c:v>
                </c:pt>
                <c:pt idx="9040">
                  <c:v>7.6E-3</c:v>
                </c:pt>
                <c:pt idx="9041">
                  <c:v>7.6E-3</c:v>
                </c:pt>
                <c:pt idx="9042">
                  <c:v>7.6E-3</c:v>
                </c:pt>
                <c:pt idx="9043">
                  <c:v>8.4000000000000012E-3</c:v>
                </c:pt>
                <c:pt idx="9044">
                  <c:v>8.7999999999999988E-3</c:v>
                </c:pt>
                <c:pt idx="9045">
                  <c:v>8.7999999999999988E-3</c:v>
                </c:pt>
                <c:pt idx="9046">
                  <c:v>8.7999999999999988E-3</c:v>
                </c:pt>
                <c:pt idx="9047">
                  <c:v>8.7999999999999988E-3</c:v>
                </c:pt>
                <c:pt idx="9048">
                  <c:v>8.4000000000000012E-3</c:v>
                </c:pt>
                <c:pt idx="9049">
                  <c:v>7.1999999999999998E-3</c:v>
                </c:pt>
                <c:pt idx="9050">
                  <c:v>5.5999999999999999E-3</c:v>
                </c:pt>
                <c:pt idx="9051">
                  <c:v>5.1999999999999998E-3</c:v>
                </c:pt>
                <c:pt idx="9052">
                  <c:v>6.0000000000000001E-3</c:v>
                </c:pt>
                <c:pt idx="9053">
                  <c:v>2.8E-3</c:v>
                </c:pt>
                <c:pt idx="9054">
                  <c:v>1.6000000000000001E-3</c:v>
                </c:pt>
                <c:pt idx="9055">
                  <c:v>8.0000000000000004E-4</c:v>
                </c:pt>
                <c:pt idx="9056">
                  <c:v>1.2000000000000001E-3</c:v>
                </c:pt>
                <c:pt idx="9057">
                  <c:v>4.0000000000000002E-4</c:v>
                </c:pt>
                <c:pt idx="9058">
                  <c:v>4.0000000000000002E-4</c:v>
                </c:pt>
                <c:pt idx="9059">
                  <c:v>4.0000000000000002E-4</c:v>
                </c:pt>
                <c:pt idx="9060">
                  <c:v>0</c:v>
                </c:pt>
                <c:pt idx="9061">
                  <c:v>0</c:v>
                </c:pt>
                <c:pt idx="9062">
                  <c:v>0</c:v>
                </c:pt>
                <c:pt idx="9063">
                  <c:v>0</c:v>
                </c:pt>
                <c:pt idx="9064">
                  <c:v>4.0000000000000002E-4</c:v>
                </c:pt>
                <c:pt idx="9065">
                  <c:v>4.0000000000000002E-4</c:v>
                </c:pt>
                <c:pt idx="9066">
                  <c:v>4.0000000000000002E-4</c:v>
                </c:pt>
                <c:pt idx="9067">
                  <c:v>4.0000000000000002E-4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4.0000000000000002E-4</c:v>
                </c:pt>
                <c:pt idx="9077">
                  <c:v>4.0000000000000002E-4</c:v>
                </c:pt>
                <c:pt idx="9078">
                  <c:v>4.0000000000000002E-4</c:v>
                </c:pt>
                <c:pt idx="9079">
                  <c:v>4.0000000000000002E-4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4.0000000000000002E-4</c:v>
                </c:pt>
                <c:pt idx="9085">
                  <c:v>4.0000000000000002E-4</c:v>
                </c:pt>
                <c:pt idx="9086">
                  <c:v>4.0000000000000002E-4</c:v>
                </c:pt>
                <c:pt idx="9087">
                  <c:v>4.0000000000000002E-4</c:v>
                </c:pt>
                <c:pt idx="9088">
                  <c:v>4.0000000000000002E-4</c:v>
                </c:pt>
                <c:pt idx="9089">
                  <c:v>4.0000000000000002E-4</c:v>
                </c:pt>
                <c:pt idx="9090">
                  <c:v>4.0000000000000002E-4</c:v>
                </c:pt>
                <c:pt idx="9091">
                  <c:v>4.0000000000000002E-4</c:v>
                </c:pt>
                <c:pt idx="9092">
                  <c:v>0</c:v>
                </c:pt>
                <c:pt idx="9093">
                  <c:v>0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0</c:v>
                </c:pt>
                <c:pt idx="9099">
                  <c:v>0</c:v>
                </c:pt>
                <c:pt idx="9100">
                  <c:v>0</c:v>
                </c:pt>
                <c:pt idx="9101">
                  <c:v>0</c:v>
                </c:pt>
                <c:pt idx="9102">
                  <c:v>0</c:v>
                </c:pt>
                <c:pt idx="9103">
                  <c:v>0</c:v>
                </c:pt>
                <c:pt idx="9104">
                  <c:v>0</c:v>
                </c:pt>
                <c:pt idx="9105">
                  <c:v>0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4.0000000000000002E-4</c:v>
                </c:pt>
                <c:pt idx="9113">
                  <c:v>4.0000000000000002E-4</c:v>
                </c:pt>
                <c:pt idx="9114">
                  <c:v>4.0000000000000002E-4</c:v>
                </c:pt>
                <c:pt idx="9115">
                  <c:v>4.0000000000000002E-4</c:v>
                </c:pt>
                <c:pt idx="9116">
                  <c:v>4.0000000000000002E-4</c:v>
                </c:pt>
                <c:pt idx="9117">
                  <c:v>4.0000000000000002E-4</c:v>
                </c:pt>
                <c:pt idx="9118">
                  <c:v>4.0000000000000002E-4</c:v>
                </c:pt>
                <c:pt idx="9119">
                  <c:v>4.0000000000000002E-4</c:v>
                </c:pt>
                <c:pt idx="9120">
                  <c:v>0</c:v>
                </c:pt>
                <c:pt idx="9121">
                  <c:v>0</c:v>
                </c:pt>
                <c:pt idx="9122">
                  <c:v>0</c:v>
                </c:pt>
                <c:pt idx="9123">
                  <c:v>0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4.0000000000000002E-4</c:v>
                </c:pt>
                <c:pt idx="9129">
                  <c:v>4.0000000000000002E-4</c:v>
                </c:pt>
                <c:pt idx="9130">
                  <c:v>4.0000000000000002E-4</c:v>
                </c:pt>
                <c:pt idx="9131">
                  <c:v>4.0000000000000002E-4</c:v>
                </c:pt>
                <c:pt idx="9132">
                  <c:v>4.0000000000000002E-4</c:v>
                </c:pt>
                <c:pt idx="9133">
                  <c:v>4.0000000000000002E-4</c:v>
                </c:pt>
                <c:pt idx="9134">
                  <c:v>4.0000000000000002E-4</c:v>
                </c:pt>
                <c:pt idx="9135">
                  <c:v>4.0000000000000002E-4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4.0000000000000002E-4</c:v>
                </c:pt>
                <c:pt idx="9145">
                  <c:v>4.0000000000000002E-4</c:v>
                </c:pt>
                <c:pt idx="9146">
                  <c:v>4.0000000000000002E-4</c:v>
                </c:pt>
                <c:pt idx="9147">
                  <c:v>4.0000000000000002E-4</c:v>
                </c:pt>
                <c:pt idx="9148">
                  <c:v>4.0000000000000002E-4</c:v>
                </c:pt>
                <c:pt idx="9149">
                  <c:v>4.0000000000000002E-4</c:v>
                </c:pt>
                <c:pt idx="9150">
                  <c:v>4.0000000000000002E-4</c:v>
                </c:pt>
                <c:pt idx="9151">
                  <c:v>4.0000000000000002E-4</c:v>
                </c:pt>
                <c:pt idx="9152">
                  <c:v>4.0000000000000002E-4</c:v>
                </c:pt>
                <c:pt idx="9153">
                  <c:v>4.0000000000000002E-4</c:v>
                </c:pt>
                <c:pt idx="9154">
                  <c:v>4.0000000000000002E-4</c:v>
                </c:pt>
                <c:pt idx="9155">
                  <c:v>4.0000000000000002E-4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4.0000000000000002E-4</c:v>
                </c:pt>
                <c:pt idx="9161">
                  <c:v>4.0000000000000002E-4</c:v>
                </c:pt>
                <c:pt idx="9162">
                  <c:v>4.0000000000000002E-4</c:v>
                </c:pt>
                <c:pt idx="9163">
                  <c:v>4.0000000000000002E-4</c:v>
                </c:pt>
                <c:pt idx="9164">
                  <c:v>0</c:v>
                </c:pt>
                <c:pt idx="9165">
                  <c:v>0</c:v>
                </c:pt>
                <c:pt idx="9166">
                  <c:v>0</c:v>
                </c:pt>
                <c:pt idx="9167">
                  <c:v>0</c:v>
                </c:pt>
                <c:pt idx="9168">
                  <c:v>4.0000000000000002E-4</c:v>
                </c:pt>
                <c:pt idx="9169">
                  <c:v>4.0000000000000002E-4</c:v>
                </c:pt>
                <c:pt idx="9170">
                  <c:v>4.0000000000000002E-4</c:v>
                </c:pt>
                <c:pt idx="9171">
                  <c:v>4.0000000000000002E-4</c:v>
                </c:pt>
                <c:pt idx="9172">
                  <c:v>4.0000000000000002E-4</c:v>
                </c:pt>
                <c:pt idx="9173">
                  <c:v>4.0000000000000002E-4</c:v>
                </c:pt>
                <c:pt idx="9174">
                  <c:v>4.0000000000000002E-4</c:v>
                </c:pt>
                <c:pt idx="9175">
                  <c:v>4.0000000000000002E-4</c:v>
                </c:pt>
                <c:pt idx="9176">
                  <c:v>0</c:v>
                </c:pt>
                <c:pt idx="9177">
                  <c:v>0</c:v>
                </c:pt>
                <c:pt idx="9178">
                  <c:v>0</c:v>
                </c:pt>
                <c:pt idx="9179">
                  <c:v>0</c:v>
                </c:pt>
                <c:pt idx="9180">
                  <c:v>4.0000000000000002E-4</c:v>
                </c:pt>
                <c:pt idx="9181">
                  <c:v>4.0000000000000002E-4</c:v>
                </c:pt>
                <c:pt idx="9182">
                  <c:v>4.0000000000000002E-4</c:v>
                </c:pt>
                <c:pt idx="9183">
                  <c:v>4.0000000000000002E-4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4.0000000000000002E-4</c:v>
                </c:pt>
                <c:pt idx="9189">
                  <c:v>4.0000000000000002E-4</c:v>
                </c:pt>
                <c:pt idx="9190">
                  <c:v>4.0000000000000002E-4</c:v>
                </c:pt>
                <c:pt idx="9191">
                  <c:v>4.0000000000000002E-4</c:v>
                </c:pt>
                <c:pt idx="9192">
                  <c:v>4.0000000000000002E-4</c:v>
                </c:pt>
                <c:pt idx="9193">
                  <c:v>4.0000000000000002E-4</c:v>
                </c:pt>
                <c:pt idx="9194">
                  <c:v>4.0000000000000002E-4</c:v>
                </c:pt>
                <c:pt idx="9195">
                  <c:v>4.0000000000000002E-4</c:v>
                </c:pt>
                <c:pt idx="9196">
                  <c:v>4.0000000000000002E-4</c:v>
                </c:pt>
                <c:pt idx="9197">
                  <c:v>4.0000000000000002E-4</c:v>
                </c:pt>
                <c:pt idx="9198">
                  <c:v>4.0000000000000002E-4</c:v>
                </c:pt>
                <c:pt idx="9199">
                  <c:v>4.0000000000000002E-4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4.0000000000000002E-4</c:v>
                </c:pt>
                <c:pt idx="9205">
                  <c:v>4.0000000000000002E-4</c:v>
                </c:pt>
                <c:pt idx="9206">
                  <c:v>4.0000000000000002E-4</c:v>
                </c:pt>
                <c:pt idx="9207">
                  <c:v>4.0000000000000002E-4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</c:v>
                </c:pt>
                <c:pt idx="9214">
                  <c:v>0</c:v>
                </c:pt>
                <c:pt idx="9215">
                  <c:v>0</c:v>
                </c:pt>
                <c:pt idx="9216">
                  <c:v>0</c:v>
                </c:pt>
                <c:pt idx="9217">
                  <c:v>0</c:v>
                </c:pt>
                <c:pt idx="9218">
                  <c:v>0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0</c:v>
                </c:pt>
                <c:pt idx="9224">
                  <c:v>4.0000000000000002E-4</c:v>
                </c:pt>
                <c:pt idx="9225">
                  <c:v>4.0000000000000002E-4</c:v>
                </c:pt>
                <c:pt idx="9226">
                  <c:v>4.0000000000000002E-4</c:v>
                </c:pt>
                <c:pt idx="9227">
                  <c:v>4.0000000000000002E-4</c:v>
                </c:pt>
                <c:pt idx="9228">
                  <c:v>4.0000000000000002E-4</c:v>
                </c:pt>
                <c:pt idx="9229">
                  <c:v>4.0000000000000002E-4</c:v>
                </c:pt>
                <c:pt idx="9230">
                  <c:v>4.0000000000000002E-4</c:v>
                </c:pt>
                <c:pt idx="9231">
                  <c:v>4.0000000000000002E-4</c:v>
                </c:pt>
                <c:pt idx="9232">
                  <c:v>4.0000000000000002E-4</c:v>
                </c:pt>
                <c:pt idx="9233">
                  <c:v>4.0000000000000002E-4</c:v>
                </c:pt>
                <c:pt idx="9234">
                  <c:v>4.0000000000000002E-4</c:v>
                </c:pt>
                <c:pt idx="9235">
                  <c:v>4.0000000000000002E-4</c:v>
                </c:pt>
                <c:pt idx="9236">
                  <c:v>4.0000000000000002E-4</c:v>
                </c:pt>
                <c:pt idx="9237">
                  <c:v>4.0000000000000002E-4</c:v>
                </c:pt>
                <c:pt idx="9238">
                  <c:v>4.0000000000000002E-4</c:v>
                </c:pt>
                <c:pt idx="9239">
                  <c:v>4.0000000000000002E-4</c:v>
                </c:pt>
                <c:pt idx="9240">
                  <c:v>4.0000000000000002E-4</c:v>
                </c:pt>
                <c:pt idx="9241">
                  <c:v>4.0000000000000002E-4</c:v>
                </c:pt>
                <c:pt idx="9242">
                  <c:v>4.0000000000000002E-4</c:v>
                </c:pt>
                <c:pt idx="9243">
                  <c:v>4.0000000000000002E-4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4.0000000000000002E-4</c:v>
                </c:pt>
                <c:pt idx="9261">
                  <c:v>4.0000000000000002E-4</c:v>
                </c:pt>
                <c:pt idx="9262">
                  <c:v>4.0000000000000002E-4</c:v>
                </c:pt>
                <c:pt idx="9263">
                  <c:v>4.0000000000000002E-4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0</c:v>
                </c:pt>
                <c:pt idx="9273">
                  <c:v>0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</c:v>
                </c:pt>
                <c:pt idx="9284">
                  <c:v>4.0000000000000002E-4</c:v>
                </c:pt>
                <c:pt idx="9285">
                  <c:v>4.0000000000000002E-4</c:v>
                </c:pt>
                <c:pt idx="9286">
                  <c:v>4.0000000000000002E-4</c:v>
                </c:pt>
                <c:pt idx="9287">
                  <c:v>4.0000000000000002E-4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4.0000000000000002E-4</c:v>
                </c:pt>
                <c:pt idx="9293">
                  <c:v>4.0000000000000002E-4</c:v>
                </c:pt>
                <c:pt idx="9294">
                  <c:v>4.0000000000000002E-4</c:v>
                </c:pt>
                <c:pt idx="9295">
                  <c:v>4.0000000000000002E-4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4.0000000000000002E-4</c:v>
                </c:pt>
                <c:pt idx="9305">
                  <c:v>4.0000000000000002E-4</c:v>
                </c:pt>
                <c:pt idx="9306">
                  <c:v>4.0000000000000002E-4</c:v>
                </c:pt>
                <c:pt idx="9307">
                  <c:v>4.0000000000000002E-4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4.0000000000000002E-4</c:v>
                </c:pt>
                <c:pt idx="9313">
                  <c:v>4.0000000000000002E-4</c:v>
                </c:pt>
                <c:pt idx="9314">
                  <c:v>4.0000000000000002E-4</c:v>
                </c:pt>
                <c:pt idx="9315">
                  <c:v>4.0000000000000002E-4</c:v>
                </c:pt>
                <c:pt idx="9316">
                  <c:v>4.0000000000000002E-4</c:v>
                </c:pt>
                <c:pt idx="9317">
                  <c:v>4.0000000000000002E-4</c:v>
                </c:pt>
                <c:pt idx="9318">
                  <c:v>4.0000000000000002E-4</c:v>
                </c:pt>
                <c:pt idx="9319">
                  <c:v>4.0000000000000002E-4</c:v>
                </c:pt>
                <c:pt idx="9320">
                  <c:v>4.0000000000000002E-4</c:v>
                </c:pt>
                <c:pt idx="9321">
                  <c:v>4.0000000000000002E-4</c:v>
                </c:pt>
                <c:pt idx="9322">
                  <c:v>4.0000000000000002E-4</c:v>
                </c:pt>
                <c:pt idx="9323">
                  <c:v>4.0000000000000002E-4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0</c:v>
                </c:pt>
                <c:pt idx="9331">
                  <c:v>0</c:v>
                </c:pt>
                <c:pt idx="9332">
                  <c:v>4.0000000000000002E-4</c:v>
                </c:pt>
                <c:pt idx="9333">
                  <c:v>4.0000000000000002E-4</c:v>
                </c:pt>
                <c:pt idx="9334">
                  <c:v>4.0000000000000002E-4</c:v>
                </c:pt>
                <c:pt idx="9335">
                  <c:v>4.0000000000000002E-4</c:v>
                </c:pt>
                <c:pt idx="9336">
                  <c:v>4.0000000000000002E-4</c:v>
                </c:pt>
                <c:pt idx="9337">
                  <c:v>4.0000000000000002E-4</c:v>
                </c:pt>
                <c:pt idx="9338">
                  <c:v>4.0000000000000002E-4</c:v>
                </c:pt>
                <c:pt idx="9339">
                  <c:v>4.0000000000000002E-4</c:v>
                </c:pt>
                <c:pt idx="9340">
                  <c:v>0</c:v>
                </c:pt>
                <c:pt idx="9341">
                  <c:v>0</c:v>
                </c:pt>
                <c:pt idx="9342">
                  <c:v>0</c:v>
                </c:pt>
                <c:pt idx="9343">
                  <c:v>0</c:v>
                </c:pt>
                <c:pt idx="9344">
                  <c:v>0</c:v>
                </c:pt>
                <c:pt idx="9345">
                  <c:v>0</c:v>
                </c:pt>
                <c:pt idx="9346">
                  <c:v>0</c:v>
                </c:pt>
                <c:pt idx="9347">
                  <c:v>0</c:v>
                </c:pt>
                <c:pt idx="9348">
                  <c:v>4.0000000000000002E-4</c:v>
                </c:pt>
                <c:pt idx="9349">
                  <c:v>4.0000000000000002E-4</c:v>
                </c:pt>
                <c:pt idx="9350">
                  <c:v>4.0000000000000002E-4</c:v>
                </c:pt>
                <c:pt idx="9351">
                  <c:v>4.0000000000000002E-4</c:v>
                </c:pt>
                <c:pt idx="9352">
                  <c:v>0</c:v>
                </c:pt>
                <c:pt idx="9353">
                  <c:v>0</c:v>
                </c:pt>
                <c:pt idx="9354">
                  <c:v>0</c:v>
                </c:pt>
                <c:pt idx="9355">
                  <c:v>0</c:v>
                </c:pt>
                <c:pt idx="9356">
                  <c:v>4.0000000000000002E-4</c:v>
                </c:pt>
                <c:pt idx="9357">
                  <c:v>4.0000000000000002E-4</c:v>
                </c:pt>
                <c:pt idx="9358">
                  <c:v>4.0000000000000002E-4</c:v>
                </c:pt>
                <c:pt idx="9359">
                  <c:v>4.0000000000000002E-4</c:v>
                </c:pt>
                <c:pt idx="9360">
                  <c:v>4.0000000000000002E-4</c:v>
                </c:pt>
                <c:pt idx="9361">
                  <c:v>4.0000000000000002E-4</c:v>
                </c:pt>
                <c:pt idx="9362">
                  <c:v>4.0000000000000002E-4</c:v>
                </c:pt>
                <c:pt idx="9363">
                  <c:v>4.0000000000000002E-4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4.0000000000000002E-4</c:v>
                </c:pt>
                <c:pt idx="9369">
                  <c:v>4.0000000000000002E-4</c:v>
                </c:pt>
                <c:pt idx="9370">
                  <c:v>4.0000000000000002E-4</c:v>
                </c:pt>
                <c:pt idx="9371">
                  <c:v>4.0000000000000002E-4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0</c:v>
                </c:pt>
                <c:pt idx="9386">
                  <c:v>0</c:v>
                </c:pt>
                <c:pt idx="9387">
                  <c:v>0</c:v>
                </c:pt>
                <c:pt idx="9388">
                  <c:v>4.0000000000000002E-4</c:v>
                </c:pt>
                <c:pt idx="9389">
                  <c:v>4.0000000000000002E-4</c:v>
                </c:pt>
                <c:pt idx="9390">
                  <c:v>4.0000000000000002E-4</c:v>
                </c:pt>
                <c:pt idx="9391">
                  <c:v>4.0000000000000002E-4</c:v>
                </c:pt>
                <c:pt idx="9392">
                  <c:v>0</c:v>
                </c:pt>
                <c:pt idx="9393">
                  <c:v>0</c:v>
                </c:pt>
                <c:pt idx="9394">
                  <c:v>0</c:v>
                </c:pt>
                <c:pt idx="9395">
                  <c:v>0</c:v>
                </c:pt>
                <c:pt idx="9396">
                  <c:v>0</c:v>
                </c:pt>
                <c:pt idx="9397">
                  <c:v>0</c:v>
                </c:pt>
                <c:pt idx="9398">
                  <c:v>0</c:v>
                </c:pt>
                <c:pt idx="9399">
                  <c:v>0</c:v>
                </c:pt>
                <c:pt idx="9400">
                  <c:v>4.0000000000000002E-4</c:v>
                </c:pt>
                <c:pt idx="9401">
                  <c:v>4.0000000000000002E-4</c:v>
                </c:pt>
                <c:pt idx="9402">
                  <c:v>4.0000000000000002E-4</c:v>
                </c:pt>
                <c:pt idx="9403">
                  <c:v>4.0000000000000002E-4</c:v>
                </c:pt>
                <c:pt idx="9404">
                  <c:v>0</c:v>
                </c:pt>
                <c:pt idx="9405">
                  <c:v>0</c:v>
                </c:pt>
                <c:pt idx="9406">
                  <c:v>0</c:v>
                </c:pt>
                <c:pt idx="9407">
                  <c:v>0</c:v>
                </c:pt>
                <c:pt idx="9408">
                  <c:v>4.0000000000000002E-4</c:v>
                </c:pt>
                <c:pt idx="9409">
                  <c:v>4.0000000000000002E-4</c:v>
                </c:pt>
                <c:pt idx="9410">
                  <c:v>4.0000000000000002E-4</c:v>
                </c:pt>
                <c:pt idx="9411">
                  <c:v>4.0000000000000002E-4</c:v>
                </c:pt>
                <c:pt idx="9412">
                  <c:v>4.0000000000000002E-4</c:v>
                </c:pt>
                <c:pt idx="9413">
                  <c:v>4.0000000000000002E-4</c:v>
                </c:pt>
                <c:pt idx="9414">
                  <c:v>4.0000000000000002E-4</c:v>
                </c:pt>
                <c:pt idx="9415">
                  <c:v>4.0000000000000002E-4</c:v>
                </c:pt>
                <c:pt idx="9416">
                  <c:v>4.0000000000000002E-4</c:v>
                </c:pt>
                <c:pt idx="9417">
                  <c:v>4.0000000000000002E-4</c:v>
                </c:pt>
                <c:pt idx="9418">
                  <c:v>4.0000000000000002E-4</c:v>
                </c:pt>
                <c:pt idx="9419">
                  <c:v>4.0000000000000002E-4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4.0000000000000002E-4</c:v>
                </c:pt>
                <c:pt idx="9425">
                  <c:v>4.0000000000000002E-4</c:v>
                </c:pt>
                <c:pt idx="9426">
                  <c:v>4.0000000000000002E-4</c:v>
                </c:pt>
                <c:pt idx="9427">
                  <c:v>4.0000000000000002E-4</c:v>
                </c:pt>
                <c:pt idx="9428">
                  <c:v>4.0000000000000002E-4</c:v>
                </c:pt>
                <c:pt idx="9429">
                  <c:v>4.0000000000000002E-4</c:v>
                </c:pt>
                <c:pt idx="9430">
                  <c:v>4.0000000000000002E-4</c:v>
                </c:pt>
                <c:pt idx="9431">
                  <c:v>4.0000000000000002E-4</c:v>
                </c:pt>
                <c:pt idx="9432">
                  <c:v>4.0000000000000002E-4</c:v>
                </c:pt>
                <c:pt idx="9433">
                  <c:v>4.0000000000000002E-4</c:v>
                </c:pt>
                <c:pt idx="9434">
                  <c:v>4.0000000000000002E-4</c:v>
                </c:pt>
                <c:pt idx="9435">
                  <c:v>4.0000000000000002E-4</c:v>
                </c:pt>
                <c:pt idx="9436">
                  <c:v>4.0000000000000002E-4</c:v>
                </c:pt>
                <c:pt idx="9437">
                  <c:v>4.0000000000000002E-4</c:v>
                </c:pt>
                <c:pt idx="9438">
                  <c:v>4.0000000000000002E-4</c:v>
                </c:pt>
                <c:pt idx="9439">
                  <c:v>4.0000000000000002E-4</c:v>
                </c:pt>
                <c:pt idx="9440">
                  <c:v>4.0000000000000002E-4</c:v>
                </c:pt>
                <c:pt idx="9441">
                  <c:v>4.0000000000000002E-4</c:v>
                </c:pt>
                <c:pt idx="9442">
                  <c:v>4.0000000000000002E-4</c:v>
                </c:pt>
                <c:pt idx="9443">
                  <c:v>4.0000000000000002E-4</c:v>
                </c:pt>
                <c:pt idx="9444">
                  <c:v>4.0000000000000002E-4</c:v>
                </c:pt>
                <c:pt idx="9445">
                  <c:v>4.0000000000000002E-4</c:v>
                </c:pt>
                <c:pt idx="9446">
                  <c:v>4.0000000000000002E-4</c:v>
                </c:pt>
                <c:pt idx="9447">
                  <c:v>4.0000000000000002E-4</c:v>
                </c:pt>
                <c:pt idx="9448">
                  <c:v>0</c:v>
                </c:pt>
                <c:pt idx="9449">
                  <c:v>0</c:v>
                </c:pt>
                <c:pt idx="9450">
                  <c:v>0</c:v>
                </c:pt>
                <c:pt idx="9451">
                  <c:v>0</c:v>
                </c:pt>
                <c:pt idx="9452">
                  <c:v>0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4.0000000000000002E-4</c:v>
                </c:pt>
                <c:pt idx="9457">
                  <c:v>4.0000000000000002E-4</c:v>
                </c:pt>
                <c:pt idx="9458">
                  <c:v>4.0000000000000002E-4</c:v>
                </c:pt>
                <c:pt idx="9459">
                  <c:v>4.0000000000000002E-4</c:v>
                </c:pt>
                <c:pt idx="9460">
                  <c:v>4.0000000000000002E-4</c:v>
                </c:pt>
                <c:pt idx="9461">
                  <c:v>4.0000000000000002E-4</c:v>
                </c:pt>
                <c:pt idx="9462">
                  <c:v>4.0000000000000002E-4</c:v>
                </c:pt>
                <c:pt idx="9463">
                  <c:v>4.0000000000000002E-4</c:v>
                </c:pt>
                <c:pt idx="9464">
                  <c:v>0</c:v>
                </c:pt>
                <c:pt idx="9465">
                  <c:v>0</c:v>
                </c:pt>
                <c:pt idx="9466">
                  <c:v>0</c:v>
                </c:pt>
                <c:pt idx="9467">
                  <c:v>0</c:v>
                </c:pt>
                <c:pt idx="9468">
                  <c:v>4.0000000000000002E-4</c:v>
                </c:pt>
                <c:pt idx="9469">
                  <c:v>4.0000000000000002E-4</c:v>
                </c:pt>
                <c:pt idx="9470">
                  <c:v>4.0000000000000002E-4</c:v>
                </c:pt>
                <c:pt idx="9471">
                  <c:v>4.0000000000000002E-4</c:v>
                </c:pt>
                <c:pt idx="9472">
                  <c:v>4.0000000000000002E-4</c:v>
                </c:pt>
                <c:pt idx="9473">
                  <c:v>4.0000000000000002E-4</c:v>
                </c:pt>
                <c:pt idx="9474">
                  <c:v>4.0000000000000002E-4</c:v>
                </c:pt>
                <c:pt idx="9475">
                  <c:v>4.0000000000000002E-4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4.0000000000000002E-4</c:v>
                </c:pt>
                <c:pt idx="9485">
                  <c:v>4.0000000000000002E-4</c:v>
                </c:pt>
                <c:pt idx="9486">
                  <c:v>4.0000000000000002E-4</c:v>
                </c:pt>
                <c:pt idx="9487">
                  <c:v>4.0000000000000002E-4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4.0000000000000002E-4</c:v>
                </c:pt>
                <c:pt idx="9493">
                  <c:v>4.0000000000000002E-4</c:v>
                </c:pt>
                <c:pt idx="9494">
                  <c:v>4.0000000000000002E-4</c:v>
                </c:pt>
                <c:pt idx="9495">
                  <c:v>4.0000000000000002E-4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4.0000000000000002E-4</c:v>
                </c:pt>
                <c:pt idx="9501">
                  <c:v>4.0000000000000002E-4</c:v>
                </c:pt>
                <c:pt idx="9502">
                  <c:v>4.0000000000000002E-4</c:v>
                </c:pt>
                <c:pt idx="9503">
                  <c:v>4.0000000000000002E-4</c:v>
                </c:pt>
                <c:pt idx="9504">
                  <c:v>0</c:v>
                </c:pt>
                <c:pt idx="9505">
                  <c:v>0</c:v>
                </c:pt>
                <c:pt idx="9506">
                  <c:v>0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0</c:v>
                </c:pt>
                <c:pt idx="9512">
                  <c:v>4.0000000000000002E-4</c:v>
                </c:pt>
                <c:pt idx="9513">
                  <c:v>4.0000000000000002E-4</c:v>
                </c:pt>
                <c:pt idx="9514">
                  <c:v>4.0000000000000002E-4</c:v>
                </c:pt>
                <c:pt idx="9515">
                  <c:v>4.0000000000000002E-4</c:v>
                </c:pt>
                <c:pt idx="9516">
                  <c:v>4.0000000000000002E-4</c:v>
                </c:pt>
                <c:pt idx="9517">
                  <c:v>4.0000000000000002E-4</c:v>
                </c:pt>
                <c:pt idx="9518">
                  <c:v>4.0000000000000002E-4</c:v>
                </c:pt>
                <c:pt idx="9519">
                  <c:v>4.0000000000000002E-4</c:v>
                </c:pt>
                <c:pt idx="9520">
                  <c:v>0</c:v>
                </c:pt>
                <c:pt idx="9521">
                  <c:v>0</c:v>
                </c:pt>
                <c:pt idx="9522">
                  <c:v>0</c:v>
                </c:pt>
                <c:pt idx="9523">
                  <c:v>0</c:v>
                </c:pt>
                <c:pt idx="9524">
                  <c:v>4.0000000000000002E-4</c:v>
                </c:pt>
                <c:pt idx="9525">
                  <c:v>4.0000000000000002E-4</c:v>
                </c:pt>
                <c:pt idx="9526">
                  <c:v>4.0000000000000002E-4</c:v>
                </c:pt>
                <c:pt idx="9527">
                  <c:v>4.0000000000000002E-4</c:v>
                </c:pt>
                <c:pt idx="9528">
                  <c:v>0</c:v>
                </c:pt>
                <c:pt idx="9529">
                  <c:v>0</c:v>
                </c:pt>
                <c:pt idx="9530">
                  <c:v>0</c:v>
                </c:pt>
                <c:pt idx="9531">
                  <c:v>0</c:v>
                </c:pt>
                <c:pt idx="9532">
                  <c:v>0</c:v>
                </c:pt>
                <c:pt idx="9533">
                  <c:v>0</c:v>
                </c:pt>
                <c:pt idx="9534">
                  <c:v>0</c:v>
                </c:pt>
                <c:pt idx="9535">
                  <c:v>0</c:v>
                </c:pt>
                <c:pt idx="9536">
                  <c:v>4.0000000000000002E-4</c:v>
                </c:pt>
                <c:pt idx="9537">
                  <c:v>4.0000000000000002E-4</c:v>
                </c:pt>
                <c:pt idx="9538">
                  <c:v>4.0000000000000002E-4</c:v>
                </c:pt>
                <c:pt idx="9539">
                  <c:v>4.0000000000000002E-4</c:v>
                </c:pt>
                <c:pt idx="9540">
                  <c:v>4.0000000000000002E-4</c:v>
                </c:pt>
                <c:pt idx="9541">
                  <c:v>4.0000000000000002E-4</c:v>
                </c:pt>
                <c:pt idx="9542">
                  <c:v>4.0000000000000002E-4</c:v>
                </c:pt>
                <c:pt idx="9543">
                  <c:v>4.0000000000000002E-4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4.0000000000000002E-4</c:v>
                </c:pt>
                <c:pt idx="9549">
                  <c:v>4.0000000000000002E-4</c:v>
                </c:pt>
                <c:pt idx="9550">
                  <c:v>4.0000000000000002E-4</c:v>
                </c:pt>
                <c:pt idx="9551">
                  <c:v>4.0000000000000002E-4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4.0000000000000002E-4</c:v>
                </c:pt>
                <c:pt idx="9557">
                  <c:v>4.0000000000000002E-4</c:v>
                </c:pt>
                <c:pt idx="9558">
                  <c:v>4.0000000000000002E-4</c:v>
                </c:pt>
                <c:pt idx="9559">
                  <c:v>4.0000000000000002E-4</c:v>
                </c:pt>
                <c:pt idx="9560">
                  <c:v>0</c:v>
                </c:pt>
                <c:pt idx="9561">
                  <c:v>0</c:v>
                </c:pt>
                <c:pt idx="9562">
                  <c:v>0</c:v>
                </c:pt>
                <c:pt idx="9563">
                  <c:v>0</c:v>
                </c:pt>
                <c:pt idx="9564">
                  <c:v>4.0000000000000002E-4</c:v>
                </c:pt>
                <c:pt idx="9565">
                  <c:v>4.0000000000000002E-4</c:v>
                </c:pt>
                <c:pt idx="9566">
                  <c:v>4.0000000000000002E-4</c:v>
                </c:pt>
                <c:pt idx="9567">
                  <c:v>4.0000000000000002E-4</c:v>
                </c:pt>
                <c:pt idx="9568">
                  <c:v>0</c:v>
                </c:pt>
                <c:pt idx="9569">
                  <c:v>0</c:v>
                </c:pt>
                <c:pt idx="9570">
                  <c:v>0</c:v>
                </c:pt>
                <c:pt idx="9571">
                  <c:v>0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</c:v>
                </c:pt>
                <c:pt idx="9576">
                  <c:v>4.0000000000000002E-4</c:v>
                </c:pt>
                <c:pt idx="9577">
                  <c:v>4.0000000000000002E-4</c:v>
                </c:pt>
                <c:pt idx="9578">
                  <c:v>4.0000000000000002E-4</c:v>
                </c:pt>
                <c:pt idx="9579">
                  <c:v>4.0000000000000002E-4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4.0000000000000002E-4</c:v>
                </c:pt>
                <c:pt idx="9585">
                  <c:v>4.0000000000000002E-4</c:v>
                </c:pt>
                <c:pt idx="9586">
                  <c:v>4.0000000000000002E-4</c:v>
                </c:pt>
                <c:pt idx="9587">
                  <c:v>4.0000000000000002E-4</c:v>
                </c:pt>
                <c:pt idx="9588">
                  <c:v>4.0000000000000002E-4</c:v>
                </c:pt>
                <c:pt idx="9589">
                  <c:v>4.0000000000000002E-4</c:v>
                </c:pt>
                <c:pt idx="9590">
                  <c:v>4.0000000000000002E-4</c:v>
                </c:pt>
                <c:pt idx="9591">
                  <c:v>4.0000000000000002E-4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</c:v>
                </c:pt>
                <c:pt idx="9596">
                  <c:v>4.0000000000000002E-4</c:v>
                </c:pt>
                <c:pt idx="9597">
                  <c:v>4.0000000000000002E-4</c:v>
                </c:pt>
                <c:pt idx="9598">
                  <c:v>4.0000000000000002E-4</c:v>
                </c:pt>
                <c:pt idx="9599">
                  <c:v>4.0000000000000002E-4</c:v>
                </c:pt>
                <c:pt idx="9600">
                  <c:v>4.0000000000000002E-4</c:v>
                </c:pt>
                <c:pt idx="9601">
                  <c:v>4.0000000000000002E-4</c:v>
                </c:pt>
                <c:pt idx="9602">
                  <c:v>4.0000000000000002E-4</c:v>
                </c:pt>
                <c:pt idx="9603">
                  <c:v>4.0000000000000002E-4</c:v>
                </c:pt>
                <c:pt idx="9604">
                  <c:v>4.0000000000000002E-4</c:v>
                </c:pt>
                <c:pt idx="9605">
                  <c:v>4.0000000000000002E-4</c:v>
                </c:pt>
                <c:pt idx="9606">
                  <c:v>4.0000000000000002E-4</c:v>
                </c:pt>
                <c:pt idx="9607">
                  <c:v>4.0000000000000002E-4</c:v>
                </c:pt>
                <c:pt idx="9608">
                  <c:v>4.0000000000000002E-4</c:v>
                </c:pt>
                <c:pt idx="9609">
                  <c:v>4.0000000000000002E-4</c:v>
                </c:pt>
                <c:pt idx="9610">
                  <c:v>4.0000000000000002E-4</c:v>
                </c:pt>
                <c:pt idx="9611">
                  <c:v>4.0000000000000002E-4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4.0000000000000002E-4</c:v>
                </c:pt>
                <c:pt idx="9633">
                  <c:v>4.0000000000000002E-4</c:v>
                </c:pt>
                <c:pt idx="9634">
                  <c:v>4.0000000000000002E-4</c:v>
                </c:pt>
                <c:pt idx="9635">
                  <c:v>4.0000000000000002E-4</c:v>
                </c:pt>
                <c:pt idx="9636">
                  <c:v>4.0000000000000002E-4</c:v>
                </c:pt>
                <c:pt idx="9637">
                  <c:v>4.0000000000000002E-4</c:v>
                </c:pt>
                <c:pt idx="9638">
                  <c:v>4.0000000000000002E-4</c:v>
                </c:pt>
                <c:pt idx="9639">
                  <c:v>4.0000000000000002E-4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</c:v>
                </c:pt>
                <c:pt idx="9647">
                  <c:v>0</c:v>
                </c:pt>
                <c:pt idx="9648">
                  <c:v>4.0000000000000002E-4</c:v>
                </c:pt>
                <c:pt idx="9649">
                  <c:v>4.0000000000000002E-4</c:v>
                </c:pt>
                <c:pt idx="9650">
                  <c:v>4.0000000000000002E-4</c:v>
                </c:pt>
                <c:pt idx="9651">
                  <c:v>4.0000000000000002E-4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4.0000000000000002E-4</c:v>
                </c:pt>
                <c:pt idx="9657">
                  <c:v>4.0000000000000002E-4</c:v>
                </c:pt>
                <c:pt idx="9658">
                  <c:v>4.0000000000000002E-4</c:v>
                </c:pt>
                <c:pt idx="9659">
                  <c:v>4.0000000000000002E-4</c:v>
                </c:pt>
                <c:pt idx="9660">
                  <c:v>4.0000000000000002E-4</c:v>
                </c:pt>
                <c:pt idx="9661">
                  <c:v>4.0000000000000002E-4</c:v>
                </c:pt>
                <c:pt idx="9662">
                  <c:v>4.0000000000000002E-4</c:v>
                </c:pt>
                <c:pt idx="9663">
                  <c:v>4.0000000000000002E-4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4.0000000000000002E-4</c:v>
                </c:pt>
                <c:pt idx="9677">
                  <c:v>4.0000000000000002E-4</c:v>
                </c:pt>
                <c:pt idx="9678">
                  <c:v>4.0000000000000002E-4</c:v>
                </c:pt>
                <c:pt idx="9679">
                  <c:v>4.0000000000000002E-4</c:v>
                </c:pt>
                <c:pt idx="9680">
                  <c:v>4.0000000000000002E-4</c:v>
                </c:pt>
                <c:pt idx="9681">
                  <c:v>4.0000000000000002E-4</c:v>
                </c:pt>
                <c:pt idx="9682">
                  <c:v>4.0000000000000002E-4</c:v>
                </c:pt>
                <c:pt idx="9683">
                  <c:v>4.0000000000000002E-4</c:v>
                </c:pt>
                <c:pt idx="9684">
                  <c:v>0</c:v>
                </c:pt>
                <c:pt idx="9685">
                  <c:v>0</c:v>
                </c:pt>
                <c:pt idx="9686">
                  <c:v>0</c:v>
                </c:pt>
                <c:pt idx="9687">
                  <c:v>0</c:v>
                </c:pt>
                <c:pt idx="9688">
                  <c:v>4.0000000000000002E-4</c:v>
                </c:pt>
                <c:pt idx="9689">
                  <c:v>4.0000000000000002E-4</c:v>
                </c:pt>
                <c:pt idx="9690">
                  <c:v>4.0000000000000002E-4</c:v>
                </c:pt>
                <c:pt idx="9691">
                  <c:v>4.0000000000000002E-4</c:v>
                </c:pt>
                <c:pt idx="9692">
                  <c:v>4.0000000000000002E-4</c:v>
                </c:pt>
                <c:pt idx="9693">
                  <c:v>4.0000000000000002E-4</c:v>
                </c:pt>
                <c:pt idx="9694">
                  <c:v>4.0000000000000002E-4</c:v>
                </c:pt>
                <c:pt idx="9695">
                  <c:v>4.0000000000000002E-4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4.0000000000000002E-4</c:v>
                </c:pt>
                <c:pt idx="9701">
                  <c:v>4.0000000000000002E-4</c:v>
                </c:pt>
                <c:pt idx="9702">
                  <c:v>4.0000000000000002E-4</c:v>
                </c:pt>
                <c:pt idx="9703">
                  <c:v>4.0000000000000002E-4</c:v>
                </c:pt>
                <c:pt idx="9704">
                  <c:v>4.0000000000000002E-4</c:v>
                </c:pt>
                <c:pt idx="9705">
                  <c:v>4.0000000000000002E-4</c:v>
                </c:pt>
                <c:pt idx="9706">
                  <c:v>4.0000000000000002E-4</c:v>
                </c:pt>
                <c:pt idx="9707">
                  <c:v>4.0000000000000002E-4</c:v>
                </c:pt>
                <c:pt idx="9708">
                  <c:v>0</c:v>
                </c:pt>
                <c:pt idx="9709">
                  <c:v>0</c:v>
                </c:pt>
                <c:pt idx="9710">
                  <c:v>0</c:v>
                </c:pt>
                <c:pt idx="9711">
                  <c:v>0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</c:v>
                </c:pt>
                <c:pt idx="9722">
                  <c:v>0</c:v>
                </c:pt>
                <c:pt idx="9723">
                  <c:v>0</c:v>
                </c:pt>
                <c:pt idx="9724">
                  <c:v>4.0000000000000002E-4</c:v>
                </c:pt>
                <c:pt idx="9725">
                  <c:v>4.0000000000000002E-4</c:v>
                </c:pt>
                <c:pt idx="9726">
                  <c:v>4.0000000000000002E-4</c:v>
                </c:pt>
                <c:pt idx="9727">
                  <c:v>4.0000000000000002E-4</c:v>
                </c:pt>
                <c:pt idx="9728">
                  <c:v>4.0000000000000002E-4</c:v>
                </c:pt>
                <c:pt idx="9729">
                  <c:v>4.0000000000000002E-4</c:v>
                </c:pt>
                <c:pt idx="9730">
                  <c:v>4.0000000000000002E-4</c:v>
                </c:pt>
                <c:pt idx="9731">
                  <c:v>4.0000000000000002E-4</c:v>
                </c:pt>
                <c:pt idx="9732">
                  <c:v>4.0000000000000002E-4</c:v>
                </c:pt>
                <c:pt idx="9733">
                  <c:v>4.0000000000000002E-4</c:v>
                </c:pt>
                <c:pt idx="9734">
                  <c:v>4.0000000000000002E-4</c:v>
                </c:pt>
                <c:pt idx="9735">
                  <c:v>4.0000000000000002E-4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</c:v>
                </c:pt>
                <c:pt idx="9744">
                  <c:v>0</c:v>
                </c:pt>
                <c:pt idx="9745">
                  <c:v>0</c:v>
                </c:pt>
                <c:pt idx="9746">
                  <c:v>0</c:v>
                </c:pt>
                <c:pt idx="9747">
                  <c:v>0</c:v>
                </c:pt>
                <c:pt idx="9748">
                  <c:v>4.0000000000000002E-4</c:v>
                </c:pt>
                <c:pt idx="9749">
                  <c:v>4.0000000000000002E-4</c:v>
                </c:pt>
                <c:pt idx="9750">
                  <c:v>4.0000000000000002E-4</c:v>
                </c:pt>
                <c:pt idx="9751">
                  <c:v>4.0000000000000002E-4</c:v>
                </c:pt>
                <c:pt idx="9752">
                  <c:v>0</c:v>
                </c:pt>
                <c:pt idx="9753">
                  <c:v>0</c:v>
                </c:pt>
                <c:pt idx="9754">
                  <c:v>0</c:v>
                </c:pt>
                <c:pt idx="9755">
                  <c:v>0</c:v>
                </c:pt>
                <c:pt idx="9756">
                  <c:v>4.0000000000000002E-4</c:v>
                </c:pt>
                <c:pt idx="9757">
                  <c:v>4.0000000000000002E-4</c:v>
                </c:pt>
                <c:pt idx="9758">
                  <c:v>4.0000000000000002E-4</c:v>
                </c:pt>
                <c:pt idx="9759">
                  <c:v>4.0000000000000002E-4</c:v>
                </c:pt>
                <c:pt idx="9760">
                  <c:v>4.0000000000000002E-4</c:v>
                </c:pt>
                <c:pt idx="9761">
                  <c:v>4.0000000000000002E-4</c:v>
                </c:pt>
                <c:pt idx="9762">
                  <c:v>4.0000000000000002E-4</c:v>
                </c:pt>
                <c:pt idx="9763">
                  <c:v>4.0000000000000002E-4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4.0000000000000002E-4</c:v>
                </c:pt>
                <c:pt idx="9769">
                  <c:v>4.0000000000000002E-4</c:v>
                </c:pt>
                <c:pt idx="9770">
                  <c:v>4.0000000000000002E-4</c:v>
                </c:pt>
                <c:pt idx="9771">
                  <c:v>4.0000000000000002E-4</c:v>
                </c:pt>
                <c:pt idx="9772">
                  <c:v>0</c:v>
                </c:pt>
                <c:pt idx="9773">
                  <c:v>0</c:v>
                </c:pt>
                <c:pt idx="9774">
                  <c:v>0</c:v>
                </c:pt>
                <c:pt idx="9775">
                  <c:v>0</c:v>
                </c:pt>
                <c:pt idx="9776">
                  <c:v>4.0000000000000002E-4</c:v>
                </c:pt>
                <c:pt idx="9777">
                  <c:v>4.0000000000000002E-4</c:v>
                </c:pt>
                <c:pt idx="9778">
                  <c:v>4.0000000000000002E-4</c:v>
                </c:pt>
                <c:pt idx="9779">
                  <c:v>4.0000000000000002E-4</c:v>
                </c:pt>
                <c:pt idx="9780">
                  <c:v>4.0000000000000002E-4</c:v>
                </c:pt>
                <c:pt idx="9781">
                  <c:v>4.0000000000000002E-4</c:v>
                </c:pt>
                <c:pt idx="9782">
                  <c:v>4.0000000000000002E-4</c:v>
                </c:pt>
                <c:pt idx="9783">
                  <c:v>4.0000000000000002E-4</c:v>
                </c:pt>
                <c:pt idx="9784">
                  <c:v>4.0000000000000002E-4</c:v>
                </c:pt>
                <c:pt idx="9785">
                  <c:v>4.0000000000000002E-4</c:v>
                </c:pt>
                <c:pt idx="9786">
                  <c:v>4.0000000000000002E-4</c:v>
                </c:pt>
                <c:pt idx="9787">
                  <c:v>4.0000000000000002E-4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4.0000000000000002E-4</c:v>
                </c:pt>
                <c:pt idx="9793">
                  <c:v>4.0000000000000002E-4</c:v>
                </c:pt>
                <c:pt idx="9794">
                  <c:v>4.0000000000000002E-4</c:v>
                </c:pt>
                <c:pt idx="9795">
                  <c:v>4.0000000000000002E-4</c:v>
                </c:pt>
                <c:pt idx="9796">
                  <c:v>4.0000000000000002E-4</c:v>
                </c:pt>
                <c:pt idx="9797">
                  <c:v>4.0000000000000002E-4</c:v>
                </c:pt>
                <c:pt idx="9798">
                  <c:v>4.0000000000000002E-4</c:v>
                </c:pt>
                <c:pt idx="9799">
                  <c:v>4.0000000000000002E-4</c:v>
                </c:pt>
                <c:pt idx="9800">
                  <c:v>4.0000000000000002E-4</c:v>
                </c:pt>
                <c:pt idx="9801">
                  <c:v>4.0000000000000002E-4</c:v>
                </c:pt>
                <c:pt idx="9802">
                  <c:v>4.0000000000000002E-4</c:v>
                </c:pt>
                <c:pt idx="9803">
                  <c:v>4.0000000000000002E-4</c:v>
                </c:pt>
                <c:pt idx="9804">
                  <c:v>0</c:v>
                </c:pt>
                <c:pt idx="9805">
                  <c:v>0</c:v>
                </c:pt>
                <c:pt idx="9806">
                  <c:v>0</c:v>
                </c:pt>
                <c:pt idx="9807">
                  <c:v>0</c:v>
                </c:pt>
                <c:pt idx="9808">
                  <c:v>4.0000000000000002E-4</c:v>
                </c:pt>
                <c:pt idx="9809">
                  <c:v>4.0000000000000002E-4</c:v>
                </c:pt>
                <c:pt idx="9810">
                  <c:v>4.0000000000000002E-4</c:v>
                </c:pt>
                <c:pt idx="9811">
                  <c:v>4.0000000000000002E-4</c:v>
                </c:pt>
                <c:pt idx="9812">
                  <c:v>4.0000000000000002E-4</c:v>
                </c:pt>
                <c:pt idx="9813">
                  <c:v>4.0000000000000002E-4</c:v>
                </c:pt>
                <c:pt idx="9814">
                  <c:v>4.0000000000000002E-4</c:v>
                </c:pt>
                <c:pt idx="9815">
                  <c:v>4.0000000000000002E-4</c:v>
                </c:pt>
                <c:pt idx="9816">
                  <c:v>0</c:v>
                </c:pt>
                <c:pt idx="9817">
                  <c:v>0</c:v>
                </c:pt>
                <c:pt idx="9818">
                  <c:v>0</c:v>
                </c:pt>
                <c:pt idx="9819">
                  <c:v>0</c:v>
                </c:pt>
                <c:pt idx="9820">
                  <c:v>4.0000000000000002E-4</c:v>
                </c:pt>
                <c:pt idx="9821">
                  <c:v>4.0000000000000002E-4</c:v>
                </c:pt>
                <c:pt idx="9822">
                  <c:v>4.0000000000000002E-4</c:v>
                </c:pt>
                <c:pt idx="9823">
                  <c:v>4.0000000000000002E-4</c:v>
                </c:pt>
                <c:pt idx="9824">
                  <c:v>4.0000000000000002E-4</c:v>
                </c:pt>
                <c:pt idx="9825">
                  <c:v>4.0000000000000002E-4</c:v>
                </c:pt>
                <c:pt idx="9826">
                  <c:v>4.0000000000000002E-4</c:v>
                </c:pt>
                <c:pt idx="9827">
                  <c:v>4.0000000000000002E-4</c:v>
                </c:pt>
                <c:pt idx="9828">
                  <c:v>4.0000000000000002E-4</c:v>
                </c:pt>
                <c:pt idx="9829">
                  <c:v>4.0000000000000002E-4</c:v>
                </c:pt>
                <c:pt idx="9830">
                  <c:v>4.0000000000000002E-4</c:v>
                </c:pt>
                <c:pt idx="9831">
                  <c:v>4.0000000000000002E-4</c:v>
                </c:pt>
                <c:pt idx="9832">
                  <c:v>4.0000000000000002E-4</c:v>
                </c:pt>
                <c:pt idx="9833">
                  <c:v>4.0000000000000002E-4</c:v>
                </c:pt>
                <c:pt idx="9834">
                  <c:v>4.0000000000000002E-4</c:v>
                </c:pt>
                <c:pt idx="9835">
                  <c:v>4.0000000000000002E-4</c:v>
                </c:pt>
                <c:pt idx="9836">
                  <c:v>4.0000000000000002E-4</c:v>
                </c:pt>
                <c:pt idx="9837">
                  <c:v>4.0000000000000002E-4</c:v>
                </c:pt>
                <c:pt idx="9838">
                  <c:v>4.0000000000000002E-4</c:v>
                </c:pt>
                <c:pt idx="9839">
                  <c:v>4.0000000000000002E-4</c:v>
                </c:pt>
                <c:pt idx="9840">
                  <c:v>4.0000000000000002E-4</c:v>
                </c:pt>
                <c:pt idx="9841">
                  <c:v>4.0000000000000002E-4</c:v>
                </c:pt>
                <c:pt idx="9842">
                  <c:v>4.0000000000000002E-4</c:v>
                </c:pt>
                <c:pt idx="9843">
                  <c:v>4.0000000000000002E-4</c:v>
                </c:pt>
                <c:pt idx="9844">
                  <c:v>4.0000000000000002E-4</c:v>
                </c:pt>
                <c:pt idx="9845">
                  <c:v>4.0000000000000002E-4</c:v>
                </c:pt>
                <c:pt idx="9846">
                  <c:v>4.0000000000000002E-4</c:v>
                </c:pt>
                <c:pt idx="9847">
                  <c:v>4.0000000000000002E-4</c:v>
                </c:pt>
                <c:pt idx="9848">
                  <c:v>4.0000000000000002E-4</c:v>
                </c:pt>
                <c:pt idx="9849">
                  <c:v>4.0000000000000002E-4</c:v>
                </c:pt>
                <c:pt idx="9850">
                  <c:v>4.0000000000000002E-4</c:v>
                </c:pt>
                <c:pt idx="9851">
                  <c:v>4.0000000000000002E-4</c:v>
                </c:pt>
                <c:pt idx="9852">
                  <c:v>0</c:v>
                </c:pt>
                <c:pt idx="9853">
                  <c:v>0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4.0000000000000002E-4</c:v>
                </c:pt>
                <c:pt idx="9873">
                  <c:v>4.0000000000000002E-4</c:v>
                </c:pt>
                <c:pt idx="9874">
                  <c:v>4.0000000000000002E-4</c:v>
                </c:pt>
                <c:pt idx="9875">
                  <c:v>4.0000000000000002E-4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4.0000000000000002E-4</c:v>
                </c:pt>
                <c:pt idx="9889">
                  <c:v>4.0000000000000002E-4</c:v>
                </c:pt>
                <c:pt idx="9890">
                  <c:v>4.0000000000000002E-4</c:v>
                </c:pt>
                <c:pt idx="9891">
                  <c:v>4.0000000000000002E-4</c:v>
                </c:pt>
                <c:pt idx="9892">
                  <c:v>4.0000000000000002E-4</c:v>
                </c:pt>
                <c:pt idx="9893">
                  <c:v>4.0000000000000002E-4</c:v>
                </c:pt>
                <c:pt idx="9894">
                  <c:v>4.0000000000000002E-4</c:v>
                </c:pt>
                <c:pt idx="9895">
                  <c:v>4.0000000000000002E-4</c:v>
                </c:pt>
                <c:pt idx="9896">
                  <c:v>4.0000000000000002E-4</c:v>
                </c:pt>
                <c:pt idx="9897">
                  <c:v>4.0000000000000002E-4</c:v>
                </c:pt>
                <c:pt idx="9898">
                  <c:v>4.0000000000000002E-4</c:v>
                </c:pt>
                <c:pt idx="9899">
                  <c:v>4.0000000000000002E-4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4.0000000000000002E-4</c:v>
                </c:pt>
                <c:pt idx="9909">
                  <c:v>4.0000000000000002E-4</c:v>
                </c:pt>
                <c:pt idx="9910">
                  <c:v>4.0000000000000002E-4</c:v>
                </c:pt>
                <c:pt idx="9911">
                  <c:v>4.0000000000000002E-4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4.0000000000000002E-4</c:v>
                </c:pt>
                <c:pt idx="9921">
                  <c:v>4.0000000000000002E-4</c:v>
                </c:pt>
                <c:pt idx="9922">
                  <c:v>4.0000000000000002E-4</c:v>
                </c:pt>
                <c:pt idx="9923">
                  <c:v>4.0000000000000002E-4</c:v>
                </c:pt>
                <c:pt idx="9924">
                  <c:v>4.0000000000000002E-4</c:v>
                </c:pt>
                <c:pt idx="9925">
                  <c:v>4.0000000000000002E-4</c:v>
                </c:pt>
                <c:pt idx="9926">
                  <c:v>4.0000000000000002E-4</c:v>
                </c:pt>
                <c:pt idx="9927">
                  <c:v>4.0000000000000002E-4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4.0000000000000002E-4</c:v>
                </c:pt>
                <c:pt idx="9933">
                  <c:v>4.0000000000000002E-4</c:v>
                </c:pt>
                <c:pt idx="9934">
                  <c:v>4.0000000000000002E-4</c:v>
                </c:pt>
                <c:pt idx="9935">
                  <c:v>4.0000000000000002E-4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4.0000000000000002E-4</c:v>
                </c:pt>
                <c:pt idx="9941">
                  <c:v>4.0000000000000002E-4</c:v>
                </c:pt>
                <c:pt idx="9942">
                  <c:v>4.0000000000000002E-4</c:v>
                </c:pt>
                <c:pt idx="9943">
                  <c:v>4.0000000000000002E-4</c:v>
                </c:pt>
                <c:pt idx="9944">
                  <c:v>4.0000000000000002E-4</c:v>
                </c:pt>
                <c:pt idx="9945">
                  <c:v>4.0000000000000002E-4</c:v>
                </c:pt>
                <c:pt idx="9946">
                  <c:v>4.0000000000000002E-4</c:v>
                </c:pt>
                <c:pt idx="9947">
                  <c:v>4.0000000000000002E-4</c:v>
                </c:pt>
                <c:pt idx="9948">
                  <c:v>4.0000000000000002E-4</c:v>
                </c:pt>
                <c:pt idx="9949">
                  <c:v>4.0000000000000002E-4</c:v>
                </c:pt>
                <c:pt idx="9950">
                  <c:v>4.0000000000000002E-4</c:v>
                </c:pt>
                <c:pt idx="9951">
                  <c:v>4.0000000000000002E-4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4.0000000000000002E-4</c:v>
                </c:pt>
                <c:pt idx="9965">
                  <c:v>4.0000000000000002E-4</c:v>
                </c:pt>
                <c:pt idx="9966">
                  <c:v>4.0000000000000002E-4</c:v>
                </c:pt>
                <c:pt idx="9967">
                  <c:v>4.0000000000000002E-4</c:v>
                </c:pt>
                <c:pt idx="9968">
                  <c:v>4.0000000000000002E-4</c:v>
                </c:pt>
                <c:pt idx="9969">
                  <c:v>4.0000000000000002E-4</c:v>
                </c:pt>
                <c:pt idx="9970">
                  <c:v>4.0000000000000002E-4</c:v>
                </c:pt>
                <c:pt idx="9971">
                  <c:v>4.0000000000000002E-4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4.0000000000000002E-4</c:v>
                </c:pt>
                <c:pt idx="9985">
                  <c:v>4.0000000000000002E-4</c:v>
                </c:pt>
                <c:pt idx="9986">
                  <c:v>4.0000000000000002E-4</c:v>
                </c:pt>
                <c:pt idx="9987">
                  <c:v>4.0000000000000002E-4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2E-3</c:v>
                </c:pt>
                <c:pt idx="9993">
                  <c:v>3.5999999999999999E-3</c:v>
                </c:pt>
                <c:pt idx="9994">
                  <c:v>4.8000000000000004E-3</c:v>
                </c:pt>
                <c:pt idx="9995">
                  <c:v>6.0000000000000001E-3</c:v>
                </c:pt>
                <c:pt idx="9996">
                  <c:v>6.8000000000000005E-3</c:v>
                </c:pt>
                <c:pt idx="9997">
                  <c:v>5.1999999999999998E-3</c:v>
                </c:pt>
                <c:pt idx="9998">
                  <c:v>5.1999999999999998E-3</c:v>
                </c:pt>
                <c:pt idx="9999">
                  <c:v>6.8000000000000005E-3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247808"/>
        <c:axId val="47208640"/>
      </c:lineChart>
      <c:catAx>
        <c:axId val="482478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 sz="1600"/>
                  <a:t>Time (ms)</a:t>
                </a:r>
                <a:endParaRPr lang="zh-TW" altLang="en-US" sz="1600"/>
              </a:p>
            </c:rich>
          </c:tx>
          <c:overlay val="0"/>
        </c:title>
        <c:numFmt formatCode="#,##0.00_);[Red]\(#,##0.00\)" sourceLinked="0"/>
        <c:majorTickMark val="out"/>
        <c:minorTickMark val="none"/>
        <c:tickLblPos val="nextTo"/>
        <c:crossAx val="47208640"/>
        <c:crosses val="autoZero"/>
        <c:auto val="1"/>
        <c:lblAlgn val="ctr"/>
        <c:lblOffset val="100"/>
        <c:tickLblSkip val="1000"/>
        <c:noMultiLvlLbl val="0"/>
      </c:catAx>
      <c:valAx>
        <c:axId val="47208640"/>
        <c:scaling>
          <c:orientation val="minMax"/>
          <c:max val="2.0000000000000004E-2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48247808"/>
        <c:crosses val="autoZero"/>
        <c:crossBetween val="between"/>
        <c:majorUnit val="2.0000000000000005E-3"/>
      </c:valAx>
    </c:plotArea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Without Process</a:t>
            </a:r>
            <a:endParaRPr lang="zh-TW" altLang="en-US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numRef>
              <c:f>'實測 KB_50ms 0104'!$R$3:$R$10002</c:f>
              <c:numCache>
                <c:formatCode>0.00000_);[Red]\(0.00000\)</c:formatCode>
                <c:ptCount val="10000"/>
                <c:pt idx="0">
                  <c:v>0.05</c:v>
                </c:pt>
                <c:pt idx="1">
                  <c:v>0.1</c:v>
                </c:pt>
                <c:pt idx="2">
                  <c:v>0.15</c:v>
                </c:pt>
                <c:pt idx="3">
                  <c:v>0.2</c:v>
                </c:pt>
                <c:pt idx="4">
                  <c:v>0.25</c:v>
                </c:pt>
                <c:pt idx="5">
                  <c:v>0.3</c:v>
                </c:pt>
                <c:pt idx="6">
                  <c:v>0.35</c:v>
                </c:pt>
                <c:pt idx="7">
                  <c:v>0.4</c:v>
                </c:pt>
                <c:pt idx="8">
                  <c:v>0.45</c:v>
                </c:pt>
                <c:pt idx="9">
                  <c:v>0.5</c:v>
                </c:pt>
                <c:pt idx="10">
                  <c:v>0.55000000000000004</c:v>
                </c:pt>
                <c:pt idx="11">
                  <c:v>0.6</c:v>
                </c:pt>
                <c:pt idx="12">
                  <c:v>0.65</c:v>
                </c:pt>
                <c:pt idx="13">
                  <c:v>0.7</c:v>
                </c:pt>
                <c:pt idx="14">
                  <c:v>0.75</c:v>
                </c:pt>
                <c:pt idx="15">
                  <c:v>0.8</c:v>
                </c:pt>
                <c:pt idx="16">
                  <c:v>0.85</c:v>
                </c:pt>
                <c:pt idx="17">
                  <c:v>0.9</c:v>
                </c:pt>
                <c:pt idx="18">
                  <c:v>0.95</c:v>
                </c:pt>
                <c:pt idx="19">
                  <c:v>1</c:v>
                </c:pt>
                <c:pt idx="20">
                  <c:v>1.05</c:v>
                </c:pt>
                <c:pt idx="21">
                  <c:v>1.1000000000000001</c:v>
                </c:pt>
                <c:pt idx="22">
                  <c:v>1.1499999999999999</c:v>
                </c:pt>
                <c:pt idx="23">
                  <c:v>1.2</c:v>
                </c:pt>
                <c:pt idx="24">
                  <c:v>1.25</c:v>
                </c:pt>
                <c:pt idx="25">
                  <c:v>1.3</c:v>
                </c:pt>
                <c:pt idx="26">
                  <c:v>1.35</c:v>
                </c:pt>
                <c:pt idx="27">
                  <c:v>1.4</c:v>
                </c:pt>
                <c:pt idx="28">
                  <c:v>1.45</c:v>
                </c:pt>
                <c:pt idx="29">
                  <c:v>1.5</c:v>
                </c:pt>
                <c:pt idx="30">
                  <c:v>1.55</c:v>
                </c:pt>
                <c:pt idx="31">
                  <c:v>1.6</c:v>
                </c:pt>
                <c:pt idx="32">
                  <c:v>1.65</c:v>
                </c:pt>
                <c:pt idx="33">
                  <c:v>1.7</c:v>
                </c:pt>
                <c:pt idx="34">
                  <c:v>1.75</c:v>
                </c:pt>
                <c:pt idx="35">
                  <c:v>1.8</c:v>
                </c:pt>
                <c:pt idx="36">
                  <c:v>1.85</c:v>
                </c:pt>
                <c:pt idx="37">
                  <c:v>1.9</c:v>
                </c:pt>
                <c:pt idx="38">
                  <c:v>1.95</c:v>
                </c:pt>
                <c:pt idx="39">
                  <c:v>2</c:v>
                </c:pt>
                <c:pt idx="40">
                  <c:v>2.0499999999999998</c:v>
                </c:pt>
                <c:pt idx="41">
                  <c:v>2.1</c:v>
                </c:pt>
                <c:pt idx="42">
                  <c:v>2.15</c:v>
                </c:pt>
                <c:pt idx="43">
                  <c:v>2.2000000000000002</c:v>
                </c:pt>
                <c:pt idx="44">
                  <c:v>2.25</c:v>
                </c:pt>
                <c:pt idx="45">
                  <c:v>2.2999999999999998</c:v>
                </c:pt>
                <c:pt idx="46">
                  <c:v>2.35</c:v>
                </c:pt>
                <c:pt idx="47">
                  <c:v>2.4</c:v>
                </c:pt>
                <c:pt idx="48">
                  <c:v>2.4500000000000002</c:v>
                </c:pt>
                <c:pt idx="49">
                  <c:v>2.5</c:v>
                </c:pt>
                <c:pt idx="50">
                  <c:v>2.5499999999999998</c:v>
                </c:pt>
                <c:pt idx="51">
                  <c:v>2.6</c:v>
                </c:pt>
                <c:pt idx="52">
                  <c:v>2.65</c:v>
                </c:pt>
                <c:pt idx="53">
                  <c:v>2.7</c:v>
                </c:pt>
                <c:pt idx="54">
                  <c:v>2.75</c:v>
                </c:pt>
                <c:pt idx="55">
                  <c:v>2.8</c:v>
                </c:pt>
                <c:pt idx="56">
                  <c:v>2.85</c:v>
                </c:pt>
                <c:pt idx="57">
                  <c:v>2.9</c:v>
                </c:pt>
                <c:pt idx="58">
                  <c:v>2.95</c:v>
                </c:pt>
                <c:pt idx="59">
                  <c:v>3</c:v>
                </c:pt>
                <c:pt idx="60">
                  <c:v>3.05</c:v>
                </c:pt>
                <c:pt idx="61">
                  <c:v>3.1</c:v>
                </c:pt>
                <c:pt idx="62">
                  <c:v>3.15</c:v>
                </c:pt>
                <c:pt idx="63">
                  <c:v>3.2</c:v>
                </c:pt>
                <c:pt idx="64">
                  <c:v>3.25</c:v>
                </c:pt>
                <c:pt idx="65">
                  <c:v>3.3</c:v>
                </c:pt>
                <c:pt idx="66">
                  <c:v>3.35</c:v>
                </c:pt>
                <c:pt idx="67">
                  <c:v>3.4</c:v>
                </c:pt>
                <c:pt idx="68">
                  <c:v>3.45</c:v>
                </c:pt>
                <c:pt idx="69">
                  <c:v>3.5</c:v>
                </c:pt>
                <c:pt idx="70">
                  <c:v>3.55</c:v>
                </c:pt>
                <c:pt idx="71">
                  <c:v>3.6</c:v>
                </c:pt>
                <c:pt idx="72">
                  <c:v>3.65</c:v>
                </c:pt>
                <c:pt idx="73">
                  <c:v>3.7</c:v>
                </c:pt>
                <c:pt idx="74">
                  <c:v>3.75</c:v>
                </c:pt>
                <c:pt idx="75">
                  <c:v>3.8</c:v>
                </c:pt>
                <c:pt idx="76">
                  <c:v>3.85</c:v>
                </c:pt>
                <c:pt idx="77">
                  <c:v>3.9</c:v>
                </c:pt>
                <c:pt idx="78">
                  <c:v>3.95</c:v>
                </c:pt>
                <c:pt idx="79">
                  <c:v>4</c:v>
                </c:pt>
                <c:pt idx="80">
                  <c:v>4.05</c:v>
                </c:pt>
                <c:pt idx="81">
                  <c:v>4.0999999999999996</c:v>
                </c:pt>
                <c:pt idx="82">
                  <c:v>4.1500000000000004</c:v>
                </c:pt>
                <c:pt idx="83">
                  <c:v>4.2</c:v>
                </c:pt>
                <c:pt idx="84">
                  <c:v>4.25</c:v>
                </c:pt>
                <c:pt idx="85">
                  <c:v>4.3</c:v>
                </c:pt>
                <c:pt idx="86">
                  <c:v>4.3499999999999996</c:v>
                </c:pt>
                <c:pt idx="87">
                  <c:v>4.4000000000000004</c:v>
                </c:pt>
                <c:pt idx="88">
                  <c:v>4.45</c:v>
                </c:pt>
                <c:pt idx="89">
                  <c:v>4.5</c:v>
                </c:pt>
                <c:pt idx="90">
                  <c:v>4.55</c:v>
                </c:pt>
                <c:pt idx="91">
                  <c:v>4.5999999999999996</c:v>
                </c:pt>
                <c:pt idx="92">
                  <c:v>4.6500000000000004</c:v>
                </c:pt>
                <c:pt idx="93">
                  <c:v>4.7</c:v>
                </c:pt>
                <c:pt idx="94">
                  <c:v>4.75</c:v>
                </c:pt>
                <c:pt idx="95">
                  <c:v>4.8</c:v>
                </c:pt>
                <c:pt idx="96">
                  <c:v>4.8499999999999996</c:v>
                </c:pt>
                <c:pt idx="97">
                  <c:v>4.9000000000000004</c:v>
                </c:pt>
                <c:pt idx="98">
                  <c:v>4.95</c:v>
                </c:pt>
                <c:pt idx="99">
                  <c:v>5</c:v>
                </c:pt>
                <c:pt idx="100">
                  <c:v>5.05</c:v>
                </c:pt>
                <c:pt idx="101">
                  <c:v>5.0999999999999996</c:v>
                </c:pt>
                <c:pt idx="102">
                  <c:v>5.15</c:v>
                </c:pt>
                <c:pt idx="103">
                  <c:v>5.2</c:v>
                </c:pt>
                <c:pt idx="104">
                  <c:v>5.25</c:v>
                </c:pt>
                <c:pt idx="105">
                  <c:v>5.3</c:v>
                </c:pt>
                <c:pt idx="106">
                  <c:v>5.35</c:v>
                </c:pt>
                <c:pt idx="107">
                  <c:v>5.4</c:v>
                </c:pt>
                <c:pt idx="108">
                  <c:v>5.45</c:v>
                </c:pt>
                <c:pt idx="109">
                  <c:v>5.5</c:v>
                </c:pt>
                <c:pt idx="110">
                  <c:v>5.55</c:v>
                </c:pt>
                <c:pt idx="111">
                  <c:v>5.6</c:v>
                </c:pt>
                <c:pt idx="112">
                  <c:v>5.65</c:v>
                </c:pt>
                <c:pt idx="113">
                  <c:v>5.7</c:v>
                </c:pt>
                <c:pt idx="114">
                  <c:v>5.75</c:v>
                </c:pt>
                <c:pt idx="115">
                  <c:v>5.8</c:v>
                </c:pt>
                <c:pt idx="116">
                  <c:v>5.85</c:v>
                </c:pt>
                <c:pt idx="117">
                  <c:v>5.9</c:v>
                </c:pt>
                <c:pt idx="118">
                  <c:v>5.95</c:v>
                </c:pt>
                <c:pt idx="119">
                  <c:v>6</c:v>
                </c:pt>
                <c:pt idx="120">
                  <c:v>6.05</c:v>
                </c:pt>
                <c:pt idx="121">
                  <c:v>6.1</c:v>
                </c:pt>
                <c:pt idx="122">
                  <c:v>6.15</c:v>
                </c:pt>
                <c:pt idx="123">
                  <c:v>6.2</c:v>
                </c:pt>
                <c:pt idx="124">
                  <c:v>6.25</c:v>
                </c:pt>
                <c:pt idx="125">
                  <c:v>6.3</c:v>
                </c:pt>
                <c:pt idx="126">
                  <c:v>6.35</c:v>
                </c:pt>
                <c:pt idx="127">
                  <c:v>6.4</c:v>
                </c:pt>
                <c:pt idx="128">
                  <c:v>6.45</c:v>
                </c:pt>
                <c:pt idx="129">
                  <c:v>6.5</c:v>
                </c:pt>
                <c:pt idx="130">
                  <c:v>6.55</c:v>
                </c:pt>
                <c:pt idx="131">
                  <c:v>6.6</c:v>
                </c:pt>
                <c:pt idx="132">
                  <c:v>6.65</c:v>
                </c:pt>
                <c:pt idx="133">
                  <c:v>6.7</c:v>
                </c:pt>
                <c:pt idx="134">
                  <c:v>6.75</c:v>
                </c:pt>
                <c:pt idx="135">
                  <c:v>6.8</c:v>
                </c:pt>
                <c:pt idx="136">
                  <c:v>6.85</c:v>
                </c:pt>
                <c:pt idx="137">
                  <c:v>6.9</c:v>
                </c:pt>
                <c:pt idx="138">
                  <c:v>6.95</c:v>
                </c:pt>
                <c:pt idx="139">
                  <c:v>7</c:v>
                </c:pt>
                <c:pt idx="140">
                  <c:v>7.05</c:v>
                </c:pt>
                <c:pt idx="141">
                  <c:v>7.1</c:v>
                </c:pt>
                <c:pt idx="142">
                  <c:v>7.15</c:v>
                </c:pt>
                <c:pt idx="143">
                  <c:v>7.2</c:v>
                </c:pt>
                <c:pt idx="144">
                  <c:v>7.25</c:v>
                </c:pt>
                <c:pt idx="145">
                  <c:v>7.3</c:v>
                </c:pt>
                <c:pt idx="146">
                  <c:v>7.35</c:v>
                </c:pt>
                <c:pt idx="147">
                  <c:v>7.4</c:v>
                </c:pt>
                <c:pt idx="148">
                  <c:v>7.45</c:v>
                </c:pt>
                <c:pt idx="149">
                  <c:v>7.5</c:v>
                </c:pt>
                <c:pt idx="150">
                  <c:v>7.55</c:v>
                </c:pt>
                <c:pt idx="151">
                  <c:v>7.6</c:v>
                </c:pt>
                <c:pt idx="152">
                  <c:v>7.65</c:v>
                </c:pt>
                <c:pt idx="153">
                  <c:v>7.7</c:v>
                </c:pt>
                <c:pt idx="154">
                  <c:v>7.75</c:v>
                </c:pt>
                <c:pt idx="155">
                  <c:v>7.8</c:v>
                </c:pt>
                <c:pt idx="156">
                  <c:v>7.85</c:v>
                </c:pt>
                <c:pt idx="157">
                  <c:v>7.9</c:v>
                </c:pt>
                <c:pt idx="158">
                  <c:v>7.95</c:v>
                </c:pt>
                <c:pt idx="159">
                  <c:v>8</c:v>
                </c:pt>
                <c:pt idx="160">
                  <c:v>8.0500000000000007</c:v>
                </c:pt>
                <c:pt idx="161">
                  <c:v>8.1</c:v>
                </c:pt>
                <c:pt idx="162">
                  <c:v>8.15</c:v>
                </c:pt>
                <c:pt idx="163">
                  <c:v>8.1999999999999993</c:v>
                </c:pt>
                <c:pt idx="164">
                  <c:v>8.25</c:v>
                </c:pt>
                <c:pt idx="165">
                  <c:v>8.3000000000000007</c:v>
                </c:pt>
                <c:pt idx="166">
                  <c:v>8.35</c:v>
                </c:pt>
                <c:pt idx="167">
                  <c:v>8.4</c:v>
                </c:pt>
                <c:pt idx="168">
                  <c:v>8.4499999999999993</c:v>
                </c:pt>
                <c:pt idx="169">
                  <c:v>8.5</c:v>
                </c:pt>
                <c:pt idx="170">
                  <c:v>8.5500000000000007</c:v>
                </c:pt>
                <c:pt idx="171">
                  <c:v>8.6</c:v>
                </c:pt>
                <c:pt idx="172">
                  <c:v>8.65</c:v>
                </c:pt>
                <c:pt idx="173">
                  <c:v>8.6999999999999993</c:v>
                </c:pt>
                <c:pt idx="174">
                  <c:v>8.75</c:v>
                </c:pt>
                <c:pt idx="175">
                  <c:v>8.8000000000000007</c:v>
                </c:pt>
                <c:pt idx="176">
                  <c:v>8.85</c:v>
                </c:pt>
                <c:pt idx="177">
                  <c:v>8.9</c:v>
                </c:pt>
                <c:pt idx="178">
                  <c:v>8.9499999999999993</c:v>
                </c:pt>
                <c:pt idx="179">
                  <c:v>9</c:v>
                </c:pt>
                <c:pt idx="180">
                  <c:v>9.0500000000000007</c:v>
                </c:pt>
                <c:pt idx="181">
                  <c:v>9.1</c:v>
                </c:pt>
                <c:pt idx="182">
                  <c:v>9.15</c:v>
                </c:pt>
                <c:pt idx="183">
                  <c:v>9.1999999999999993</c:v>
                </c:pt>
                <c:pt idx="184">
                  <c:v>9.25</c:v>
                </c:pt>
                <c:pt idx="185">
                  <c:v>9.3000000000000007</c:v>
                </c:pt>
                <c:pt idx="186">
                  <c:v>9.35</c:v>
                </c:pt>
                <c:pt idx="187">
                  <c:v>9.4</c:v>
                </c:pt>
                <c:pt idx="188">
                  <c:v>9.4499999999999993</c:v>
                </c:pt>
                <c:pt idx="189">
                  <c:v>9.5</c:v>
                </c:pt>
                <c:pt idx="190">
                  <c:v>9.5500000000000007</c:v>
                </c:pt>
                <c:pt idx="191">
                  <c:v>9.6</c:v>
                </c:pt>
                <c:pt idx="192">
                  <c:v>9.65</c:v>
                </c:pt>
                <c:pt idx="193">
                  <c:v>9.6999999999999993</c:v>
                </c:pt>
                <c:pt idx="194">
                  <c:v>9.75</c:v>
                </c:pt>
                <c:pt idx="195">
                  <c:v>9.8000000000000007</c:v>
                </c:pt>
                <c:pt idx="196">
                  <c:v>9.85</c:v>
                </c:pt>
                <c:pt idx="197">
                  <c:v>9.9</c:v>
                </c:pt>
                <c:pt idx="198">
                  <c:v>9.9499999999999993</c:v>
                </c:pt>
                <c:pt idx="199">
                  <c:v>10</c:v>
                </c:pt>
                <c:pt idx="200">
                  <c:v>10.050000000000001</c:v>
                </c:pt>
                <c:pt idx="201">
                  <c:v>10.1</c:v>
                </c:pt>
                <c:pt idx="202">
                  <c:v>10.15</c:v>
                </c:pt>
                <c:pt idx="203">
                  <c:v>10.199999999999999</c:v>
                </c:pt>
                <c:pt idx="204">
                  <c:v>10.25</c:v>
                </c:pt>
                <c:pt idx="205">
                  <c:v>10.3</c:v>
                </c:pt>
                <c:pt idx="206">
                  <c:v>10.35</c:v>
                </c:pt>
                <c:pt idx="207">
                  <c:v>10.4</c:v>
                </c:pt>
                <c:pt idx="208">
                  <c:v>10.45</c:v>
                </c:pt>
                <c:pt idx="209">
                  <c:v>10.5</c:v>
                </c:pt>
                <c:pt idx="210">
                  <c:v>10.55</c:v>
                </c:pt>
                <c:pt idx="211">
                  <c:v>10.6</c:v>
                </c:pt>
                <c:pt idx="212">
                  <c:v>10.65</c:v>
                </c:pt>
                <c:pt idx="213">
                  <c:v>10.7</c:v>
                </c:pt>
                <c:pt idx="214">
                  <c:v>10.75</c:v>
                </c:pt>
                <c:pt idx="215">
                  <c:v>10.8</c:v>
                </c:pt>
                <c:pt idx="216">
                  <c:v>10.85</c:v>
                </c:pt>
                <c:pt idx="217">
                  <c:v>10.9</c:v>
                </c:pt>
                <c:pt idx="218">
                  <c:v>10.95</c:v>
                </c:pt>
                <c:pt idx="219">
                  <c:v>11</c:v>
                </c:pt>
                <c:pt idx="220">
                  <c:v>11.05</c:v>
                </c:pt>
                <c:pt idx="221">
                  <c:v>11.1</c:v>
                </c:pt>
                <c:pt idx="222">
                  <c:v>11.15</c:v>
                </c:pt>
                <c:pt idx="223">
                  <c:v>11.2</c:v>
                </c:pt>
                <c:pt idx="224">
                  <c:v>11.25</c:v>
                </c:pt>
                <c:pt idx="225">
                  <c:v>11.3</c:v>
                </c:pt>
                <c:pt idx="226">
                  <c:v>11.35</c:v>
                </c:pt>
                <c:pt idx="227">
                  <c:v>11.4</c:v>
                </c:pt>
                <c:pt idx="228">
                  <c:v>11.45</c:v>
                </c:pt>
                <c:pt idx="229">
                  <c:v>11.5</c:v>
                </c:pt>
                <c:pt idx="230">
                  <c:v>11.55</c:v>
                </c:pt>
                <c:pt idx="231">
                  <c:v>11.6</c:v>
                </c:pt>
                <c:pt idx="232">
                  <c:v>11.65</c:v>
                </c:pt>
                <c:pt idx="233">
                  <c:v>11.7</c:v>
                </c:pt>
                <c:pt idx="234">
                  <c:v>11.75</c:v>
                </c:pt>
                <c:pt idx="235">
                  <c:v>11.8</c:v>
                </c:pt>
                <c:pt idx="236">
                  <c:v>11.85</c:v>
                </c:pt>
                <c:pt idx="237">
                  <c:v>11.9</c:v>
                </c:pt>
                <c:pt idx="238">
                  <c:v>11.95</c:v>
                </c:pt>
                <c:pt idx="239">
                  <c:v>12</c:v>
                </c:pt>
                <c:pt idx="240">
                  <c:v>12.05</c:v>
                </c:pt>
                <c:pt idx="241">
                  <c:v>12.1</c:v>
                </c:pt>
                <c:pt idx="242">
                  <c:v>12.15</c:v>
                </c:pt>
                <c:pt idx="243">
                  <c:v>12.2</c:v>
                </c:pt>
                <c:pt idx="244">
                  <c:v>12.25</c:v>
                </c:pt>
                <c:pt idx="245">
                  <c:v>12.3</c:v>
                </c:pt>
                <c:pt idx="246">
                  <c:v>12.35</c:v>
                </c:pt>
                <c:pt idx="247">
                  <c:v>12.4</c:v>
                </c:pt>
                <c:pt idx="248">
                  <c:v>12.45</c:v>
                </c:pt>
                <c:pt idx="249">
                  <c:v>12.5</c:v>
                </c:pt>
                <c:pt idx="250">
                  <c:v>12.55</c:v>
                </c:pt>
                <c:pt idx="251">
                  <c:v>12.6</c:v>
                </c:pt>
                <c:pt idx="252">
                  <c:v>12.65</c:v>
                </c:pt>
                <c:pt idx="253">
                  <c:v>12.7</c:v>
                </c:pt>
                <c:pt idx="254">
                  <c:v>12.75</c:v>
                </c:pt>
                <c:pt idx="255">
                  <c:v>12.8</c:v>
                </c:pt>
                <c:pt idx="256">
                  <c:v>12.85</c:v>
                </c:pt>
                <c:pt idx="257">
                  <c:v>12.9</c:v>
                </c:pt>
                <c:pt idx="258">
                  <c:v>12.95</c:v>
                </c:pt>
                <c:pt idx="259">
                  <c:v>13</c:v>
                </c:pt>
                <c:pt idx="260">
                  <c:v>13.05</c:v>
                </c:pt>
                <c:pt idx="261">
                  <c:v>13.1</c:v>
                </c:pt>
                <c:pt idx="262">
                  <c:v>13.15</c:v>
                </c:pt>
                <c:pt idx="263">
                  <c:v>13.2</c:v>
                </c:pt>
                <c:pt idx="264">
                  <c:v>13.25</c:v>
                </c:pt>
                <c:pt idx="265">
                  <c:v>13.3</c:v>
                </c:pt>
                <c:pt idx="266">
                  <c:v>13.35</c:v>
                </c:pt>
                <c:pt idx="267">
                  <c:v>13.4</c:v>
                </c:pt>
                <c:pt idx="268">
                  <c:v>13.45</c:v>
                </c:pt>
                <c:pt idx="269">
                  <c:v>13.5</c:v>
                </c:pt>
                <c:pt idx="270">
                  <c:v>13.55</c:v>
                </c:pt>
                <c:pt idx="271">
                  <c:v>13.6</c:v>
                </c:pt>
                <c:pt idx="272">
                  <c:v>13.65</c:v>
                </c:pt>
                <c:pt idx="273">
                  <c:v>13.7</c:v>
                </c:pt>
                <c:pt idx="274">
                  <c:v>13.75</c:v>
                </c:pt>
                <c:pt idx="275">
                  <c:v>13.8</c:v>
                </c:pt>
                <c:pt idx="276">
                  <c:v>13.85</c:v>
                </c:pt>
                <c:pt idx="277">
                  <c:v>13.9</c:v>
                </c:pt>
                <c:pt idx="278">
                  <c:v>13.95</c:v>
                </c:pt>
                <c:pt idx="279">
                  <c:v>14</c:v>
                </c:pt>
                <c:pt idx="280">
                  <c:v>14.05</c:v>
                </c:pt>
                <c:pt idx="281">
                  <c:v>14.1</c:v>
                </c:pt>
                <c:pt idx="282">
                  <c:v>14.15</c:v>
                </c:pt>
                <c:pt idx="283">
                  <c:v>14.2</c:v>
                </c:pt>
                <c:pt idx="284">
                  <c:v>14.25</c:v>
                </c:pt>
                <c:pt idx="285">
                  <c:v>14.3</c:v>
                </c:pt>
                <c:pt idx="286">
                  <c:v>14.35</c:v>
                </c:pt>
                <c:pt idx="287">
                  <c:v>14.4</c:v>
                </c:pt>
                <c:pt idx="288">
                  <c:v>14.45</c:v>
                </c:pt>
                <c:pt idx="289">
                  <c:v>14.5</c:v>
                </c:pt>
                <c:pt idx="290">
                  <c:v>14.55</c:v>
                </c:pt>
                <c:pt idx="291">
                  <c:v>14.6</c:v>
                </c:pt>
                <c:pt idx="292">
                  <c:v>14.65</c:v>
                </c:pt>
                <c:pt idx="293">
                  <c:v>14.7</c:v>
                </c:pt>
                <c:pt idx="294">
                  <c:v>14.75</c:v>
                </c:pt>
                <c:pt idx="295">
                  <c:v>14.8</c:v>
                </c:pt>
                <c:pt idx="296">
                  <c:v>14.85</c:v>
                </c:pt>
                <c:pt idx="297">
                  <c:v>14.9</c:v>
                </c:pt>
                <c:pt idx="298">
                  <c:v>14.95</c:v>
                </c:pt>
                <c:pt idx="299">
                  <c:v>15</c:v>
                </c:pt>
                <c:pt idx="300">
                  <c:v>15.05</c:v>
                </c:pt>
                <c:pt idx="301">
                  <c:v>15.1</c:v>
                </c:pt>
                <c:pt idx="302">
                  <c:v>15.15</c:v>
                </c:pt>
                <c:pt idx="303">
                  <c:v>15.2</c:v>
                </c:pt>
                <c:pt idx="304">
                  <c:v>15.25</c:v>
                </c:pt>
                <c:pt idx="305">
                  <c:v>15.3</c:v>
                </c:pt>
                <c:pt idx="306">
                  <c:v>15.35</c:v>
                </c:pt>
                <c:pt idx="307">
                  <c:v>15.4</c:v>
                </c:pt>
                <c:pt idx="308">
                  <c:v>15.45</c:v>
                </c:pt>
                <c:pt idx="309">
                  <c:v>15.5</c:v>
                </c:pt>
                <c:pt idx="310">
                  <c:v>15.55</c:v>
                </c:pt>
                <c:pt idx="311">
                  <c:v>15.6</c:v>
                </c:pt>
                <c:pt idx="312">
                  <c:v>15.65</c:v>
                </c:pt>
                <c:pt idx="313">
                  <c:v>15.7</c:v>
                </c:pt>
                <c:pt idx="314">
                  <c:v>15.75</c:v>
                </c:pt>
                <c:pt idx="315">
                  <c:v>15.8</c:v>
                </c:pt>
                <c:pt idx="316">
                  <c:v>15.85</c:v>
                </c:pt>
                <c:pt idx="317">
                  <c:v>15.9</c:v>
                </c:pt>
                <c:pt idx="318">
                  <c:v>15.95</c:v>
                </c:pt>
                <c:pt idx="319">
                  <c:v>16</c:v>
                </c:pt>
                <c:pt idx="320">
                  <c:v>16.05</c:v>
                </c:pt>
                <c:pt idx="321">
                  <c:v>16.100000000000001</c:v>
                </c:pt>
                <c:pt idx="322">
                  <c:v>16.149999999999999</c:v>
                </c:pt>
                <c:pt idx="323">
                  <c:v>16.2</c:v>
                </c:pt>
                <c:pt idx="324">
                  <c:v>16.25</c:v>
                </c:pt>
                <c:pt idx="325">
                  <c:v>16.3</c:v>
                </c:pt>
                <c:pt idx="326">
                  <c:v>16.350000000000001</c:v>
                </c:pt>
                <c:pt idx="327">
                  <c:v>16.399999999999999</c:v>
                </c:pt>
                <c:pt idx="328">
                  <c:v>16.45</c:v>
                </c:pt>
                <c:pt idx="329">
                  <c:v>16.5</c:v>
                </c:pt>
                <c:pt idx="330">
                  <c:v>16.55</c:v>
                </c:pt>
                <c:pt idx="331">
                  <c:v>16.600000000000001</c:v>
                </c:pt>
                <c:pt idx="332">
                  <c:v>16.649999999999999</c:v>
                </c:pt>
                <c:pt idx="333">
                  <c:v>16.7</c:v>
                </c:pt>
                <c:pt idx="334">
                  <c:v>16.75</c:v>
                </c:pt>
                <c:pt idx="335">
                  <c:v>16.8</c:v>
                </c:pt>
                <c:pt idx="336">
                  <c:v>16.850000000000001</c:v>
                </c:pt>
                <c:pt idx="337">
                  <c:v>16.899999999999999</c:v>
                </c:pt>
                <c:pt idx="338">
                  <c:v>16.95</c:v>
                </c:pt>
                <c:pt idx="339">
                  <c:v>17</c:v>
                </c:pt>
                <c:pt idx="340">
                  <c:v>17.05</c:v>
                </c:pt>
                <c:pt idx="341">
                  <c:v>17.100000000000001</c:v>
                </c:pt>
                <c:pt idx="342">
                  <c:v>17.149999999999999</c:v>
                </c:pt>
                <c:pt idx="343">
                  <c:v>17.2</c:v>
                </c:pt>
                <c:pt idx="344">
                  <c:v>17.25</c:v>
                </c:pt>
                <c:pt idx="345">
                  <c:v>17.3</c:v>
                </c:pt>
                <c:pt idx="346">
                  <c:v>17.350000000000001</c:v>
                </c:pt>
                <c:pt idx="347">
                  <c:v>17.399999999999999</c:v>
                </c:pt>
                <c:pt idx="348">
                  <c:v>17.45</c:v>
                </c:pt>
                <c:pt idx="349">
                  <c:v>17.5</c:v>
                </c:pt>
                <c:pt idx="350">
                  <c:v>17.55</c:v>
                </c:pt>
                <c:pt idx="351">
                  <c:v>17.600000000000001</c:v>
                </c:pt>
                <c:pt idx="352">
                  <c:v>17.649999999999999</c:v>
                </c:pt>
                <c:pt idx="353">
                  <c:v>17.7</c:v>
                </c:pt>
                <c:pt idx="354">
                  <c:v>17.75</c:v>
                </c:pt>
                <c:pt idx="355">
                  <c:v>17.8</c:v>
                </c:pt>
                <c:pt idx="356">
                  <c:v>17.850000000000001</c:v>
                </c:pt>
                <c:pt idx="357">
                  <c:v>17.899999999999999</c:v>
                </c:pt>
                <c:pt idx="358">
                  <c:v>17.95</c:v>
                </c:pt>
                <c:pt idx="359">
                  <c:v>18</c:v>
                </c:pt>
                <c:pt idx="360">
                  <c:v>18.05</c:v>
                </c:pt>
                <c:pt idx="361">
                  <c:v>18.100000000000001</c:v>
                </c:pt>
                <c:pt idx="362">
                  <c:v>18.149999999999999</c:v>
                </c:pt>
                <c:pt idx="363">
                  <c:v>18.2</c:v>
                </c:pt>
                <c:pt idx="364">
                  <c:v>18.25</c:v>
                </c:pt>
                <c:pt idx="365">
                  <c:v>18.3</c:v>
                </c:pt>
                <c:pt idx="366">
                  <c:v>18.350000000000001</c:v>
                </c:pt>
                <c:pt idx="367">
                  <c:v>18.399999999999999</c:v>
                </c:pt>
                <c:pt idx="368">
                  <c:v>18.45</c:v>
                </c:pt>
                <c:pt idx="369">
                  <c:v>18.5</c:v>
                </c:pt>
                <c:pt idx="370">
                  <c:v>18.55</c:v>
                </c:pt>
                <c:pt idx="371">
                  <c:v>18.600000000000001</c:v>
                </c:pt>
                <c:pt idx="372">
                  <c:v>18.649999999999999</c:v>
                </c:pt>
                <c:pt idx="373">
                  <c:v>18.7</c:v>
                </c:pt>
                <c:pt idx="374">
                  <c:v>18.75</c:v>
                </c:pt>
                <c:pt idx="375">
                  <c:v>18.8</c:v>
                </c:pt>
                <c:pt idx="376">
                  <c:v>18.850000000000001</c:v>
                </c:pt>
                <c:pt idx="377">
                  <c:v>18.899999999999999</c:v>
                </c:pt>
                <c:pt idx="378">
                  <c:v>18.95</c:v>
                </c:pt>
                <c:pt idx="379">
                  <c:v>19</c:v>
                </c:pt>
                <c:pt idx="380">
                  <c:v>19.05</c:v>
                </c:pt>
                <c:pt idx="381">
                  <c:v>19.100000000000001</c:v>
                </c:pt>
                <c:pt idx="382">
                  <c:v>19.149999999999999</c:v>
                </c:pt>
                <c:pt idx="383">
                  <c:v>19.2</c:v>
                </c:pt>
                <c:pt idx="384">
                  <c:v>19.25</c:v>
                </c:pt>
                <c:pt idx="385">
                  <c:v>19.3</c:v>
                </c:pt>
                <c:pt idx="386">
                  <c:v>19.350000000000001</c:v>
                </c:pt>
                <c:pt idx="387">
                  <c:v>19.399999999999999</c:v>
                </c:pt>
                <c:pt idx="388">
                  <c:v>19.45</c:v>
                </c:pt>
                <c:pt idx="389">
                  <c:v>19.5</c:v>
                </c:pt>
                <c:pt idx="390">
                  <c:v>19.55</c:v>
                </c:pt>
                <c:pt idx="391">
                  <c:v>19.600000000000001</c:v>
                </c:pt>
                <c:pt idx="392">
                  <c:v>19.649999999999999</c:v>
                </c:pt>
                <c:pt idx="393">
                  <c:v>19.7</c:v>
                </c:pt>
                <c:pt idx="394">
                  <c:v>19.75</c:v>
                </c:pt>
                <c:pt idx="395">
                  <c:v>19.8</c:v>
                </c:pt>
                <c:pt idx="396">
                  <c:v>19.850000000000001</c:v>
                </c:pt>
                <c:pt idx="397">
                  <c:v>19.899999999999999</c:v>
                </c:pt>
                <c:pt idx="398">
                  <c:v>19.95</c:v>
                </c:pt>
                <c:pt idx="399">
                  <c:v>20</c:v>
                </c:pt>
                <c:pt idx="400">
                  <c:v>20.05</c:v>
                </c:pt>
                <c:pt idx="401">
                  <c:v>20.100000000000001</c:v>
                </c:pt>
                <c:pt idx="402">
                  <c:v>20.149999999999999</c:v>
                </c:pt>
                <c:pt idx="403">
                  <c:v>20.2</c:v>
                </c:pt>
                <c:pt idx="404">
                  <c:v>20.25</c:v>
                </c:pt>
                <c:pt idx="405">
                  <c:v>20.3</c:v>
                </c:pt>
                <c:pt idx="406">
                  <c:v>20.350000000000001</c:v>
                </c:pt>
                <c:pt idx="407">
                  <c:v>20.399999999999999</c:v>
                </c:pt>
                <c:pt idx="408">
                  <c:v>20.45</c:v>
                </c:pt>
                <c:pt idx="409">
                  <c:v>20.5</c:v>
                </c:pt>
                <c:pt idx="410">
                  <c:v>20.55</c:v>
                </c:pt>
                <c:pt idx="411">
                  <c:v>20.6</c:v>
                </c:pt>
                <c:pt idx="412">
                  <c:v>20.65</c:v>
                </c:pt>
                <c:pt idx="413">
                  <c:v>20.7</c:v>
                </c:pt>
                <c:pt idx="414">
                  <c:v>20.75</c:v>
                </c:pt>
                <c:pt idx="415">
                  <c:v>20.8</c:v>
                </c:pt>
                <c:pt idx="416">
                  <c:v>20.85</c:v>
                </c:pt>
                <c:pt idx="417">
                  <c:v>20.9</c:v>
                </c:pt>
                <c:pt idx="418">
                  <c:v>20.95</c:v>
                </c:pt>
                <c:pt idx="419">
                  <c:v>21</c:v>
                </c:pt>
                <c:pt idx="420">
                  <c:v>21.05</c:v>
                </c:pt>
                <c:pt idx="421">
                  <c:v>21.1</c:v>
                </c:pt>
                <c:pt idx="422">
                  <c:v>21.15</c:v>
                </c:pt>
                <c:pt idx="423">
                  <c:v>21.2</c:v>
                </c:pt>
                <c:pt idx="424">
                  <c:v>21.25</c:v>
                </c:pt>
                <c:pt idx="425">
                  <c:v>21.3</c:v>
                </c:pt>
                <c:pt idx="426">
                  <c:v>21.35</c:v>
                </c:pt>
                <c:pt idx="427">
                  <c:v>21.4</c:v>
                </c:pt>
                <c:pt idx="428">
                  <c:v>21.45</c:v>
                </c:pt>
                <c:pt idx="429">
                  <c:v>21.5</c:v>
                </c:pt>
                <c:pt idx="430">
                  <c:v>21.55</c:v>
                </c:pt>
                <c:pt idx="431">
                  <c:v>21.6</c:v>
                </c:pt>
                <c:pt idx="432">
                  <c:v>21.65</c:v>
                </c:pt>
                <c:pt idx="433">
                  <c:v>21.7</c:v>
                </c:pt>
                <c:pt idx="434">
                  <c:v>21.75</c:v>
                </c:pt>
                <c:pt idx="435">
                  <c:v>21.8</c:v>
                </c:pt>
                <c:pt idx="436">
                  <c:v>21.85</c:v>
                </c:pt>
                <c:pt idx="437">
                  <c:v>21.9</c:v>
                </c:pt>
                <c:pt idx="438">
                  <c:v>21.95</c:v>
                </c:pt>
                <c:pt idx="439">
                  <c:v>22</c:v>
                </c:pt>
                <c:pt idx="440">
                  <c:v>22.05</c:v>
                </c:pt>
                <c:pt idx="441">
                  <c:v>22.1</c:v>
                </c:pt>
                <c:pt idx="442">
                  <c:v>22.15</c:v>
                </c:pt>
                <c:pt idx="443">
                  <c:v>22.2</c:v>
                </c:pt>
                <c:pt idx="444">
                  <c:v>22.25</c:v>
                </c:pt>
                <c:pt idx="445">
                  <c:v>22.3</c:v>
                </c:pt>
                <c:pt idx="446">
                  <c:v>22.35</c:v>
                </c:pt>
                <c:pt idx="447">
                  <c:v>22.4</c:v>
                </c:pt>
                <c:pt idx="448">
                  <c:v>22.45</c:v>
                </c:pt>
                <c:pt idx="449">
                  <c:v>22.5</c:v>
                </c:pt>
                <c:pt idx="450">
                  <c:v>22.55</c:v>
                </c:pt>
                <c:pt idx="451">
                  <c:v>22.6</c:v>
                </c:pt>
                <c:pt idx="452">
                  <c:v>22.65</c:v>
                </c:pt>
                <c:pt idx="453">
                  <c:v>22.7</c:v>
                </c:pt>
                <c:pt idx="454">
                  <c:v>22.75</c:v>
                </c:pt>
                <c:pt idx="455">
                  <c:v>22.8</c:v>
                </c:pt>
                <c:pt idx="456">
                  <c:v>22.85</c:v>
                </c:pt>
                <c:pt idx="457">
                  <c:v>22.9</c:v>
                </c:pt>
                <c:pt idx="458">
                  <c:v>22.95</c:v>
                </c:pt>
                <c:pt idx="459">
                  <c:v>23</c:v>
                </c:pt>
                <c:pt idx="460">
                  <c:v>23.05</c:v>
                </c:pt>
                <c:pt idx="461">
                  <c:v>23.1</c:v>
                </c:pt>
                <c:pt idx="462">
                  <c:v>23.15</c:v>
                </c:pt>
                <c:pt idx="463">
                  <c:v>23.2</c:v>
                </c:pt>
                <c:pt idx="464">
                  <c:v>23.25</c:v>
                </c:pt>
                <c:pt idx="465">
                  <c:v>23.3</c:v>
                </c:pt>
                <c:pt idx="466">
                  <c:v>23.35</c:v>
                </c:pt>
                <c:pt idx="467">
                  <c:v>23.4</c:v>
                </c:pt>
                <c:pt idx="468">
                  <c:v>23.45</c:v>
                </c:pt>
                <c:pt idx="469">
                  <c:v>23.5</c:v>
                </c:pt>
                <c:pt idx="470">
                  <c:v>23.55</c:v>
                </c:pt>
                <c:pt idx="471">
                  <c:v>23.6</c:v>
                </c:pt>
                <c:pt idx="472">
                  <c:v>23.65</c:v>
                </c:pt>
                <c:pt idx="473">
                  <c:v>23.7</c:v>
                </c:pt>
                <c:pt idx="474">
                  <c:v>23.75</c:v>
                </c:pt>
                <c:pt idx="475">
                  <c:v>23.8</c:v>
                </c:pt>
                <c:pt idx="476">
                  <c:v>23.85</c:v>
                </c:pt>
                <c:pt idx="477">
                  <c:v>23.9</c:v>
                </c:pt>
                <c:pt idx="478">
                  <c:v>23.95</c:v>
                </c:pt>
                <c:pt idx="479">
                  <c:v>24</c:v>
                </c:pt>
                <c:pt idx="480">
                  <c:v>24.05</c:v>
                </c:pt>
                <c:pt idx="481">
                  <c:v>24.1</c:v>
                </c:pt>
                <c:pt idx="482">
                  <c:v>24.15</c:v>
                </c:pt>
                <c:pt idx="483">
                  <c:v>24.2</c:v>
                </c:pt>
                <c:pt idx="484">
                  <c:v>24.25</c:v>
                </c:pt>
                <c:pt idx="485">
                  <c:v>24.3</c:v>
                </c:pt>
                <c:pt idx="486">
                  <c:v>24.35</c:v>
                </c:pt>
                <c:pt idx="487">
                  <c:v>24.4</c:v>
                </c:pt>
                <c:pt idx="488">
                  <c:v>24.45</c:v>
                </c:pt>
                <c:pt idx="489">
                  <c:v>24.5</c:v>
                </c:pt>
                <c:pt idx="490">
                  <c:v>24.55</c:v>
                </c:pt>
                <c:pt idx="491">
                  <c:v>24.6</c:v>
                </c:pt>
                <c:pt idx="492">
                  <c:v>24.65</c:v>
                </c:pt>
                <c:pt idx="493">
                  <c:v>24.7</c:v>
                </c:pt>
                <c:pt idx="494">
                  <c:v>24.75</c:v>
                </c:pt>
                <c:pt idx="495">
                  <c:v>24.8</c:v>
                </c:pt>
                <c:pt idx="496">
                  <c:v>24.85</c:v>
                </c:pt>
                <c:pt idx="497">
                  <c:v>24.9</c:v>
                </c:pt>
                <c:pt idx="498">
                  <c:v>24.95</c:v>
                </c:pt>
                <c:pt idx="499">
                  <c:v>25</c:v>
                </c:pt>
                <c:pt idx="500">
                  <c:v>25.05</c:v>
                </c:pt>
                <c:pt idx="501">
                  <c:v>25.1</c:v>
                </c:pt>
                <c:pt idx="502">
                  <c:v>25.15</c:v>
                </c:pt>
                <c:pt idx="503">
                  <c:v>25.2</c:v>
                </c:pt>
                <c:pt idx="504">
                  <c:v>25.25</c:v>
                </c:pt>
                <c:pt idx="505">
                  <c:v>25.3</c:v>
                </c:pt>
                <c:pt idx="506">
                  <c:v>25.35</c:v>
                </c:pt>
                <c:pt idx="507">
                  <c:v>25.4</c:v>
                </c:pt>
                <c:pt idx="508">
                  <c:v>25.45</c:v>
                </c:pt>
                <c:pt idx="509">
                  <c:v>25.5</c:v>
                </c:pt>
                <c:pt idx="510">
                  <c:v>25.55</c:v>
                </c:pt>
                <c:pt idx="511">
                  <c:v>25.6</c:v>
                </c:pt>
                <c:pt idx="512">
                  <c:v>25.65</c:v>
                </c:pt>
                <c:pt idx="513">
                  <c:v>25.7</c:v>
                </c:pt>
                <c:pt idx="514">
                  <c:v>25.75</c:v>
                </c:pt>
                <c:pt idx="515">
                  <c:v>25.8</c:v>
                </c:pt>
                <c:pt idx="516">
                  <c:v>25.85</c:v>
                </c:pt>
                <c:pt idx="517">
                  <c:v>25.9</c:v>
                </c:pt>
                <c:pt idx="518">
                  <c:v>25.95</c:v>
                </c:pt>
                <c:pt idx="519">
                  <c:v>26</c:v>
                </c:pt>
                <c:pt idx="520">
                  <c:v>26.05</c:v>
                </c:pt>
                <c:pt idx="521">
                  <c:v>26.1</c:v>
                </c:pt>
                <c:pt idx="522">
                  <c:v>26.15</c:v>
                </c:pt>
                <c:pt idx="523">
                  <c:v>26.2</c:v>
                </c:pt>
                <c:pt idx="524">
                  <c:v>26.25</c:v>
                </c:pt>
                <c:pt idx="525">
                  <c:v>26.3</c:v>
                </c:pt>
                <c:pt idx="526">
                  <c:v>26.35</c:v>
                </c:pt>
                <c:pt idx="527">
                  <c:v>26.4</c:v>
                </c:pt>
                <c:pt idx="528">
                  <c:v>26.45</c:v>
                </c:pt>
                <c:pt idx="529">
                  <c:v>26.5</c:v>
                </c:pt>
                <c:pt idx="530">
                  <c:v>26.55</c:v>
                </c:pt>
                <c:pt idx="531">
                  <c:v>26.6</c:v>
                </c:pt>
                <c:pt idx="532">
                  <c:v>26.65</c:v>
                </c:pt>
                <c:pt idx="533">
                  <c:v>26.7</c:v>
                </c:pt>
                <c:pt idx="534">
                  <c:v>26.75</c:v>
                </c:pt>
                <c:pt idx="535">
                  <c:v>26.8</c:v>
                </c:pt>
                <c:pt idx="536">
                  <c:v>26.85</c:v>
                </c:pt>
                <c:pt idx="537">
                  <c:v>26.9</c:v>
                </c:pt>
                <c:pt idx="538">
                  <c:v>26.95</c:v>
                </c:pt>
                <c:pt idx="539">
                  <c:v>27</c:v>
                </c:pt>
                <c:pt idx="540">
                  <c:v>27.05</c:v>
                </c:pt>
                <c:pt idx="541">
                  <c:v>27.1</c:v>
                </c:pt>
                <c:pt idx="542">
                  <c:v>27.15</c:v>
                </c:pt>
                <c:pt idx="543">
                  <c:v>27.2</c:v>
                </c:pt>
                <c:pt idx="544">
                  <c:v>27.25</c:v>
                </c:pt>
                <c:pt idx="545">
                  <c:v>27.3</c:v>
                </c:pt>
                <c:pt idx="546">
                  <c:v>27.35</c:v>
                </c:pt>
                <c:pt idx="547">
                  <c:v>27.4</c:v>
                </c:pt>
                <c:pt idx="548">
                  <c:v>27.45</c:v>
                </c:pt>
                <c:pt idx="549">
                  <c:v>27.5</c:v>
                </c:pt>
                <c:pt idx="550">
                  <c:v>27.55</c:v>
                </c:pt>
                <c:pt idx="551">
                  <c:v>27.6</c:v>
                </c:pt>
                <c:pt idx="552">
                  <c:v>27.65</c:v>
                </c:pt>
                <c:pt idx="553">
                  <c:v>27.7</c:v>
                </c:pt>
                <c:pt idx="554">
                  <c:v>27.75</c:v>
                </c:pt>
                <c:pt idx="555">
                  <c:v>27.8</c:v>
                </c:pt>
                <c:pt idx="556">
                  <c:v>27.85</c:v>
                </c:pt>
                <c:pt idx="557">
                  <c:v>27.9</c:v>
                </c:pt>
                <c:pt idx="558">
                  <c:v>27.95</c:v>
                </c:pt>
                <c:pt idx="559">
                  <c:v>28</c:v>
                </c:pt>
                <c:pt idx="560">
                  <c:v>28.05</c:v>
                </c:pt>
                <c:pt idx="561">
                  <c:v>28.1</c:v>
                </c:pt>
                <c:pt idx="562">
                  <c:v>28.15</c:v>
                </c:pt>
                <c:pt idx="563">
                  <c:v>28.2</c:v>
                </c:pt>
                <c:pt idx="564">
                  <c:v>28.25</c:v>
                </c:pt>
                <c:pt idx="565">
                  <c:v>28.3</c:v>
                </c:pt>
                <c:pt idx="566">
                  <c:v>28.35</c:v>
                </c:pt>
                <c:pt idx="567">
                  <c:v>28.4</c:v>
                </c:pt>
                <c:pt idx="568">
                  <c:v>28.45</c:v>
                </c:pt>
                <c:pt idx="569">
                  <c:v>28.5</c:v>
                </c:pt>
                <c:pt idx="570">
                  <c:v>28.55</c:v>
                </c:pt>
                <c:pt idx="571">
                  <c:v>28.6</c:v>
                </c:pt>
                <c:pt idx="572">
                  <c:v>28.65</c:v>
                </c:pt>
                <c:pt idx="573">
                  <c:v>28.7</c:v>
                </c:pt>
                <c:pt idx="574">
                  <c:v>28.75</c:v>
                </c:pt>
                <c:pt idx="575">
                  <c:v>28.8</c:v>
                </c:pt>
                <c:pt idx="576">
                  <c:v>28.85</c:v>
                </c:pt>
                <c:pt idx="577">
                  <c:v>28.9</c:v>
                </c:pt>
                <c:pt idx="578">
                  <c:v>28.95</c:v>
                </c:pt>
                <c:pt idx="579">
                  <c:v>29</c:v>
                </c:pt>
                <c:pt idx="580">
                  <c:v>29.05</c:v>
                </c:pt>
                <c:pt idx="581">
                  <c:v>29.1</c:v>
                </c:pt>
                <c:pt idx="582">
                  <c:v>29.15</c:v>
                </c:pt>
                <c:pt idx="583">
                  <c:v>29.2</c:v>
                </c:pt>
                <c:pt idx="584">
                  <c:v>29.25</c:v>
                </c:pt>
                <c:pt idx="585">
                  <c:v>29.3</c:v>
                </c:pt>
                <c:pt idx="586">
                  <c:v>29.35</c:v>
                </c:pt>
                <c:pt idx="587">
                  <c:v>29.4</c:v>
                </c:pt>
                <c:pt idx="588">
                  <c:v>29.45</c:v>
                </c:pt>
                <c:pt idx="589">
                  <c:v>29.5</c:v>
                </c:pt>
                <c:pt idx="590">
                  <c:v>29.55</c:v>
                </c:pt>
                <c:pt idx="591">
                  <c:v>29.6</c:v>
                </c:pt>
                <c:pt idx="592">
                  <c:v>29.65</c:v>
                </c:pt>
                <c:pt idx="593">
                  <c:v>29.7</c:v>
                </c:pt>
                <c:pt idx="594">
                  <c:v>29.75</c:v>
                </c:pt>
                <c:pt idx="595">
                  <c:v>29.8</c:v>
                </c:pt>
                <c:pt idx="596">
                  <c:v>29.85</c:v>
                </c:pt>
                <c:pt idx="597">
                  <c:v>29.9</c:v>
                </c:pt>
                <c:pt idx="598">
                  <c:v>29.95</c:v>
                </c:pt>
                <c:pt idx="599">
                  <c:v>30</c:v>
                </c:pt>
                <c:pt idx="600">
                  <c:v>30.05</c:v>
                </c:pt>
                <c:pt idx="601">
                  <c:v>30.1</c:v>
                </c:pt>
                <c:pt idx="602">
                  <c:v>30.15</c:v>
                </c:pt>
                <c:pt idx="603">
                  <c:v>30.2</c:v>
                </c:pt>
                <c:pt idx="604">
                  <c:v>30.25</c:v>
                </c:pt>
                <c:pt idx="605">
                  <c:v>30.3</c:v>
                </c:pt>
                <c:pt idx="606">
                  <c:v>30.35</c:v>
                </c:pt>
                <c:pt idx="607">
                  <c:v>30.4</c:v>
                </c:pt>
                <c:pt idx="608">
                  <c:v>30.45</c:v>
                </c:pt>
                <c:pt idx="609">
                  <c:v>30.5</c:v>
                </c:pt>
                <c:pt idx="610">
                  <c:v>30.55</c:v>
                </c:pt>
                <c:pt idx="611">
                  <c:v>30.6</c:v>
                </c:pt>
                <c:pt idx="612">
                  <c:v>30.65</c:v>
                </c:pt>
                <c:pt idx="613">
                  <c:v>30.7</c:v>
                </c:pt>
                <c:pt idx="614">
                  <c:v>30.75</c:v>
                </c:pt>
                <c:pt idx="615">
                  <c:v>30.8</c:v>
                </c:pt>
                <c:pt idx="616">
                  <c:v>30.85</c:v>
                </c:pt>
                <c:pt idx="617">
                  <c:v>30.9</c:v>
                </c:pt>
                <c:pt idx="618">
                  <c:v>30.95</c:v>
                </c:pt>
                <c:pt idx="619">
                  <c:v>31</c:v>
                </c:pt>
                <c:pt idx="620">
                  <c:v>31.05</c:v>
                </c:pt>
                <c:pt idx="621">
                  <c:v>31.1</c:v>
                </c:pt>
                <c:pt idx="622">
                  <c:v>31.15</c:v>
                </c:pt>
                <c:pt idx="623">
                  <c:v>31.2</c:v>
                </c:pt>
                <c:pt idx="624">
                  <c:v>31.25</c:v>
                </c:pt>
                <c:pt idx="625">
                  <c:v>31.3</c:v>
                </c:pt>
                <c:pt idx="626">
                  <c:v>31.35</c:v>
                </c:pt>
                <c:pt idx="627">
                  <c:v>31.4</c:v>
                </c:pt>
                <c:pt idx="628">
                  <c:v>31.45</c:v>
                </c:pt>
                <c:pt idx="629">
                  <c:v>31.5</c:v>
                </c:pt>
                <c:pt idx="630">
                  <c:v>31.55</c:v>
                </c:pt>
                <c:pt idx="631">
                  <c:v>31.6</c:v>
                </c:pt>
                <c:pt idx="632">
                  <c:v>31.65</c:v>
                </c:pt>
                <c:pt idx="633">
                  <c:v>31.7</c:v>
                </c:pt>
                <c:pt idx="634">
                  <c:v>31.75</c:v>
                </c:pt>
                <c:pt idx="635">
                  <c:v>31.8</c:v>
                </c:pt>
                <c:pt idx="636">
                  <c:v>31.85</c:v>
                </c:pt>
                <c:pt idx="637">
                  <c:v>31.9</c:v>
                </c:pt>
                <c:pt idx="638">
                  <c:v>31.95</c:v>
                </c:pt>
                <c:pt idx="639">
                  <c:v>32</c:v>
                </c:pt>
                <c:pt idx="640">
                  <c:v>32.049999999999997</c:v>
                </c:pt>
                <c:pt idx="641">
                  <c:v>32.1</c:v>
                </c:pt>
                <c:pt idx="642">
                  <c:v>32.15</c:v>
                </c:pt>
                <c:pt idx="643">
                  <c:v>32.200000000000003</c:v>
                </c:pt>
                <c:pt idx="644">
                  <c:v>32.25</c:v>
                </c:pt>
                <c:pt idx="645">
                  <c:v>32.299999999999997</c:v>
                </c:pt>
                <c:pt idx="646">
                  <c:v>32.35</c:v>
                </c:pt>
                <c:pt idx="647">
                  <c:v>32.4</c:v>
                </c:pt>
                <c:pt idx="648">
                  <c:v>32.450000000000003</c:v>
                </c:pt>
                <c:pt idx="649">
                  <c:v>32.5</c:v>
                </c:pt>
                <c:pt idx="650">
                  <c:v>32.549999999999997</c:v>
                </c:pt>
                <c:pt idx="651">
                  <c:v>32.6</c:v>
                </c:pt>
                <c:pt idx="652">
                  <c:v>32.65</c:v>
                </c:pt>
                <c:pt idx="653">
                  <c:v>32.700000000000003</c:v>
                </c:pt>
                <c:pt idx="654">
                  <c:v>32.75</c:v>
                </c:pt>
                <c:pt idx="655">
                  <c:v>32.799999999999997</c:v>
                </c:pt>
                <c:pt idx="656">
                  <c:v>32.85</c:v>
                </c:pt>
                <c:pt idx="657">
                  <c:v>32.9</c:v>
                </c:pt>
                <c:pt idx="658">
                  <c:v>32.950000000000003</c:v>
                </c:pt>
                <c:pt idx="659">
                  <c:v>33</c:v>
                </c:pt>
                <c:pt idx="660">
                  <c:v>33.049999999999997</c:v>
                </c:pt>
                <c:pt idx="661">
                  <c:v>33.1</c:v>
                </c:pt>
                <c:pt idx="662">
                  <c:v>33.15</c:v>
                </c:pt>
                <c:pt idx="663">
                  <c:v>33.200000000000003</c:v>
                </c:pt>
                <c:pt idx="664">
                  <c:v>33.25</c:v>
                </c:pt>
                <c:pt idx="665">
                  <c:v>33.299999999999997</c:v>
                </c:pt>
                <c:pt idx="666">
                  <c:v>33.35</c:v>
                </c:pt>
                <c:pt idx="667">
                  <c:v>33.4</c:v>
                </c:pt>
                <c:pt idx="668">
                  <c:v>33.450000000000003</c:v>
                </c:pt>
                <c:pt idx="669">
                  <c:v>33.5</c:v>
                </c:pt>
                <c:pt idx="670">
                  <c:v>33.549999999999997</c:v>
                </c:pt>
                <c:pt idx="671">
                  <c:v>33.6</c:v>
                </c:pt>
                <c:pt idx="672">
                  <c:v>33.65</c:v>
                </c:pt>
                <c:pt idx="673">
                  <c:v>33.700000000000003</c:v>
                </c:pt>
                <c:pt idx="674">
                  <c:v>33.75</c:v>
                </c:pt>
                <c:pt idx="675">
                  <c:v>33.799999999999997</c:v>
                </c:pt>
                <c:pt idx="676">
                  <c:v>33.85</c:v>
                </c:pt>
                <c:pt idx="677">
                  <c:v>33.9</c:v>
                </c:pt>
                <c:pt idx="678">
                  <c:v>33.950000000000003</c:v>
                </c:pt>
                <c:pt idx="679">
                  <c:v>34</c:v>
                </c:pt>
                <c:pt idx="680">
                  <c:v>34.049999999999997</c:v>
                </c:pt>
                <c:pt idx="681">
                  <c:v>34.1</c:v>
                </c:pt>
                <c:pt idx="682">
                  <c:v>34.15</c:v>
                </c:pt>
                <c:pt idx="683">
                  <c:v>34.200000000000003</c:v>
                </c:pt>
                <c:pt idx="684">
                  <c:v>34.25</c:v>
                </c:pt>
                <c:pt idx="685">
                  <c:v>34.299999999999997</c:v>
                </c:pt>
                <c:pt idx="686">
                  <c:v>34.35</c:v>
                </c:pt>
                <c:pt idx="687">
                  <c:v>34.4</c:v>
                </c:pt>
                <c:pt idx="688">
                  <c:v>34.450000000000003</c:v>
                </c:pt>
                <c:pt idx="689">
                  <c:v>34.5</c:v>
                </c:pt>
                <c:pt idx="690">
                  <c:v>34.549999999999997</c:v>
                </c:pt>
                <c:pt idx="691">
                  <c:v>34.6</c:v>
                </c:pt>
                <c:pt idx="692">
                  <c:v>34.65</c:v>
                </c:pt>
                <c:pt idx="693">
                  <c:v>34.700000000000003</c:v>
                </c:pt>
                <c:pt idx="694">
                  <c:v>34.75</c:v>
                </c:pt>
                <c:pt idx="695">
                  <c:v>34.799999999999997</c:v>
                </c:pt>
                <c:pt idx="696">
                  <c:v>34.85</c:v>
                </c:pt>
                <c:pt idx="697">
                  <c:v>34.9</c:v>
                </c:pt>
                <c:pt idx="698">
                  <c:v>34.950000000000003</c:v>
                </c:pt>
                <c:pt idx="699">
                  <c:v>35</c:v>
                </c:pt>
                <c:pt idx="700">
                  <c:v>35.049999999999997</c:v>
                </c:pt>
                <c:pt idx="701">
                  <c:v>35.1</c:v>
                </c:pt>
                <c:pt idx="702">
                  <c:v>35.15</c:v>
                </c:pt>
                <c:pt idx="703">
                  <c:v>35.200000000000003</c:v>
                </c:pt>
                <c:pt idx="704">
                  <c:v>35.25</c:v>
                </c:pt>
                <c:pt idx="705">
                  <c:v>35.299999999999997</c:v>
                </c:pt>
                <c:pt idx="706">
                  <c:v>35.35</c:v>
                </c:pt>
                <c:pt idx="707">
                  <c:v>35.4</c:v>
                </c:pt>
                <c:pt idx="708">
                  <c:v>35.450000000000003</c:v>
                </c:pt>
                <c:pt idx="709">
                  <c:v>35.5</c:v>
                </c:pt>
                <c:pt idx="710">
                  <c:v>35.549999999999997</c:v>
                </c:pt>
                <c:pt idx="711">
                  <c:v>35.6</c:v>
                </c:pt>
                <c:pt idx="712">
                  <c:v>35.65</c:v>
                </c:pt>
                <c:pt idx="713">
                  <c:v>35.700000000000003</c:v>
                </c:pt>
                <c:pt idx="714">
                  <c:v>35.75</c:v>
                </c:pt>
                <c:pt idx="715">
                  <c:v>35.799999999999997</c:v>
                </c:pt>
                <c:pt idx="716">
                  <c:v>35.85</c:v>
                </c:pt>
                <c:pt idx="717">
                  <c:v>35.9</c:v>
                </c:pt>
                <c:pt idx="718">
                  <c:v>35.950000000000003</c:v>
                </c:pt>
                <c:pt idx="719">
                  <c:v>36</c:v>
                </c:pt>
                <c:pt idx="720">
                  <c:v>36.049999999999997</c:v>
                </c:pt>
                <c:pt idx="721">
                  <c:v>36.1</c:v>
                </c:pt>
                <c:pt idx="722">
                  <c:v>36.15</c:v>
                </c:pt>
                <c:pt idx="723">
                  <c:v>36.200000000000003</c:v>
                </c:pt>
                <c:pt idx="724">
                  <c:v>36.25</c:v>
                </c:pt>
                <c:pt idx="725">
                  <c:v>36.299999999999997</c:v>
                </c:pt>
                <c:pt idx="726">
                  <c:v>36.35</c:v>
                </c:pt>
                <c:pt idx="727">
                  <c:v>36.4</c:v>
                </c:pt>
                <c:pt idx="728">
                  <c:v>36.450000000000003</c:v>
                </c:pt>
                <c:pt idx="729">
                  <c:v>36.5</c:v>
                </c:pt>
                <c:pt idx="730">
                  <c:v>36.549999999999997</c:v>
                </c:pt>
                <c:pt idx="731">
                  <c:v>36.6</c:v>
                </c:pt>
                <c:pt idx="732">
                  <c:v>36.65</c:v>
                </c:pt>
                <c:pt idx="733">
                  <c:v>36.700000000000003</c:v>
                </c:pt>
                <c:pt idx="734">
                  <c:v>36.75</c:v>
                </c:pt>
                <c:pt idx="735">
                  <c:v>36.799999999999997</c:v>
                </c:pt>
                <c:pt idx="736">
                  <c:v>36.85</c:v>
                </c:pt>
                <c:pt idx="737">
                  <c:v>36.9</c:v>
                </c:pt>
                <c:pt idx="738">
                  <c:v>36.950000000000003</c:v>
                </c:pt>
                <c:pt idx="739">
                  <c:v>37</c:v>
                </c:pt>
                <c:pt idx="740">
                  <c:v>37.049999999999997</c:v>
                </c:pt>
                <c:pt idx="741">
                  <c:v>37.1</c:v>
                </c:pt>
                <c:pt idx="742">
                  <c:v>37.15</c:v>
                </c:pt>
                <c:pt idx="743">
                  <c:v>37.200000000000003</c:v>
                </c:pt>
                <c:pt idx="744">
                  <c:v>37.25</c:v>
                </c:pt>
                <c:pt idx="745">
                  <c:v>37.299999999999997</c:v>
                </c:pt>
                <c:pt idx="746">
                  <c:v>37.35</c:v>
                </c:pt>
                <c:pt idx="747">
                  <c:v>37.4</c:v>
                </c:pt>
                <c:pt idx="748">
                  <c:v>37.450000000000003</c:v>
                </c:pt>
                <c:pt idx="749">
                  <c:v>37.5</c:v>
                </c:pt>
                <c:pt idx="750">
                  <c:v>37.549999999999997</c:v>
                </c:pt>
                <c:pt idx="751">
                  <c:v>37.6</c:v>
                </c:pt>
                <c:pt idx="752">
                  <c:v>37.65</c:v>
                </c:pt>
                <c:pt idx="753">
                  <c:v>37.700000000000003</c:v>
                </c:pt>
                <c:pt idx="754">
                  <c:v>37.75</c:v>
                </c:pt>
                <c:pt idx="755">
                  <c:v>37.799999999999997</c:v>
                </c:pt>
                <c:pt idx="756">
                  <c:v>37.85</c:v>
                </c:pt>
                <c:pt idx="757">
                  <c:v>37.9</c:v>
                </c:pt>
                <c:pt idx="758">
                  <c:v>37.950000000000003</c:v>
                </c:pt>
                <c:pt idx="759">
                  <c:v>38</c:v>
                </c:pt>
                <c:pt idx="760">
                  <c:v>38.049999999999997</c:v>
                </c:pt>
                <c:pt idx="761">
                  <c:v>38.1</c:v>
                </c:pt>
                <c:pt idx="762">
                  <c:v>38.15</c:v>
                </c:pt>
                <c:pt idx="763">
                  <c:v>38.200000000000003</c:v>
                </c:pt>
                <c:pt idx="764">
                  <c:v>38.25</c:v>
                </c:pt>
                <c:pt idx="765">
                  <c:v>38.299999999999997</c:v>
                </c:pt>
                <c:pt idx="766">
                  <c:v>38.35</c:v>
                </c:pt>
                <c:pt idx="767">
                  <c:v>38.4</c:v>
                </c:pt>
                <c:pt idx="768">
                  <c:v>38.450000000000003</c:v>
                </c:pt>
                <c:pt idx="769">
                  <c:v>38.5</c:v>
                </c:pt>
                <c:pt idx="770">
                  <c:v>38.549999999999997</c:v>
                </c:pt>
                <c:pt idx="771">
                  <c:v>38.6</c:v>
                </c:pt>
                <c:pt idx="772">
                  <c:v>38.65</c:v>
                </c:pt>
                <c:pt idx="773">
                  <c:v>38.700000000000003</c:v>
                </c:pt>
                <c:pt idx="774">
                  <c:v>38.75</c:v>
                </c:pt>
                <c:pt idx="775">
                  <c:v>38.799999999999997</c:v>
                </c:pt>
                <c:pt idx="776">
                  <c:v>38.85</c:v>
                </c:pt>
                <c:pt idx="777">
                  <c:v>38.9</c:v>
                </c:pt>
                <c:pt idx="778">
                  <c:v>38.950000000000003</c:v>
                </c:pt>
                <c:pt idx="779">
                  <c:v>39</c:v>
                </c:pt>
                <c:pt idx="780">
                  <c:v>39.049999999999997</c:v>
                </c:pt>
                <c:pt idx="781">
                  <c:v>39.1</c:v>
                </c:pt>
                <c:pt idx="782">
                  <c:v>39.15</c:v>
                </c:pt>
                <c:pt idx="783">
                  <c:v>39.200000000000003</c:v>
                </c:pt>
                <c:pt idx="784">
                  <c:v>39.25</c:v>
                </c:pt>
                <c:pt idx="785">
                  <c:v>39.299999999999997</c:v>
                </c:pt>
                <c:pt idx="786">
                  <c:v>39.35</c:v>
                </c:pt>
                <c:pt idx="787">
                  <c:v>39.4</c:v>
                </c:pt>
                <c:pt idx="788">
                  <c:v>39.450000000000003</c:v>
                </c:pt>
                <c:pt idx="789">
                  <c:v>39.5</c:v>
                </c:pt>
                <c:pt idx="790">
                  <c:v>39.549999999999997</c:v>
                </c:pt>
                <c:pt idx="791">
                  <c:v>39.6</c:v>
                </c:pt>
                <c:pt idx="792">
                  <c:v>39.65</c:v>
                </c:pt>
                <c:pt idx="793">
                  <c:v>39.700000000000003</c:v>
                </c:pt>
                <c:pt idx="794">
                  <c:v>39.75</c:v>
                </c:pt>
                <c:pt idx="795">
                  <c:v>39.799999999999997</c:v>
                </c:pt>
                <c:pt idx="796">
                  <c:v>39.85</c:v>
                </c:pt>
                <c:pt idx="797">
                  <c:v>39.9</c:v>
                </c:pt>
                <c:pt idx="798">
                  <c:v>39.950000000000003</c:v>
                </c:pt>
                <c:pt idx="799">
                  <c:v>40</c:v>
                </c:pt>
                <c:pt idx="800">
                  <c:v>40.049999999999997</c:v>
                </c:pt>
                <c:pt idx="801">
                  <c:v>40.1</c:v>
                </c:pt>
                <c:pt idx="802">
                  <c:v>40.15</c:v>
                </c:pt>
                <c:pt idx="803">
                  <c:v>40.200000000000003</c:v>
                </c:pt>
                <c:pt idx="804">
                  <c:v>40.25</c:v>
                </c:pt>
                <c:pt idx="805">
                  <c:v>40.299999999999997</c:v>
                </c:pt>
                <c:pt idx="806">
                  <c:v>40.35</c:v>
                </c:pt>
                <c:pt idx="807">
                  <c:v>40.4</c:v>
                </c:pt>
                <c:pt idx="808">
                  <c:v>40.450000000000003</c:v>
                </c:pt>
                <c:pt idx="809">
                  <c:v>40.5</c:v>
                </c:pt>
                <c:pt idx="810">
                  <c:v>40.549999999999997</c:v>
                </c:pt>
                <c:pt idx="811">
                  <c:v>40.6</c:v>
                </c:pt>
                <c:pt idx="812">
                  <c:v>40.65</c:v>
                </c:pt>
                <c:pt idx="813">
                  <c:v>40.700000000000003</c:v>
                </c:pt>
                <c:pt idx="814">
                  <c:v>40.75</c:v>
                </c:pt>
                <c:pt idx="815">
                  <c:v>40.799999999999997</c:v>
                </c:pt>
                <c:pt idx="816">
                  <c:v>40.85</c:v>
                </c:pt>
                <c:pt idx="817">
                  <c:v>40.9</c:v>
                </c:pt>
                <c:pt idx="818">
                  <c:v>40.950000000000003</c:v>
                </c:pt>
                <c:pt idx="819">
                  <c:v>41</c:v>
                </c:pt>
                <c:pt idx="820">
                  <c:v>41.05</c:v>
                </c:pt>
                <c:pt idx="821">
                  <c:v>41.1</c:v>
                </c:pt>
                <c:pt idx="822">
                  <c:v>41.15</c:v>
                </c:pt>
                <c:pt idx="823">
                  <c:v>41.2</c:v>
                </c:pt>
                <c:pt idx="824">
                  <c:v>41.25</c:v>
                </c:pt>
                <c:pt idx="825">
                  <c:v>41.3</c:v>
                </c:pt>
                <c:pt idx="826">
                  <c:v>41.35</c:v>
                </c:pt>
                <c:pt idx="827">
                  <c:v>41.4</c:v>
                </c:pt>
                <c:pt idx="828">
                  <c:v>41.45</c:v>
                </c:pt>
                <c:pt idx="829">
                  <c:v>41.5</c:v>
                </c:pt>
                <c:pt idx="830">
                  <c:v>41.55</c:v>
                </c:pt>
                <c:pt idx="831">
                  <c:v>41.6</c:v>
                </c:pt>
                <c:pt idx="832">
                  <c:v>41.65</c:v>
                </c:pt>
                <c:pt idx="833">
                  <c:v>41.7</c:v>
                </c:pt>
                <c:pt idx="834">
                  <c:v>41.75</c:v>
                </c:pt>
                <c:pt idx="835">
                  <c:v>41.8</c:v>
                </c:pt>
                <c:pt idx="836">
                  <c:v>41.85</c:v>
                </c:pt>
                <c:pt idx="837">
                  <c:v>41.9</c:v>
                </c:pt>
                <c:pt idx="838">
                  <c:v>41.95</c:v>
                </c:pt>
                <c:pt idx="839">
                  <c:v>42</c:v>
                </c:pt>
                <c:pt idx="840">
                  <c:v>42.05</c:v>
                </c:pt>
                <c:pt idx="841">
                  <c:v>42.1</c:v>
                </c:pt>
                <c:pt idx="842">
                  <c:v>42.15</c:v>
                </c:pt>
                <c:pt idx="843">
                  <c:v>42.2</c:v>
                </c:pt>
                <c:pt idx="844">
                  <c:v>42.25</c:v>
                </c:pt>
                <c:pt idx="845">
                  <c:v>42.3</c:v>
                </c:pt>
                <c:pt idx="846">
                  <c:v>42.35</c:v>
                </c:pt>
                <c:pt idx="847">
                  <c:v>42.4</c:v>
                </c:pt>
                <c:pt idx="848">
                  <c:v>42.45</c:v>
                </c:pt>
                <c:pt idx="849">
                  <c:v>42.5</c:v>
                </c:pt>
                <c:pt idx="850">
                  <c:v>42.55</c:v>
                </c:pt>
                <c:pt idx="851">
                  <c:v>42.6</c:v>
                </c:pt>
                <c:pt idx="852">
                  <c:v>42.65</c:v>
                </c:pt>
                <c:pt idx="853">
                  <c:v>42.7</c:v>
                </c:pt>
                <c:pt idx="854">
                  <c:v>42.75</c:v>
                </c:pt>
                <c:pt idx="855">
                  <c:v>42.8</c:v>
                </c:pt>
                <c:pt idx="856">
                  <c:v>42.85</c:v>
                </c:pt>
                <c:pt idx="857">
                  <c:v>42.9</c:v>
                </c:pt>
                <c:pt idx="858">
                  <c:v>42.95</c:v>
                </c:pt>
                <c:pt idx="859">
                  <c:v>43</c:v>
                </c:pt>
                <c:pt idx="860">
                  <c:v>43.05</c:v>
                </c:pt>
                <c:pt idx="861">
                  <c:v>43.1</c:v>
                </c:pt>
                <c:pt idx="862">
                  <c:v>43.15</c:v>
                </c:pt>
                <c:pt idx="863">
                  <c:v>43.2</c:v>
                </c:pt>
                <c:pt idx="864">
                  <c:v>43.25</c:v>
                </c:pt>
                <c:pt idx="865">
                  <c:v>43.3</c:v>
                </c:pt>
                <c:pt idx="866">
                  <c:v>43.35</c:v>
                </c:pt>
                <c:pt idx="867">
                  <c:v>43.4</c:v>
                </c:pt>
                <c:pt idx="868">
                  <c:v>43.45</c:v>
                </c:pt>
                <c:pt idx="869">
                  <c:v>43.5</c:v>
                </c:pt>
                <c:pt idx="870">
                  <c:v>43.55</c:v>
                </c:pt>
                <c:pt idx="871">
                  <c:v>43.6</c:v>
                </c:pt>
                <c:pt idx="872">
                  <c:v>43.65</c:v>
                </c:pt>
                <c:pt idx="873">
                  <c:v>43.7</c:v>
                </c:pt>
                <c:pt idx="874">
                  <c:v>43.75</c:v>
                </c:pt>
                <c:pt idx="875">
                  <c:v>43.8</c:v>
                </c:pt>
                <c:pt idx="876">
                  <c:v>43.85</c:v>
                </c:pt>
                <c:pt idx="877">
                  <c:v>43.9</c:v>
                </c:pt>
                <c:pt idx="878">
                  <c:v>43.95</c:v>
                </c:pt>
                <c:pt idx="879">
                  <c:v>44</c:v>
                </c:pt>
                <c:pt idx="880">
                  <c:v>44.05</c:v>
                </c:pt>
                <c:pt idx="881">
                  <c:v>44.1</c:v>
                </c:pt>
                <c:pt idx="882">
                  <c:v>44.15</c:v>
                </c:pt>
                <c:pt idx="883">
                  <c:v>44.2</c:v>
                </c:pt>
                <c:pt idx="884">
                  <c:v>44.25</c:v>
                </c:pt>
                <c:pt idx="885">
                  <c:v>44.3</c:v>
                </c:pt>
                <c:pt idx="886">
                  <c:v>44.35</c:v>
                </c:pt>
                <c:pt idx="887">
                  <c:v>44.4</c:v>
                </c:pt>
                <c:pt idx="888">
                  <c:v>44.45</c:v>
                </c:pt>
                <c:pt idx="889">
                  <c:v>44.5</c:v>
                </c:pt>
                <c:pt idx="890">
                  <c:v>44.55</c:v>
                </c:pt>
                <c:pt idx="891">
                  <c:v>44.6</c:v>
                </c:pt>
                <c:pt idx="892">
                  <c:v>44.65</c:v>
                </c:pt>
                <c:pt idx="893">
                  <c:v>44.7</c:v>
                </c:pt>
                <c:pt idx="894">
                  <c:v>44.75</c:v>
                </c:pt>
                <c:pt idx="895">
                  <c:v>44.8</c:v>
                </c:pt>
                <c:pt idx="896">
                  <c:v>44.85</c:v>
                </c:pt>
                <c:pt idx="897">
                  <c:v>44.9</c:v>
                </c:pt>
                <c:pt idx="898">
                  <c:v>44.95</c:v>
                </c:pt>
                <c:pt idx="899">
                  <c:v>45</c:v>
                </c:pt>
                <c:pt idx="900">
                  <c:v>45.05</c:v>
                </c:pt>
                <c:pt idx="901">
                  <c:v>45.1</c:v>
                </c:pt>
                <c:pt idx="902">
                  <c:v>45.15</c:v>
                </c:pt>
                <c:pt idx="903">
                  <c:v>45.2</c:v>
                </c:pt>
                <c:pt idx="904">
                  <c:v>45.25</c:v>
                </c:pt>
                <c:pt idx="905">
                  <c:v>45.3</c:v>
                </c:pt>
                <c:pt idx="906">
                  <c:v>45.35</c:v>
                </c:pt>
                <c:pt idx="907">
                  <c:v>45.4</c:v>
                </c:pt>
                <c:pt idx="908">
                  <c:v>45.45</c:v>
                </c:pt>
                <c:pt idx="909">
                  <c:v>45.5</c:v>
                </c:pt>
                <c:pt idx="910">
                  <c:v>45.55</c:v>
                </c:pt>
                <c:pt idx="911">
                  <c:v>45.6</c:v>
                </c:pt>
                <c:pt idx="912">
                  <c:v>45.65</c:v>
                </c:pt>
                <c:pt idx="913">
                  <c:v>45.7</c:v>
                </c:pt>
                <c:pt idx="914">
                  <c:v>45.75</c:v>
                </c:pt>
                <c:pt idx="915">
                  <c:v>45.8</c:v>
                </c:pt>
                <c:pt idx="916">
                  <c:v>45.85</c:v>
                </c:pt>
                <c:pt idx="917">
                  <c:v>45.9</c:v>
                </c:pt>
                <c:pt idx="918">
                  <c:v>45.95</c:v>
                </c:pt>
                <c:pt idx="919">
                  <c:v>46</c:v>
                </c:pt>
                <c:pt idx="920">
                  <c:v>46.05</c:v>
                </c:pt>
                <c:pt idx="921">
                  <c:v>46.1</c:v>
                </c:pt>
                <c:pt idx="922">
                  <c:v>46.15</c:v>
                </c:pt>
                <c:pt idx="923">
                  <c:v>46.2</c:v>
                </c:pt>
                <c:pt idx="924">
                  <c:v>46.25</c:v>
                </c:pt>
                <c:pt idx="925">
                  <c:v>46.3</c:v>
                </c:pt>
                <c:pt idx="926">
                  <c:v>46.35</c:v>
                </c:pt>
                <c:pt idx="927">
                  <c:v>46.4</c:v>
                </c:pt>
                <c:pt idx="928">
                  <c:v>46.45</c:v>
                </c:pt>
                <c:pt idx="929">
                  <c:v>46.5</c:v>
                </c:pt>
                <c:pt idx="930">
                  <c:v>46.55</c:v>
                </c:pt>
                <c:pt idx="931">
                  <c:v>46.6</c:v>
                </c:pt>
                <c:pt idx="932">
                  <c:v>46.65</c:v>
                </c:pt>
                <c:pt idx="933">
                  <c:v>46.7</c:v>
                </c:pt>
                <c:pt idx="934">
                  <c:v>46.75</c:v>
                </c:pt>
                <c:pt idx="935">
                  <c:v>46.8</c:v>
                </c:pt>
                <c:pt idx="936">
                  <c:v>46.85</c:v>
                </c:pt>
                <c:pt idx="937">
                  <c:v>46.9</c:v>
                </c:pt>
                <c:pt idx="938">
                  <c:v>46.95</c:v>
                </c:pt>
                <c:pt idx="939">
                  <c:v>47</c:v>
                </c:pt>
                <c:pt idx="940">
                  <c:v>47.05</c:v>
                </c:pt>
                <c:pt idx="941">
                  <c:v>47.1</c:v>
                </c:pt>
                <c:pt idx="942">
                  <c:v>47.15</c:v>
                </c:pt>
                <c:pt idx="943">
                  <c:v>47.2</c:v>
                </c:pt>
                <c:pt idx="944">
                  <c:v>47.25</c:v>
                </c:pt>
                <c:pt idx="945">
                  <c:v>47.3</c:v>
                </c:pt>
                <c:pt idx="946">
                  <c:v>47.35</c:v>
                </c:pt>
                <c:pt idx="947">
                  <c:v>47.4</c:v>
                </c:pt>
                <c:pt idx="948">
                  <c:v>47.45</c:v>
                </c:pt>
                <c:pt idx="949">
                  <c:v>47.5</c:v>
                </c:pt>
                <c:pt idx="950">
                  <c:v>47.55</c:v>
                </c:pt>
                <c:pt idx="951">
                  <c:v>47.6</c:v>
                </c:pt>
                <c:pt idx="952">
                  <c:v>47.65</c:v>
                </c:pt>
                <c:pt idx="953">
                  <c:v>47.7</c:v>
                </c:pt>
                <c:pt idx="954">
                  <c:v>47.75</c:v>
                </c:pt>
                <c:pt idx="955">
                  <c:v>47.8</c:v>
                </c:pt>
                <c:pt idx="956">
                  <c:v>47.85</c:v>
                </c:pt>
                <c:pt idx="957">
                  <c:v>47.9</c:v>
                </c:pt>
                <c:pt idx="958">
                  <c:v>47.95</c:v>
                </c:pt>
                <c:pt idx="959">
                  <c:v>48</c:v>
                </c:pt>
                <c:pt idx="960">
                  <c:v>48.05</c:v>
                </c:pt>
                <c:pt idx="961">
                  <c:v>48.1</c:v>
                </c:pt>
                <c:pt idx="962">
                  <c:v>48.15</c:v>
                </c:pt>
                <c:pt idx="963">
                  <c:v>48.2</c:v>
                </c:pt>
                <c:pt idx="964">
                  <c:v>48.25</c:v>
                </c:pt>
                <c:pt idx="965">
                  <c:v>48.3</c:v>
                </c:pt>
                <c:pt idx="966">
                  <c:v>48.35</c:v>
                </c:pt>
                <c:pt idx="967">
                  <c:v>48.4</c:v>
                </c:pt>
                <c:pt idx="968">
                  <c:v>48.45</c:v>
                </c:pt>
                <c:pt idx="969">
                  <c:v>48.5</c:v>
                </c:pt>
                <c:pt idx="970">
                  <c:v>48.55</c:v>
                </c:pt>
                <c:pt idx="971">
                  <c:v>48.6</c:v>
                </c:pt>
                <c:pt idx="972">
                  <c:v>48.65</c:v>
                </c:pt>
                <c:pt idx="973">
                  <c:v>48.7</c:v>
                </c:pt>
                <c:pt idx="974">
                  <c:v>48.75</c:v>
                </c:pt>
                <c:pt idx="975">
                  <c:v>48.8</c:v>
                </c:pt>
                <c:pt idx="976">
                  <c:v>48.85</c:v>
                </c:pt>
                <c:pt idx="977">
                  <c:v>48.9</c:v>
                </c:pt>
                <c:pt idx="978">
                  <c:v>48.95</c:v>
                </c:pt>
                <c:pt idx="979">
                  <c:v>49</c:v>
                </c:pt>
                <c:pt idx="980">
                  <c:v>49.05</c:v>
                </c:pt>
                <c:pt idx="981">
                  <c:v>49.1</c:v>
                </c:pt>
                <c:pt idx="982">
                  <c:v>49.15</c:v>
                </c:pt>
                <c:pt idx="983">
                  <c:v>49.2</c:v>
                </c:pt>
                <c:pt idx="984">
                  <c:v>49.25</c:v>
                </c:pt>
                <c:pt idx="985">
                  <c:v>49.3</c:v>
                </c:pt>
                <c:pt idx="986">
                  <c:v>49.35</c:v>
                </c:pt>
                <c:pt idx="987">
                  <c:v>49.4</c:v>
                </c:pt>
                <c:pt idx="988">
                  <c:v>49.45</c:v>
                </c:pt>
                <c:pt idx="989">
                  <c:v>49.5</c:v>
                </c:pt>
                <c:pt idx="990">
                  <c:v>49.55</c:v>
                </c:pt>
                <c:pt idx="991">
                  <c:v>49.6</c:v>
                </c:pt>
                <c:pt idx="992">
                  <c:v>49.65</c:v>
                </c:pt>
                <c:pt idx="993">
                  <c:v>49.7</c:v>
                </c:pt>
                <c:pt idx="994">
                  <c:v>49.75</c:v>
                </c:pt>
                <c:pt idx="995">
                  <c:v>49.8</c:v>
                </c:pt>
                <c:pt idx="996">
                  <c:v>49.85</c:v>
                </c:pt>
                <c:pt idx="997">
                  <c:v>49.9</c:v>
                </c:pt>
                <c:pt idx="998">
                  <c:v>49.95</c:v>
                </c:pt>
                <c:pt idx="999">
                  <c:v>50</c:v>
                </c:pt>
                <c:pt idx="1000">
                  <c:v>50.05</c:v>
                </c:pt>
                <c:pt idx="1001">
                  <c:v>50.1</c:v>
                </c:pt>
                <c:pt idx="1002">
                  <c:v>50.15</c:v>
                </c:pt>
                <c:pt idx="1003">
                  <c:v>50.2</c:v>
                </c:pt>
                <c:pt idx="1004">
                  <c:v>50.25</c:v>
                </c:pt>
                <c:pt idx="1005">
                  <c:v>50.3</c:v>
                </c:pt>
                <c:pt idx="1006">
                  <c:v>50.35</c:v>
                </c:pt>
                <c:pt idx="1007">
                  <c:v>50.4</c:v>
                </c:pt>
                <c:pt idx="1008">
                  <c:v>50.45</c:v>
                </c:pt>
                <c:pt idx="1009">
                  <c:v>50.5</c:v>
                </c:pt>
                <c:pt idx="1010">
                  <c:v>50.55</c:v>
                </c:pt>
                <c:pt idx="1011">
                  <c:v>50.6</c:v>
                </c:pt>
                <c:pt idx="1012">
                  <c:v>50.65</c:v>
                </c:pt>
                <c:pt idx="1013">
                  <c:v>50.7</c:v>
                </c:pt>
                <c:pt idx="1014">
                  <c:v>50.75</c:v>
                </c:pt>
                <c:pt idx="1015">
                  <c:v>50.8</c:v>
                </c:pt>
                <c:pt idx="1016">
                  <c:v>50.85</c:v>
                </c:pt>
                <c:pt idx="1017">
                  <c:v>50.9</c:v>
                </c:pt>
                <c:pt idx="1018">
                  <c:v>50.95</c:v>
                </c:pt>
                <c:pt idx="1019">
                  <c:v>51</c:v>
                </c:pt>
                <c:pt idx="1020">
                  <c:v>51.05</c:v>
                </c:pt>
                <c:pt idx="1021">
                  <c:v>51.1</c:v>
                </c:pt>
                <c:pt idx="1022">
                  <c:v>51.15</c:v>
                </c:pt>
                <c:pt idx="1023">
                  <c:v>51.2</c:v>
                </c:pt>
                <c:pt idx="1024">
                  <c:v>51.25</c:v>
                </c:pt>
                <c:pt idx="1025">
                  <c:v>51.3</c:v>
                </c:pt>
                <c:pt idx="1026">
                  <c:v>51.35</c:v>
                </c:pt>
                <c:pt idx="1027">
                  <c:v>51.4</c:v>
                </c:pt>
                <c:pt idx="1028">
                  <c:v>51.45</c:v>
                </c:pt>
                <c:pt idx="1029">
                  <c:v>51.5</c:v>
                </c:pt>
                <c:pt idx="1030">
                  <c:v>51.55</c:v>
                </c:pt>
                <c:pt idx="1031">
                  <c:v>51.6</c:v>
                </c:pt>
                <c:pt idx="1032">
                  <c:v>51.65</c:v>
                </c:pt>
                <c:pt idx="1033">
                  <c:v>51.7</c:v>
                </c:pt>
                <c:pt idx="1034">
                  <c:v>51.75</c:v>
                </c:pt>
                <c:pt idx="1035">
                  <c:v>51.8</c:v>
                </c:pt>
                <c:pt idx="1036">
                  <c:v>51.85</c:v>
                </c:pt>
                <c:pt idx="1037">
                  <c:v>51.9</c:v>
                </c:pt>
                <c:pt idx="1038">
                  <c:v>51.95</c:v>
                </c:pt>
                <c:pt idx="1039">
                  <c:v>52</c:v>
                </c:pt>
                <c:pt idx="1040">
                  <c:v>52.05</c:v>
                </c:pt>
                <c:pt idx="1041">
                  <c:v>52.1</c:v>
                </c:pt>
                <c:pt idx="1042">
                  <c:v>52.15</c:v>
                </c:pt>
                <c:pt idx="1043">
                  <c:v>52.2</c:v>
                </c:pt>
                <c:pt idx="1044">
                  <c:v>52.25</c:v>
                </c:pt>
                <c:pt idx="1045">
                  <c:v>52.3</c:v>
                </c:pt>
                <c:pt idx="1046">
                  <c:v>52.35</c:v>
                </c:pt>
                <c:pt idx="1047">
                  <c:v>52.4</c:v>
                </c:pt>
                <c:pt idx="1048">
                  <c:v>52.45</c:v>
                </c:pt>
                <c:pt idx="1049">
                  <c:v>52.5</c:v>
                </c:pt>
                <c:pt idx="1050">
                  <c:v>52.55</c:v>
                </c:pt>
                <c:pt idx="1051">
                  <c:v>52.6</c:v>
                </c:pt>
                <c:pt idx="1052">
                  <c:v>52.65</c:v>
                </c:pt>
                <c:pt idx="1053">
                  <c:v>52.7</c:v>
                </c:pt>
                <c:pt idx="1054">
                  <c:v>52.75</c:v>
                </c:pt>
                <c:pt idx="1055">
                  <c:v>52.8</c:v>
                </c:pt>
                <c:pt idx="1056">
                  <c:v>52.85</c:v>
                </c:pt>
                <c:pt idx="1057">
                  <c:v>52.9</c:v>
                </c:pt>
                <c:pt idx="1058">
                  <c:v>52.95</c:v>
                </c:pt>
                <c:pt idx="1059">
                  <c:v>53</c:v>
                </c:pt>
                <c:pt idx="1060">
                  <c:v>53.05</c:v>
                </c:pt>
                <c:pt idx="1061">
                  <c:v>53.1</c:v>
                </c:pt>
                <c:pt idx="1062">
                  <c:v>53.15</c:v>
                </c:pt>
                <c:pt idx="1063">
                  <c:v>53.2</c:v>
                </c:pt>
                <c:pt idx="1064">
                  <c:v>53.25</c:v>
                </c:pt>
                <c:pt idx="1065">
                  <c:v>53.3</c:v>
                </c:pt>
                <c:pt idx="1066">
                  <c:v>53.35</c:v>
                </c:pt>
                <c:pt idx="1067">
                  <c:v>53.4</c:v>
                </c:pt>
                <c:pt idx="1068">
                  <c:v>53.45</c:v>
                </c:pt>
                <c:pt idx="1069">
                  <c:v>53.5</c:v>
                </c:pt>
                <c:pt idx="1070">
                  <c:v>53.55</c:v>
                </c:pt>
                <c:pt idx="1071">
                  <c:v>53.6</c:v>
                </c:pt>
                <c:pt idx="1072">
                  <c:v>53.65</c:v>
                </c:pt>
                <c:pt idx="1073">
                  <c:v>53.7</c:v>
                </c:pt>
                <c:pt idx="1074">
                  <c:v>53.75</c:v>
                </c:pt>
                <c:pt idx="1075">
                  <c:v>53.8</c:v>
                </c:pt>
                <c:pt idx="1076">
                  <c:v>53.85</c:v>
                </c:pt>
                <c:pt idx="1077">
                  <c:v>53.9</c:v>
                </c:pt>
                <c:pt idx="1078">
                  <c:v>53.95</c:v>
                </c:pt>
                <c:pt idx="1079">
                  <c:v>54</c:v>
                </c:pt>
                <c:pt idx="1080">
                  <c:v>54.05</c:v>
                </c:pt>
                <c:pt idx="1081">
                  <c:v>54.1</c:v>
                </c:pt>
                <c:pt idx="1082">
                  <c:v>54.15</c:v>
                </c:pt>
                <c:pt idx="1083">
                  <c:v>54.2</c:v>
                </c:pt>
                <c:pt idx="1084">
                  <c:v>54.25</c:v>
                </c:pt>
                <c:pt idx="1085">
                  <c:v>54.3</c:v>
                </c:pt>
                <c:pt idx="1086">
                  <c:v>54.35</c:v>
                </c:pt>
                <c:pt idx="1087">
                  <c:v>54.4</c:v>
                </c:pt>
                <c:pt idx="1088">
                  <c:v>54.45</c:v>
                </c:pt>
                <c:pt idx="1089">
                  <c:v>54.5</c:v>
                </c:pt>
                <c:pt idx="1090">
                  <c:v>54.55</c:v>
                </c:pt>
                <c:pt idx="1091">
                  <c:v>54.6</c:v>
                </c:pt>
                <c:pt idx="1092">
                  <c:v>54.65</c:v>
                </c:pt>
                <c:pt idx="1093">
                  <c:v>54.7</c:v>
                </c:pt>
                <c:pt idx="1094">
                  <c:v>54.75</c:v>
                </c:pt>
                <c:pt idx="1095">
                  <c:v>54.8</c:v>
                </c:pt>
                <c:pt idx="1096">
                  <c:v>54.85</c:v>
                </c:pt>
                <c:pt idx="1097">
                  <c:v>54.9</c:v>
                </c:pt>
                <c:pt idx="1098">
                  <c:v>54.95</c:v>
                </c:pt>
                <c:pt idx="1099">
                  <c:v>55</c:v>
                </c:pt>
                <c:pt idx="1100">
                  <c:v>55.05</c:v>
                </c:pt>
                <c:pt idx="1101">
                  <c:v>55.1</c:v>
                </c:pt>
                <c:pt idx="1102">
                  <c:v>55.15</c:v>
                </c:pt>
                <c:pt idx="1103">
                  <c:v>55.2</c:v>
                </c:pt>
                <c:pt idx="1104">
                  <c:v>55.25</c:v>
                </c:pt>
                <c:pt idx="1105">
                  <c:v>55.3</c:v>
                </c:pt>
                <c:pt idx="1106">
                  <c:v>55.35</c:v>
                </c:pt>
                <c:pt idx="1107">
                  <c:v>55.4</c:v>
                </c:pt>
                <c:pt idx="1108">
                  <c:v>55.45</c:v>
                </c:pt>
                <c:pt idx="1109">
                  <c:v>55.5</c:v>
                </c:pt>
                <c:pt idx="1110">
                  <c:v>55.55</c:v>
                </c:pt>
                <c:pt idx="1111">
                  <c:v>55.6</c:v>
                </c:pt>
                <c:pt idx="1112">
                  <c:v>55.65</c:v>
                </c:pt>
                <c:pt idx="1113">
                  <c:v>55.7</c:v>
                </c:pt>
                <c:pt idx="1114">
                  <c:v>55.75</c:v>
                </c:pt>
                <c:pt idx="1115">
                  <c:v>55.8</c:v>
                </c:pt>
                <c:pt idx="1116">
                  <c:v>55.85</c:v>
                </c:pt>
                <c:pt idx="1117">
                  <c:v>55.9</c:v>
                </c:pt>
                <c:pt idx="1118">
                  <c:v>55.95</c:v>
                </c:pt>
                <c:pt idx="1119">
                  <c:v>56</c:v>
                </c:pt>
                <c:pt idx="1120">
                  <c:v>56.05</c:v>
                </c:pt>
                <c:pt idx="1121">
                  <c:v>56.1</c:v>
                </c:pt>
                <c:pt idx="1122">
                  <c:v>56.15</c:v>
                </c:pt>
                <c:pt idx="1123">
                  <c:v>56.2</c:v>
                </c:pt>
                <c:pt idx="1124">
                  <c:v>56.25</c:v>
                </c:pt>
                <c:pt idx="1125">
                  <c:v>56.3</c:v>
                </c:pt>
                <c:pt idx="1126">
                  <c:v>56.35</c:v>
                </c:pt>
                <c:pt idx="1127">
                  <c:v>56.4</c:v>
                </c:pt>
                <c:pt idx="1128">
                  <c:v>56.45</c:v>
                </c:pt>
                <c:pt idx="1129">
                  <c:v>56.5</c:v>
                </c:pt>
                <c:pt idx="1130">
                  <c:v>56.55</c:v>
                </c:pt>
                <c:pt idx="1131">
                  <c:v>56.6</c:v>
                </c:pt>
                <c:pt idx="1132">
                  <c:v>56.65</c:v>
                </c:pt>
                <c:pt idx="1133">
                  <c:v>56.7</c:v>
                </c:pt>
                <c:pt idx="1134">
                  <c:v>56.75</c:v>
                </c:pt>
                <c:pt idx="1135">
                  <c:v>56.8</c:v>
                </c:pt>
                <c:pt idx="1136">
                  <c:v>56.85</c:v>
                </c:pt>
                <c:pt idx="1137">
                  <c:v>56.9</c:v>
                </c:pt>
                <c:pt idx="1138">
                  <c:v>56.95</c:v>
                </c:pt>
                <c:pt idx="1139">
                  <c:v>57</c:v>
                </c:pt>
                <c:pt idx="1140">
                  <c:v>57.05</c:v>
                </c:pt>
                <c:pt idx="1141">
                  <c:v>57.1</c:v>
                </c:pt>
                <c:pt idx="1142">
                  <c:v>57.15</c:v>
                </c:pt>
                <c:pt idx="1143">
                  <c:v>57.2</c:v>
                </c:pt>
                <c:pt idx="1144">
                  <c:v>57.25</c:v>
                </c:pt>
                <c:pt idx="1145">
                  <c:v>57.3</c:v>
                </c:pt>
                <c:pt idx="1146">
                  <c:v>57.35</c:v>
                </c:pt>
                <c:pt idx="1147">
                  <c:v>57.4</c:v>
                </c:pt>
                <c:pt idx="1148">
                  <c:v>57.45</c:v>
                </c:pt>
                <c:pt idx="1149">
                  <c:v>57.5</c:v>
                </c:pt>
                <c:pt idx="1150">
                  <c:v>57.55</c:v>
                </c:pt>
                <c:pt idx="1151">
                  <c:v>57.6</c:v>
                </c:pt>
                <c:pt idx="1152">
                  <c:v>57.65</c:v>
                </c:pt>
                <c:pt idx="1153">
                  <c:v>57.7</c:v>
                </c:pt>
                <c:pt idx="1154">
                  <c:v>57.75</c:v>
                </c:pt>
                <c:pt idx="1155">
                  <c:v>57.8</c:v>
                </c:pt>
                <c:pt idx="1156">
                  <c:v>57.85</c:v>
                </c:pt>
                <c:pt idx="1157">
                  <c:v>57.9</c:v>
                </c:pt>
                <c:pt idx="1158">
                  <c:v>57.95</c:v>
                </c:pt>
                <c:pt idx="1159">
                  <c:v>58</c:v>
                </c:pt>
                <c:pt idx="1160">
                  <c:v>58.05</c:v>
                </c:pt>
                <c:pt idx="1161">
                  <c:v>58.1</c:v>
                </c:pt>
                <c:pt idx="1162">
                  <c:v>58.15</c:v>
                </c:pt>
                <c:pt idx="1163">
                  <c:v>58.2</c:v>
                </c:pt>
                <c:pt idx="1164">
                  <c:v>58.25</c:v>
                </c:pt>
                <c:pt idx="1165">
                  <c:v>58.3</c:v>
                </c:pt>
                <c:pt idx="1166">
                  <c:v>58.35</c:v>
                </c:pt>
                <c:pt idx="1167">
                  <c:v>58.4</c:v>
                </c:pt>
                <c:pt idx="1168">
                  <c:v>58.45</c:v>
                </c:pt>
                <c:pt idx="1169">
                  <c:v>58.5</c:v>
                </c:pt>
                <c:pt idx="1170">
                  <c:v>58.55</c:v>
                </c:pt>
                <c:pt idx="1171">
                  <c:v>58.6</c:v>
                </c:pt>
                <c:pt idx="1172">
                  <c:v>58.65</c:v>
                </c:pt>
                <c:pt idx="1173">
                  <c:v>58.7</c:v>
                </c:pt>
                <c:pt idx="1174">
                  <c:v>58.75</c:v>
                </c:pt>
                <c:pt idx="1175">
                  <c:v>58.8</c:v>
                </c:pt>
                <c:pt idx="1176">
                  <c:v>58.85</c:v>
                </c:pt>
                <c:pt idx="1177">
                  <c:v>58.9</c:v>
                </c:pt>
                <c:pt idx="1178">
                  <c:v>58.95</c:v>
                </c:pt>
                <c:pt idx="1179">
                  <c:v>59</c:v>
                </c:pt>
                <c:pt idx="1180">
                  <c:v>59.05</c:v>
                </c:pt>
                <c:pt idx="1181">
                  <c:v>59.1</c:v>
                </c:pt>
                <c:pt idx="1182">
                  <c:v>59.15</c:v>
                </c:pt>
                <c:pt idx="1183">
                  <c:v>59.2</c:v>
                </c:pt>
                <c:pt idx="1184">
                  <c:v>59.25</c:v>
                </c:pt>
                <c:pt idx="1185">
                  <c:v>59.3</c:v>
                </c:pt>
                <c:pt idx="1186">
                  <c:v>59.35</c:v>
                </c:pt>
                <c:pt idx="1187">
                  <c:v>59.4</c:v>
                </c:pt>
                <c:pt idx="1188">
                  <c:v>59.45</c:v>
                </c:pt>
                <c:pt idx="1189">
                  <c:v>59.5</c:v>
                </c:pt>
                <c:pt idx="1190">
                  <c:v>59.55</c:v>
                </c:pt>
                <c:pt idx="1191">
                  <c:v>59.6</c:v>
                </c:pt>
                <c:pt idx="1192">
                  <c:v>59.65</c:v>
                </c:pt>
                <c:pt idx="1193">
                  <c:v>59.7</c:v>
                </c:pt>
                <c:pt idx="1194">
                  <c:v>59.75</c:v>
                </c:pt>
                <c:pt idx="1195">
                  <c:v>59.8</c:v>
                </c:pt>
                <c:pt idx="1196">
                  <c:v>59.85</c:v>
                </c:pt>
                <c:pt idx="1197">
                  <c:v>59.9</c:v>
                </c:pt>
                <c:pt idx="1198">
                  <c:v>59.95</c:v>
                </c:pt>
                <c:pt idx="1199">
                  <c:v>60</c:v>
                </c:pt>
                <c:pt idx="1200">
                  <c:v>60.05</c:v>
                </c:pt>
                <c:pt idx="1201">
                  <c:v>60.1</c:v>
                </c:pt>
                <c:pt idx="1202">
                  <c:v>60.15</c:v>
                </c:pt>
                <c:pt idx="1203">
                  <c:v>60.2</c:v>
                </c:pt>
                <c:pt idx="1204">
                  <c:v>60.25</c:v>
                </c:pt>
                <c:pt idx="1205">
                  <c:v>60.3</c:v>
                </c:pt>
                <c:pt idx="1206">
                  <c:v>60.35</c:v>
                </c:pt>
                <c:pt idx="1207">
                  <c:v>60.4</c:v>
                </c:pt>
                <c:pt idx="1208">
                  <c:v>60.45</c:v>
                </c:pt>
                <c:pt idx="1209">
                  <c:v>60.5</c:v>
                </c:pt>
                <c:pt idx="1210">
                  <c:v>60.55</c:v>
                </c:pt>
                <c:pt idx="1211">
                  <c:v>60.6</c:v>
                </c:pt>
                <c:pt idx="1212">
                  <c:v>60.65</c:v>
                </c:pt>
                <c:pt idx="1213">
                  <c:v>60.7</c:v>
                </c:pt>
                <c:pt idx="1214">
                  <c:v>60.75</c:v>
                </c:pt>
                <c:pt idx="1215">
                  <c:v>60.8</c:v>
                </c:pt>
                <c:pt idx="1216">
                  <c:v>60.85</c:v>
                </c:pt>
                <c:pt idx="1217">
                  <c:v>60.9</c:v>
                </c:pt>
                <c:pt idx="1218">
                  <c:v>60.95</c:v>
                </c:pt>
                <c:pt idx="1219">
                  <c:v>61</c:v>
                </c:pt>
                <c:pt idx="1220">
                  <c:v>61.05</c:v>
                </c:pt>
                <c:pt idx="1221">
                  <c:v>61.1</c:v>
                </c:pt>
                <c:pt idx="1222">
                  <c:v>61.15</c:v>
                </c:pt>
                <c:pt idx="1223">
                  <c:v>61.2</c:v>
                </c:pt>
                <c:pt idx="1224">
                  <c:v>61.25</c:v>
                </c:pt>
                <c:pt idx="1225">
                  <c:v>61.3</c:v>
                </c:pt>
                <c:pt idx="1226">
                  <c:v>61.35</c:v>
                </c:pt>
                <c:pt idx="1227">
                  <c:v>61.4</c:v>
                </c:pt>
                <c:pt idx="1228">
                  <c:v>61.45</c:v>
                </c:pt>
                <c:pt idx="1229">
                  <c:v>61.5</c:v>
                </c:pt>
                <c:pt idx="1230">
                  <c:v>61.55</c:v>
                </c:pt>
                <c:pt idx="1231">
                  <c:v>61.6</c:v>
                </c:pt>
                <c:pt idx="1232">
                  <c:v>61.65</c:v>
                </c:pt>
                <c:pt idx="1233">
                  <c:v>61.7</c:v>
                </c:pt>
                <c:pt idx="1234">
                  <c:v>61.75</c:v>
                </c:pt>
                <c:pt idx="1235">
                  <c:v>61.8</c:v>
                </c:pt>
                <c:pt idx="1236">
                  <c:v>61.85</c:v>
                </c:pt>
                <c:pt idx="1237">
                  <c:v>61.9</c:v>
                </c:pt>
                <c:pt idx="1238">
                  <c:v>61.95</c:v>
                </c:pt>
                <c:pt idx="1239">
                  <c:v>62</c:v>
                </c:pt>
                <c:pt idx="1240">
                  <c:v>62.05</c:v>
                </c:pt>
                <c:pt idx="1241">
                  <c:v>62.1</c:v>
                </c:pt>
                <c:pt idx="1242">
                  <c:v>62.15</c:v>
                </c:pt>
                <c:pt idx="1243">
                  <c:v>62.2</c:v>
                </c:pt>
                <c:pt idx="1244">
                  <c:v>62.25</c:v>
                </c:pt>
                <c:pt idx="1245">
                  <c:v>62.3</c:v>
                </c:pt>
                <c:pt idx="1246">
                  <c:v>62.35</c:v>
                </c:pt>
                <c:pt idx="1247">
                  <c:v>62.4</c:v>
                </c:pt>
                <c:pt idx="1248">
                  <c:v>62.45</c:v>
                </c:pt>
                <c:pt idx="1249">
                  <c:v>62.5</c:v>
                </c:pt>
                <c:pt idx="1250">
                  <c:v>62.55</c:v>
                </c:pt>
                <c:pt idx="1251">
                  <c:v>62.6</c:v>
                </c:pt>
                <c:pt idx="1252">
                  <c:v>62.65</c:v>
                </c:pt>
                <c:pt idx="1253">
                  <c:v>62.7</c:v>
                </c:pt>
                <c:pt idx="1254">
                  <c:v>62.75</c:v>
                </c:pt>
                <c:pt idx="1255">
                  <c:v>62.8</c:v>
                </c:pt>
                <c:pt idx="1256">
                  <c:v>62.85</c:v>
                </c:pt>
                <c:pt idx="1257">
                  <c:v>62.9</c:v>
                </c:pt>
                <c:pt idx="1258">
                  <c:v>62.95</c:v>
                </c:pt>
                <c:pt idx="1259">
                  <c:v>63</c:v>
                </c:pt>
                <c:pt idx="1260">
                  <c:v>63.05</c:v>
                </c:pt>
                <c:pt idx="1261">
                  <c:v>63.1</c:v>
                </c:pt>
                <c:pt idx="1262">
                  <c:v>63.15</c:v>
                </c:pt>
                <c:pt idx="1263">
                  <c:v>63.2</c:v>
                </c:pt>
                <c:pt idx="1264">
                  <c:v>63.25</c:v>
                </c:pt>
                <c:pt idx="1265">
                  <c:v>63.3</c:v>
                </c:pt>
                <c:pt idx="1266">
                  <c:v>63.35</c:v>
                </c:pt>
                <c:pt idx="1267">
                  <c:v>63.4</c:v>
                </c:pt>
                <c:pt idx="1268">
                  <c:v>63.45</c:v>
                </c:pt>
                <c:pt idx="1269">
                  <c:v>63.5</c:v>
                </c:pt>
                <c:pt idx="1270">
                  <c:v>63.55</c:v>
                </c:pt>
                <c:pt idx="1271">
                  <c:v>63.6</c:v>
                </c:pt>
                <c:pt idx="1272">
                  <c:v>63.65</c:v>
                </c:pt>
                <c:pt idx="1273">
                  <c:v>63.7</c:v>
                </c:pt>
                <c:pt idx="1274">
                  <c:v>63.75</c:v>
                </c:pt>
                <c:pt idx="1275">
                  <c:v>63.8</c:v>
                </c:pt>
                <c:pt idx="1276">
                  <c:v>63.85</c:v>
                </c:pt>
                <c:pt idx="1277">
                  <c:v>63.9</c:v>
                </c:pt>
                <c:pt idx="1278">
                  <c:v>63.95</c:v>
                </c:pt>
                <c:pt idx="1279">
                  <c:v>64</c:v>
                </c:pt>
                <c:pt idx="1280">
                  <c:v>64.05</c:v>
                </c:pt>
                <c:pt idx="1281">
                  <c:v>64.099999999999994</c:v>
                </c:pt>
                <c:pt idx="1282">
                  <c:v>64.150000000000006</c:v>
                </c:pt>
                <c:pt idx="1283">
                  <c:v>64.2</c:v>
                </c:pt>
                <c:pt idx="1284">
                  <c:v>64.25</c:v>
                </c:pt>
                <c:pt idx="1285">
                  <c:v>64.3</c:v>
                </c:pt>
                <c:pt idx="1286">
                  <c:v>64.349999999999994</c:v>
                </c:pt>
                <c:pt idx="1287">
                  <c:v>64.400000000000006</c:v>
                </c:pt>
                <c:pt idx="1288">
                  <c:v>64.45</c:v>
                </c:pt>
                <c:pt idx="1289">
                  <c:v>64.5</c:v>
                </c:pt>
                <c:pt idx="1290">
                  <c:v>64.55</c:v>
                </c:pt>
                <c:pt idx="1291">
                  <c:v>64.599999999999994</c:v>
                </c:pt>
                <c:pt idx="1292">
                  <c:v>64.650000000000006</c:v>
                </c:pt>
                <c:pt idx="1293">
                  <c:v>64.7</c:v>
                </c:pt>
                <c:pt idx="1294">
                  <c:v>64.75</c:v>
                </c:pt>
                <c:pt idx="1295">
                  <c:v>64.8</c:v>
                </c:pt>
                <c:pt idx="1296">
                  <c:v>64.849999999999994</c:v>
                </c:pt>
                <c:pt idx="1297">
                  <c:v>64.900000000000006</c:v>
                </c:pt>
                <c:pt idx="1298">
                  <c:v>64.95</c:v>
                </c:pt>
                <c:pt idx="1299">
                  <c:v>65</c:v>
                </c:pt>
                <c:pt idx="1300">
                  <c:v>65.05</c:v>
                </c:pt>
                <c:pt idx="1301">
                  <c:v>65.099999999999994</c:v>
                </c:pt>
                <c:pt idx="1302">
                  <c:v>65.150000000000006</c:v>
                </c:pt>
                <c:pt idx="1303">
                  <c:v>65.2</c:v>
                </c:pt>
                <c:pt idx="1304">
                  <c:v>65.25</c:v>
                </c:pt>
                <c:pt idx="1305">
                  <c:v>65.3</c:v>
                </c:pt>
                <c:pt idx="1306">
                  <c:v>65.349999999999994</c:v>
                </c:pt>
                <c:pt idx="1307">
                  <c:v>65.400000000000006</c:v>
                </c:pt>
                <c:pt idx="1308">
                  <c:v>65.45</c:v>
                </c:pt>
                <c:pt idx="1309">
                  <c:v>65.5</c:v>
                </c:pt>
                <c:pt idx="1310">
                  <c:v>65.55</c:v>
                </c:pt>
                <c:pt idx="1311">
                  <c:v>65.599999999999994</c:v>
                </c:pt>
                <c:pt idx="1312">
                  <c:v>65.650000000000006</c:v>
                </c:pt>
                <c:pt idx="1313">
                  <c:v>65.7</c:v>
                </c:pt>
                <c:pt idx="1314">
                  <c:v>65.75</c:v>
                </c:pt>
                <c:pt idx="1315">
                  <c:v>65.8</c:v>
                </c:pt>
                <c:pt idx="1316">
                  <c:v>65.849999999999994</c:v>
                </c:pt>
                <c:pt idx="1317">
                  <c:v>65.900000000000006</c:v>
                </c:pt>
                <c:pt idx="1318">
                  <c:v>65.95</c:v>
                </c:pt>
                <c:pt idx="1319">
                  <c:v>66</c:v>
                </c:pt>
                <c:pt idx="1320">
                  <c:v>66.05</c:v>
                </c:pt>
                <c:pt idx="1321">
                  <c:v>66.099999999999994</c:v>
                </c:pt>
                <c:pt idx="1322">
                  <c:v>66.150000000000006</c:v>
                </c:pt>
                <c:pt idx="1323">
                  <c:v>66.2</c:v>
                </c:pt>
                <c:pt idx="1324">
                  <c:v>66.25</c:v>
                </c:pt>
                <c:pt idx="1325">
                  <c:v>66.3</c:v>
                </c:pt>
                <c:pt idx="1326">
                  <c:v>66.349999999999994</c:v>
                </c:pt>
                <c:pt idx="1327">
                  <c:v>66.400000000000006</c:v>
                </c:pt>
                <c:pt idx="1328">
                  <c:v>66.45</c:v>
                </c:pt>
                <c:pt idx="1329">
                  <c:v>66.5</c:v>
                </c:pt>
                <c:pt idx="1330">
                  <c:v>66.55</c:v>
                </c:pt>
                <c:pt idx="1331">
                  <c:v>66.599999999999994</c:v>
                </c:pt>
                <c:pt idx="1332">
                  <c:v>66.650000000000006</c:v>
                </c:pt>
                <c:pt idx="1333">
                  <c:v>66.7</c:v>
                </c:pt>
                <c:pt idx="1334">
                  <c:v>66.75</c:v>
                </c:pt>
                <c:pt idx="1335">
                  <c:v>66.8</c:v>
                </c:pt>
                <c:pt idx="1336">
                  <c:v>66.849999999999994</c:v>
                </c:pt>
                <c:pt idx="1337">
                  <c:v>66.900000000000006</c:v>
                </c:pt>
                <c:pt idx="1338">
                  <c:v>66.95</c:v>
                </c:pt>
                <c:pt idx="1339">
                  <c:v>67</c:v>
                </c:pt>
                <c:pt idx="1340">
                  <c:v>67.05</c:v>
                </c:pt>
                <c:pt idx="1341">
                  <c:v>67.099999999999994</c:v>
                </c:pt>
                <c:pt idx="1342">
                  <c:v>67.150000000000006</c:v>
                </c:pt>
                <c:pt idx="1343">
                  <c:v>67.2</c:v>
                </c:pt>
                <c:pt idx="1344">
                  <c:v>67.25</c:v>
                </c:pt>
                <c:pt idx="1345">
                  <c:v>67.3</c:v>
                </c:pt>
                <c:pt idx="1346">
                  <c:v>67.349999999999994</c:v>
                </c:pt>
                <c:pt idx="1347">
                  <c:v>67.400000000000006</c:v>
                </c:pt>
                <c:pt idx="1348">
                  <c:v>67.45</c:v>
                </c:pt>
                <c:pt idx="1349">
                  <c:v>67.5</c:v>
                </c:pt>
                <c:pt idx="1350">
                  <c:v>67.55</c:v>
                </c:pt>
                <c:pt idx="1351">
                  <c:v>67.599999999999994</c:v>
                </c:pt>
                <c:pt idx="1352">
                  <c:v>67.650000000000006</c:v>
                </c:pt>
                <c:pt idx="1353">
                  <c:v>67.7</c:v>
                </c:pt>
                <c:pt idx="1354">
                  <c:v>67.75</c:v>
                </c:pt>
                <c:pt idx="1355">
                  <c:v>67.8</c:v>
                </c:pt>
                <c:pt idx="1356">
                  <c:v>67.849999999999994</c:v>
                </c:pt>
                <c:pt idx="1357">
                  <c:v>67.900000000000006</c:v>
                </c:pt>
                <c:pt idx="1358">
                  <c:v>67.95</c:v>
                </c:pt>
                <c:pt idx="1359">
                  <c:v>68</c:v>
                </c:pt>
                <c:pt idx="1360">
                  <c:v>68.05</c:v>
                </c:pt>
                <c:pt idx="1361">
                  <c:v>68.099999999999994</c:v>
                </c:pt>
                <c:pt idx="1362">
                  <c:v>68.150000000000006</c:v>
                </c:pt>
                <c:pt idx="1363">
                  <c:v>68.2</c:v>
                </c:pt>
                <c:pt idx="1364">
                  <c:v>68.25</c:v>
                </c:pt>
                <c:pt idx="1365">
                  <c:v>68.3</c:v>
                </c:pt>
                <c:pt idx="1366">
                  <c:v>68.349999999999994</c:v>
                </c:pt>
                <c:pt idx="1367">
                  <c:v>68.400000000000006</c:v>
                </c:pt>
                <c:pt idx="1368">
                  <c:v>68.45</c:v>
                </c:pt>
                <c:pt idx="1369">
                  <c:v>68.5</c:v>
                </c:pt>
                <c:pt idx="1370">
                  <c:v>68.55</c:v>
                </c:pt>
                <c:pt idx="1371">
                  <c:v>68.599999999999994</c:v>
                </c:pt>
                <c:pt idx="1372">
                  <c:v>68.650000000000006</c:v>
                </c:pt>
                <c:pt idx="1373">
                  <c:v>68.7</c:v>
                </c:pt>
                <c:pt idx="1374">
                  <c:v>68.75</c:v>
                </c:pt>
                <c:pt idx="1375">
                  <c:v>68.8</c:v>
                </c:pt>
                <c:pt idx="1376">
                  <c:v>68.849999999999994</c:v>
                </c:pt>
                <c:pt idx="1377">
                  <c:v>68.900000000000006</c:v>
                </c:pt>
                <c:pt idx="1378">
                  <c:v>68.95</c:v>
                </c:pt>
                <c:pt idx="1379">
                  <c:v>69</c:v>
                </c:pt>
                <c:pt idx="1380">
                  <c:v>69.05</c:v>
                </c:pt>
                <c:pt idx="1381">
                  <c:v>69.099999999999994</c:v>
                </c:pt>
                <c:pt idx="1382">
                  <c:v>69.150000000000006</c:v>
                </c:pt>
                <c:pt idx="1383">
                  <c:v>69.2</c:v>
                </c:pt>
                <c:pt idx="1384">
                  <c:v>69.25</c:v>
                </c:pt>
                <c:pt idx="1385">
                  <c:v>69.3</c:v>
                </c:pt>
                <c:pt idx="1386">
                  <c:v>69.349999999999994</c:v>
                </c:pt>
                <c:pt idx="1387">
                  <c:v>69.400000000000006</c:v>
                </c:pt>
                <c:pt idx="1388">
                  <c:v>69.45</c:v>
                </c:pt>
                <c:pt idx="1389">
                  <c:v>69.5</c:v>
                </c:pt>
                <c:pt idx="1390">
                  <c:v>69.55</c:v>
                </c:pt>
                <c:pt idx="1391">
                  <c:v>69.599999999999994</c:v>
                </c:pt>
                <c:pt idx="1392">
                  <c:v>69.650000000000006</c:v>
                </c:pt>
                <c:pt idx="1393">
                  <c:v>69.7</c:v>
                </c:pt>
                <c:pt idx="1394">
                  <c:v>69.75</c:v>
                </c:pt>
                <c:pt idx="1395">
                  <c:v>69.8</c:v>
                </c:pt>
                <c:pt idx="1396">
                  <c:v>69.849999999999994</c:v>
                </c:pt>
                <c:pt idx="1397">
                  <c:v>69.900000000000006</c:v>
                </c:pt>
                <c:pt idx="1398">
                  <c:v>69.95</c:v>
                </c:pt>
                <c:pt idx="1399">
                  <c:v>70</c:v>
                </c:pt>
                <c:pt idx="1400">
                  <c:v>70.05</c:v>
                </c:pt>
                <c:pt idx="1401">
                  <c:v>70.099999999999994</c:v>
                </c:pt>
                <c:pt idx="1402">
                  <c:v>70.150000000000006</c:v>
                </c:pt>
                <c:pt idx="1403">
                  <c:v>70.2</c:v>
                </c:pt>
                <c:pt idx="1404">
                  <c:v>70.25</c:v>
                </c:pt>
                <c:pt idx="1405">
                  <c:v>70.3</c:v>
                </c:pt>
                <c:pt idx="1406">
                  <c:v>70.349999999999994</c:v>
                </c:pt>
                <c:pt idx="1407">
                  <c:v>70.400000000000006</c:v>
                </c:pt>
                <c:pt idx="1408">
                  <c:v>70.45</c:v>
                </c:pt>
                <c:pt idx="1409">
                  <c:v>70.5</c:v>
                </c:pt>
                <c:pt idx="1410">
                  <c:v>70.55</c:v>
                </c:pt>
                <c:pt idx="1411">
                  <c:v>70.599999999999994</c:v>
                </c:pt>
                <c:pt idx="1412">
                  <c:v>70.650000000000006</c:v>
                </c:pt>
                <c:pt idx="1413">
                  <c:v>70.7</c:v>
                </c:pt>
                <c:pt idx="1414">
                  <c:v>70.75</c:v>
                </c:pt>
                <c:pt idx="1415">
                  <c:v>70.8</c:v>
                </c:pt>
                <c:pt idx="1416">
                  <c:v>70.849999999999994</c:v>
                </c:pt>
                <c:pt idx="1417">
                  <c:v>70.900000000000006</c:v>
                </c:pt>
                <c:pt idx="1418">
                  <c:v>70.95</c:v>
                </c:pt>
                <c:pt idx="1419">
                  <c:v>71</c:v>
                </c:pt>
                <c:pt idx="1420">
                  <c:v>71.05</c:v>
                </c:pt>
                <c:pt idx="1421">
                  <c:v>71.099999999999994</c:v>
                </c:pt>
                <c:pt idx="1422">
                  <c:v>71.150000000000006</c:v>
                </c:pt>
                <c:pt idx="1423">
                  <c:v>71.2</c:v>
                </c:pt>
                <c:pt idx="1424">
                  <c:v>71.25</c:v>
                </c:pt>
                <c:pt idx="1425">
                  <c:v>71.3</c:v>
                </c:pt>
                <c:pt idx="1426">
                  <c:v>71.349999999999994</c:v>
                </c:pt>
                <c:pt idx="1427">
                  <c:v>71.400000000000006</c:v>
                </c:pt>
                <c:pt idx="1428">
                  <c:v>71.45</c:v>
                </c:pt>
                <c:pt idx="1429">
                  <c:v>71.5</c:v>
                </c:pt>
                <c:pt idx="1430">
                  <c:v>71.55</c:v>
                </c:pt>
                <c:pt idx="1431">
                  <c:v>71.599999999999994</c:v>
                </c:pt>
                <c:pt idx="1432">
                  <c:v>71.650000000000006</c:v>
                </c:pt>
                <c:pt idx="1433">
                  <c:v>71.7</c:v>
                </c:pt>
                <c:pt idx="1434">
                  <c:v>71.75</c:v>
                </c:pt>
                <c:pt idx="1435">
                  <c:v>71.8</c:v>
                </c:pt>
                <c:pt idx="1436">
                  <c:v>71.849999999999994</c:v>
                </c:pt>
                <c:pt idx="1437">
                  <c:v>71.900000000000006</c:v>
                </c:pt>
                <c:pt idx="1438">
                  <c:v>71.95</c:v>
                </c:pt>
                <c:pt idx="1439">
                  <c:v>72</c:v>
                </c:pt>
                <c:pt idx="1440">
                  <c:v>72.05</c:v>
                </c:pt>
                <c:pt idx="1441">
                  <c:v>72.099999999999994</c:v>
                </c:pt>
                <c:pt idx="1442">
                  <c:v>72.150000000000006</c:v>
                </c:pt>
                <c:pt idx="1443">
                  <c:v>72.2</c:v>
                </c:pt>
                <c:pt idx="1444">
                  <c:v>72.25</c:v>
                </c:pt>
                <c:pt idx="1445">
                  <c:v>72.3</c:v>
                </c:pt>
                <c:pt idx="1446">
                  <c:v>72.349999999999994</c:v>
                </c:pt>
                <c:pt idx="1447">
                  <c:v>72.400000000000006</c:v>
                </c:pt>
                <c:pt idx="1448">
                  <c:v>72.45</c:v>
                </c:pt>
                <c:pt idx="1449">
                  <c:v>72.5</c:v>
                </c:pt>
                <c:pt idx="1450">
                  <c:v>72.55</c:v>
                </c:pt>
                <c:pt idx="1451">
                  <c:v>72.599999999999994</c:v>
                </c:pt>
                <c:pt idx="1452">
                  <c:v>72.650000000000006</c:v>
                </c:pt>
                <c:pt idx="1453">
                  <c:v>72.7</c:v>
                </c:pt>
                <c:pt idx="1454">
                  <c:v>72.75</c:v>
                </c:pt>
                <c:pt idx="1455">
                  <c:v>72.8</c:v>
                </c:pt>
                <c:pt idx="1456">
                  <c:v>72.849999999999994</c:v>
                </c:pt>
                <c:pt idx="1457">
                  <c:v>72.900000000000006</c:v>
                </c:pt>
                <c:pt idx="1458">
                  <c:v>72.95</c:v>
                </c:pt>
                <c:pt idx="1459">
                  <c:v>73</c:v>
                </c:pt>
                <c:pt idx="1460">
                  <c:v>73.05</c:v>
                </c:pt>
                <c:pt idx="1461">
                  <c:v>73.099999999999994</c:v>
                </c:pt>
                <c:pt idx="1462">
                  <c:v>73.150000000000006</c:v>
                </c:pt>
                <c:pt idx="1463">
                  <c:v>73.2</c:v>
                </c:pt>
                <c:pt idx="1464">
                  <c:v>73.25</c:v>
                </c:pt>
                <c:pt idx="1465">
                  <c:v>73.3</c:v>
                </c:pt>
                <c:pt idx="1466">
                  <c:v>73.349999999999994</c:v>
                </c:pt>
                <c:pt idx="1467">
                  <c:v>73.400000000000006</c:v>
                </c:pt>
                <c:pt idx="1468">
                  <c:v>73.45</c:v>
                </c:pt>
                <c:pt idx="1469">
                  <c:v>73.5</c:v>
                </c:pt>
                <c:pt idx="1470">
                  <c:v>73.55</c:v>
                </c:pt>
                <c:pt idx="1471">
                  <c:v>73.599999999999994</c:v>
                </c:pt>
                <c:pt idx="1472">
                  <c:v>73.650000000000006</c:v>
                </c:pt>
                <c:pt idx="1473">
                  <c:v>73.7</c:v>
                </c:pt>
                <c:pt idx="1474">
                  <c:v>73.75</c:v>
                </c:pt>
                <c:pt idx="1475">
                  <c:v>73.8</c:v>
                </c:pt>
                <c:pt idx="1476">
                  <c:v>73.849999999999994</c:v>
                </c:pt>
                <c:pt idx="1477">
                  <c:v>73.900000000000006</c:v>
                </c:pt>
                <c:pt idx="1478">
                  <c:v>73.95</c:v>
                </c:pt>
                <c:pt idx="1479">
                  <c:v>74</c:v>
                </c:pt>
                <c:pt idx="1480">
                  <c:v>74.05</c:v>
                </c:pt>
                <c:pt idx="1481">
                  <c:v>74.099999999999994</c:v>
                </c:pt>
                <c:pt idx="1482">
                  <c:v>74.150000000000006</c:v>
                </c:pt>
                <c:pt idx="1483">
                  <c:v>74.2</c:v>
                </c:pt>
                <c:pt idx="1484">
                  <c:v>74.25</c:v>
                </c:pt>
                <c:pt idx="1485">
                  <c:v>74.3</c:v>
                </c:pt>
                <c:pt idx="1486">
                  <c:v>74.349999999999994</c:v>
                </c:pt>
                <c:pt idx="1487">
                  <c:v>74.400000000000006</c:v>
                </c:pt>
                <c:pt idx="1488">
                  <c:v>74.45</c:v>
                </c:pt>
                <c:pt idx="1489">
                  <c:v>74.5</c:v>
                </c:pt>
                <c:pt idx="1490">
                  <c:v>74.55</c:v>
                </c:pt>
                <c:pt idx="1491">
                  <c:v>74.599999999999994</c:v>
                </c:pt>
                <c:pt idx="1492">
                  <c:v>74.650000000000006</c:v>
                </c:pt>
                <c:pt idx="1493">
                  <c:v>74.7</c:v>
                </c:pt>
                <c:pt idx="1494">
                  <c:v>74.75</c:v>
                </c:pt>
                <c:pt idx="1495">
                  <c:v>74.8</c:v>
                </c:pt>
                <c:pt idx="1496">
                  <c:v>74.849999999999994</c:v>
                </c:pt>
                <c:pt idx="1497">
                  <c:v>74.900000000000006</c:v>
                </c:pt>
                <c:pt idx="1498">
                  <c:v>74.95</c:v>
                </c:pt>
                <c:pt idx="1499">
                  <c:v>75</c:v>
                </c:pt>
                <c:pt idx="1500">
                  <c:v>75.05</c:v>
                </c:pt>
                <c:pt idx="1501">
                  <c:v>75.099999999999994</c:v>
                </c:pt>
                <c:pt idx="1502">
                  <c:v>75.150000000000006</c:v>
                </c:pt>
                <c:pt idx="1503">
                  <c:v>75.2</c:v>
                </c:pt>
                <c:pt idx="1504">
                  <c:v>75.25</c:v>
                </c:pt>
                <c:pt idx="1505">
                  <c:v>75.3</c:v>
                </c:pt>
                <c:pt idx="1506">
                  <c:v>75.349999999999994</c:v>
                </c:pt>
                <c:pt idx="1507">
                  <c:v>75.400000000000006</c:v>
                </c:pt>
                <c:pt idx="1508">
                  <c:v>75.45</c:v>
                </c:pt>
                <c:pt idx="1509">
                  <c:v>75.5</c:v>
                </c:pt>
                <c:pt idx="1510">
                  <c:v>75.55</c:v>
                </c:pt>
                <c:pt idx="1511">
                  <c:v>75.599999999999994</c:v>
                </c:pt>
                <c:pt idx="1512">
                  <c:v>75.650000000000006</c:v>
                </c:pt>
                <c:pt idx="1513">
                  <c:v>75.7</c:v>
                </c:pt>
                <c:pt idx="1514">
                  <c:v>75.75</c:v>
                </c:pt>
                <c:pt idx="1515">
                  <c:v>75.8</c:v>
                </c:pt>
                <c:pt idx="1516">
                  <c:v>75.849999999999994</c:v>
                </c:pt>
                <c:pt idx="1517">
                  <c:v>75.900000000000006</c:v>
                </c:pt>
                <c:pt idx="1518">
                  <c:v>75.95</c:v>
                </c:pt>
                <c:pt idx="1519">
                  <c:v>76</c:v>
                </c:pt>
                <c:pt idx="1520">
                  <c:v>76.05</c:v>
                </c:pt>
                <c:pt idx="1521">
                  <c:v>76.099999999999994</c:v>
                </c:pt>
                <c:pt idx="1522">
                  <c:v>76.150000000000006</c:v>
                </c:pt>
                <c:pt idx="1523">
                  <c:v>76.2</c:v>
                </c:pt>
                <c:pt idx="1524">
                  <c:v>76.25</c:v>
                </c:pt>
                <c:pt idx="1525">
                  <c:v>76.3</c:v>
                </c:pt>
                <c:pt idx="1526">
                  <c:v>76.349999999999994</c:v>
                </c:pt>
                <c:pt idx="1527">
                  <c:v>76.400000000000006</c:v>
                </c:pt>
                <c:pt idx="1528">
                  <c:v>76.45</c:v>
                </c:pt>
                <c:pt idx="1529">
                  <c:v>76.5</c:v>
                </c:pt>
                <c:pt idx="1530">
                  <c:v>76.55</c:v>
                </c:pt>
                <c:pt idx="1531">
                  <c:v>76.599999999999994</c:v>
                </c:pt>
                <c:pt idx="1532">
                  <c:v>76.650000000000006</c:v>
                </c:pt>
                <c:pt idx="1533">
                  <c:v>76.7</c:v>
                </c:pt>
                <c:pt idx="1534">
                  <c:v>76.75</c:v>
                </c:pt>
                <c:pt idx="1535">
                  <c:v>76.8</c:v>
                </c:pt>
                <c:pt idx="1536">
                  <c:v>76.849999999999994</c:v>
                </c:pt>
                <c:pt idx="1537">
                  <c:v>76.900000000000006</c:v>
                </c:pt>
                <c:pt idx="1538">
                  <c:v>76.95</c:v>
                </c:pt>
                <c:pt idx="1539">
                  <c:v>77</c:v>
                </c:pt>
                <c:pt idx="1540">
                  <c:v>77.05</c:v>
                </c:pt>
                <c:pt idx="1541">
                  <c:v>77.099999999999994</c:v>
                </c:pt>
                <c:pt idx="1542">
                  <c:v>77.150000000000006</c:v>
                </c:pt>
                <c:pt idx="1543">
                  <c:v>77.2</c:v>
                </c:pt>
                <c:pt idx="1544">
                  <c:v>77.25</c:v>
                </c:pt>
                <c:pt idx="1545">
                  <c:v>77.3</c:v>
                </c:pt>
                <c:pt idx="1546">
                  <c:v>77.349999999999994</c:v>
                </c:pt>
                <c:pt idx="1547">
                  <c:v>77.400000000000006</c:v>
                </c:pt>
                <c:pt idx="1548">
                  <c:v>77.45</c:v>
                </c:pt>
                <c:pt idx="1549">
                  <c:v>77.5</c:v>
                </c:pt>
                <c:pt idx="1550">
                  <c:v>77.55</c:v>
                </c:pt>
                <c:pt idx="1551">
                  <c:v>77.599999999999994</c:v>
                </c:pt>
                <c:pt idx="1552">
                  <c:v>77.650000000000006</c:v>
                </c:pt>
                <c:pt idx="1553">
                  <c:v>77.7</c:v>
                </c:pt>
                <c:pt idx="1554">
                  <c:v>77.75</c:v>
                </c:pt>
                <c:pt idx="1555">
                  <c:v>77.8</c:v>
                </c:pt>
                <c:pt idx="1556">
                  <c:v>77.849999999999994</c:v>
                </c:pt>
                <c:pt idx="1557">
                  <c:v>77.900000000000006</c:v>
                </c:pt>
                <c:pt idx="1558">
                  <c:v>77.95</c:v>
                </c:pt>
                <c:pt idx="1559">
                  <c:v>78</c:v>
                </c:pt>
                <c:pt idx="1560">
                  <c:v>78.05</c:v>
                </c:pt>
                <c:pt idx="1561">
                  <c:v>78.099999999999994</c:v>
                </c:pt>
                <c:pt idx="1562">
                  <c:v>78.150000000000006</c:v>
                </c:pt>
                <c:pt idx="1563">
                  <c:v>78.2</c:v>
                </c:pt>
                <c:pt idx="1564">
                  <c:v>78.25</c:v>
                </c:pt>
                <c:pt idx="1565">
                  <c:v>78.3</c:v>
                </c:pt>
                <c:pt idx="1566">
                  <c:v>78.349999999999994</c:v>
                </c:pt>
                <c:pt idx="1567">
                  <c:v>78.400000000000006</c:v>
                </c:pt>
                <c:pt idx="1568">
                  <c:v>78.45</c:v>
                </c:pt>
                <c:pt idx="1569">
                  <c:v>78.5</c:v>
                </c:pt>
                <c:pt idx="1570">
                  <c:v>78.55</c:v>
                </c:pt>
                <c:pt idx="1571">
                  <c:v>78.599999999999994</c:v>
                </c:pt>
                <c:pt idx="1572">
                  <c:v>78.650000000000006</c:v>
                </c:pt>
                <c:pt idx="1573">
                  <c:v>78.7</c:v>
                </c:pt>
                <c:pt idx="1574">
                  <c:v>78.75</c:v>
                </c:pt>
                <c:pt idx="1575">
                  <c:v>78.8</c:v>
                </c:pt>
                <c:pt idx="1576">
                  <c:v>78.849999999999994</c:v>
                </c:pt>
                <c:pt idx="1577">
                  <c:v>78.900000000000006</c:v>
                </c:pt>
                <c:pt idx="1578">
                  <c:v>78.95</c:v>
                </c:pt>
                <c:pt idx="1579">
                  <c:v>79</c:v>
                </c:pt>
                <c:pt idx="1580">
                  <c:v>79.05</c:v>
                </c:pt>
                <c:pt idx="1581">
                  <c:v>79.099999999999994</c:v>
                </c:pt>
                <c:pt idx="1582">
                  <c:v>79.150000000000006</c:v>
                </c:pt>
                <c:pt idx="1583">
                  <c:v>79.2</c:v>
                </c:pt>
                <c:pt idx="1584">
                  <c:v>79.25</c:v>
                </c:pt>
                <c:pt idx="1585">
                  <c:v>79.3</c:v>
                </c:pt>
                <c:pt idx="1586">
                  <c:v>79.349999999999994</c:v>
                </c:pt>
                <c:pt idx="1587">
                  <c:v>79.400000000000006</c:v>
                </c:pt>
                <c:pt idx="1588">
                  <c:v>79.45</c:v>
                </c:pt>
                <c:pt idx="1589">
                  <c:v>79.5</c:v>
                </c:pt>
                <c:pt idx="1590">
                  <c:v>79.55</c:v>
                </c:pt>
                <c:pt idx="1591">
                  <c:v>79.599999999999994</c:v>
                </c:pt>
                <c:pt idx="1592">
                  <c:v>79.650000000000006</c:v>
                </c:pt>
                <c:pt idx="1593">
                  <c:v>79.7</c:v>
                </c:pt>
                <c:pt idx="1594">
                  <c:v>79.75</c:v>
                </c:pt>
                <c:pt idx="1595">
                  <c:v>79.8</c:v>
                </c:pt>
                <c:pt idx="1596">
                  <c:v>79.849999999999994</c:v>
                </c:pt>
                <c:pt idx="1597">
                  <c:v>79.900000000000006</c:v>
                </c:pt>
                <c:pt idx="1598">
                  <c:v>79.95</c:v>
                </c:pt>
                <c:pt idx="1599">
                  <c:v>80</c:v>
                </c:pt>
                <c:pt idx="1600">
                  <c:v>80.05</c:v>
                </c:pt>
                <c:pt idx="1601">
                  <c:v>80.099999999999994</c:v>
                </c:pt>
                <c:pt idx="1602">
                  <c:v>80.150000000000006</c:v>
                </c:pt>
                <c:pt idx="1603">
                  <c:v>80.2</c:v>
                </c:pt>
                <c:pt idx="1604">
                  <c:v>80.25</c:v>
                </c:pt>
                <c:pt idx="1605">
                  <c:v>80.3</c:v>
                </c:pt>
                <c:pt idx="1606">
                  <c:v>80.349999999999994</c:v>
                </c:pt>
                <c:pt idx="1607">
                  <c:v>80.400000000000006</c:v>
                </c:pt>
                <c:pt idx="1608">
                  <c:v>80.45</c:v>
                </c:pt>
                <c:pt idx="1609">
                  <c:v>80.5</c:v>
                </c:pt>
                <c:pt idx="1610">
                  <c:v>80.55</c:v>
                </c:pt>
                <c:pt idx="1611">
                  <c:v>80.599999999999994</c:v>
                </c:pt>
                <c:pt idx="1612">
                  <c:v>80.650000000000006</c:v>
                </c:pt>
                <c:pt idx="1613">
                  <c:v>80.7</c:v>
                </c:pt>
                <c:pt idx="1614">
                  <c:v>80.75</c:v>
                </c:pt>
                <c:pt idx="1615">
                  <c:v>80.8</c:v>
                </c:pt>
                <c:pt idx="1616">
                  <c:v>80.849999999999994</c:v>
                </c:pt>
                <c:pt idx="1617">
                  <c:v>80.900000000000006</c:v>
                </c:pt>
                <c:pt idx="1618">
                  <c:v>80.95</c:v>
                </c:pt>
                <c:pt idx="1619">
                  <c:v>81</c:v>
                </c:pt>
                <c:pt idx="1620">
                  <c:v>81.05</c:v>
                </c:pt>
                <c:pt idx="1621">
                  <c:v>81.099999999999994</c:v>
                </c:pt>
                <c:pt idx="1622">
                  <c:v>81.150000000000006</c:v>
                </c:pt>
                <c:pt idx="1623">
                  <c:v>81.2</c:v>
                </c:pt>
                <c:pt idx="1624">
                  <c:v>81.25</c:v>
                </c:pt>
                <c:pt idx="1625">
                  <c:v>81.3</c:v>
                </c:pt>
                <c:pt idx="1626">
                  <c:v>81.349999999999994</c:v>
                </c:pt>
                <c:pt idx="1627">
                  <c:v>81.400000000000006</c:v>
                </c:pt>
                <c:pt idx="1628">
                  <c:v>81.45</c:v>
                </c:pt>
                <c:pt idx="1629">
                  <c:v>81.5</c:v>
                </c:pt>
                <c:pt idx="1630">
                  <c:v>81.55</c:v>
                </c:pt>
                <c:pt idx="1631">
                  <c:v>81.599999999999994</c:v>
                </c:pt>
                <c:pt idx="1632">
                  <c:v>81.650000000000006</c:v>
                </c:pt>
                <c:pt idx="1633">
                  <c:v>81.7</c:v>
                </c:pt>
                <c:pt idx="1634">
                  <c:v>81.75</c:v>
                </c:pt>
                <c:pt idx="1635">
                  <c:v>81.8</c:v>
                </c:pt>
                <c:pt idx="1636">
                  <c:v>81.849999999999994</c:v>
                </c:pt>
                <c:pt idx="1637">
                  <c:v>81.900000000000006</c:v>
                </c:pt>
                <c:pt idx="1638">
                  <c:v>81.95</c:v>
                </c:pt>
                <c:pt idx="1639">
                  <c:v>82</c:v>
                </c:pt>
                <c:pt idx="1640">
                  <c:v>82.05</c:v>
                </c:pt>
                <c:pt idx="1641">
                  <c:v>82.1</c:v>
                </c:pt>
                <c:pt idx="1642">
                  <c:v>82.15</c:v>
                </c:pt>
                <c:pt idx="1643">
                  <c:v>82.2</c:v>
                </c:pt>
                <c:pt idx="1644">
                  <c:v>82.25</c:v>
                </c:pt>
                <c:pt idx="1645">
                  <c:v>82.3</c:v>
                </c:pt>
                <c:pt idx="1646">
                  <c:v>82.35</c:v>
                </c:pt>
                <c:pt idx="1647">
                  <c:v>82.4</c:v>
                </c:pt>
                <c:pt idx="1648">
                  <c:v>82.45</c:v>
                </c:pt>
                <c:pt idx="1649">
                  <c:v>82.5</c:v>
                </c:pt>
                <c:pt idx="1650">
                  <c:v>82.55</c:v>
                </c:pt>
                <c:pt idx="1651">
                  <c:v>82.6</c:v>
                </c:pt>
                <c:pt idx="1652">
                  <c:v>82.65</c:v>
                </c:pt>
                <c:pt idx="1653">
                  <c:v>82.7</c:v>
                </c:pt>
                <c:pt idx="1654">
                  <c:v>82.75</c:v>
                </c:pt>
                <c:pt idx="1655">
                  <c:v>82.8</c:v>
                </c:pt>
                <c:pt idx="1656">
                  <c:v>82.85</c:v>
                </c:pt>
                <c:pt idx="1657">
                  <c:v>82.9</c:v>
                </c:pt>
                <c:pt idx="1658">
                  <c:v>82.95</c:v>
                </c:pt>
                <c:pt idx="1659">
                  <c:v>83</c:v>
                </c:pt>
                <c:pt idx="1660">
                  <c:v>83.05</c:v>
                </c:pt>
                <c:pt idx="1661">
                  <c:v>83.1</c:v>
                </c:pt>
                <c:pt idx="1662">
                  <c:v>83.15</c:v>
                </c:pt>
                <c:pt idx="1663">
                  <c:v>83.2</c:v>
                </c:pt>
                <c:pt idx="1664">
                  <c:v>83.25</c:v>
                </c:pt>
                <c:pt idx="1665">
                  <c:v>83.3</c:v>
                </c:pt>
                <c:pt idx="1666">
                  <c:v>83.35</c:v>
                </c:pt>
                <c:pt idx="1667">
                  <c:v>83.4</c:v>
                </c:pt>
                <c:pt idx="1668">
                  <c:v>83.45</c:v>
                </c:pt>
                <c:pt idx="1669">
                  <c:v>83.5</c:v>
                </c:pt>
                <c:pt idx="1670">
                  <c:v>83.55</c:v>
                </c:pt>
                <c:pt idx="1671">
                  <c:v>83.6</c:v>
                </c:pt>
                <c:pt idx="1672">
                  <c:v>83.65</c:v>
                </c:pt>
                <c:pt idx="1673">
                  <c:v>83.7</c:v>
                </c:pt>
                <c:pt idx="1674">
                  <c:v>83.75</c:v>
                </c:pt>
                <c:pt idx="1675">
                  <c:v>83.8</c:v>
                </c:pt>
                <c:pt idx="1676">
                  <c:v>83.85</c:v>
                </c:pt>
                <c:pt idx="1677">
                  <c:v>83.9</c:v>
                </c:pt>
                <c:pt idx="1678">
                  <c:v>83.95</c:v>
                </c:pt>
                <c:pt idx="1679">
                  <c:v>84</c:v>
                </c:pt>
                <c:pt idx="1680">
                  <c:v>84.05</c:v>
                </c:pt>
                <c:pt idx="1681">
                  <c:v>84.1</c:v>
                </c:pt>
                <c:pt idx="1682">
                  <c:v>84.15</c:v>
                </c:pt>
                <c:pt idx="1683">
                  <c:v>84.2</c:v>
                </c:pt>
                <c:pt idx="1684">
                  <c:v>84.25</c:v>
                </c:pt>
                <c:pt idx="1685">
                  <c:v>84.3</c:v>
                </c:pt>
                <c:pt idx="1686">
                  <c:v>84.35</c:v>
                </c:pt>
                <c:pt idx="1687">
                  <c:v>84.4</c:v>
                </c:pt>
                <c:pt idx="1688">
                  <c:v>84.45</c:v>
                </c:pt>
                <c:pt idx="1689">
                  <c:v>84.5</c:v>
                </c:pt>
                <c:pt idx="1690">
                  <c:v>84.55</c:v>
                </c:pt>
                <c:pt idx="1691">
                  <c:v>84.6</c:v>
                </c:pt>
                <c:pt idx="1692">
                  <c:v>84.65</c:v>
                </c:pt>
                <c:pt idx="1693">
                  <c:v>84.7</c:v>
                </c:pt>
                <c:pt idx="1694">
                  <c:v>84.75</c:v>
                </c:pt>
                <c:pt idx="1695">
                  <c:v>84.8</c:v>
                </c:pt>
                <c:pt idx="1696">
                  <c:v>84.85</c:v>
                </c:pt>
                <c:pt idx="1697">
                  <c:v>84.9</c:v>
                </c:pt>
                <c:pt idx="1698">
                  <c:v>84.95</c:v>
                </c:pt>
                <c:pt idx="1699">
                  <c:v>85</c:v>
                </c:pt>
                <c:pt idx="1700">
                  <c:v>85.05</c:v>
                </c:pt>
                <c:pt idx="1701">
                  <c:v>85.1</c:v>
                </c:pt>
                <c:pt idx="1702">
                  <c:v>85.15</c:v>
                </c:pt>
                <c:pt idx="1703">
                  <c:v>85.2</c:v>
                </c:pt>
                <c:pt idx="1704">
                  <c:v>85.25</c:v>
                </c:pt>
                <c:pt idx="1705">
                  <c:v>85.3</c:v>
                </c:pt>
                <c:pt idx="1706">
                  <c:v>85.35</c:v>
                </c:pt>
                <c:pt idx="1707">
                  <c:v>85.4</c:v>
                </c:pt>
                <c:pt idx="1708">
                  <c:v>85.45</c:v>
                </c:pt>
                <c:pt idx="1709">
                  <c:v>85.5</c:v>
                </c:pt>
                <c:pt idx="1710">
                  <c:v>85.55</c:v>
                </c:pt>
                <c:pt idx="1711">
                  <c:v>85.6</c:v>
                </c:pt>
                <c:pt idx="1712">
                  <c:v>85.65</c:v>
                </c:pt>
                <c:pt idx="1713">
                  <c:v>85.7</c:v>
                </c:pt>
                <c:pt idx="1714">
                  <c:v>85.75</c:v>
                </c:pt>
                <c:pt idx="1715">
                  <c:v>85.8</c:v>
                </c:pt>
                <c:pt idx="1716">
                  <c:v>85.85</c:v>
                </c:pt>
                <c:pt idx="1717">
                  <c:v>85.9</c:v>
                </c:pt>
                <c:pt idx="1718">
                  <c:v>85.95</c:v>
                </c:pt>
                <c:pt idx="1719">
                  <c:v>86</c:v>
                </c:pt>
                <c:pt idx="1720">
                  <c:v>86.05</c:v>
                </c:pt>
                <c:pt idx="1721">
                  <c:v>86.1</c:v>
                </c:pt>
                <c:pt idx="1722">
                  <c:v>86.15</c:v>
                </c:pt>
                <c:pt idx="1723">
                  <c:v>86.2</c:v>
                </c:pt>
                <c:pt idx="1724">
                  <c:v>86.25</c:v>
                </c:pt>
                <c:pt idx="1725">
                  <c:v>86.3</c:v>
                </c:pt>
                <c:pt idx="1726">
                  <c:v>86.35</c:v>
                </c:pt>
                <c:pt idx="1727">
                  <c:v>86.4</c:v>
                </c:pt>
                <c:pt idx="1728">
                  <c:v>86.45</c:v>
                </c:pt>
                <c:pt idx="1729">
                  <c:v>86.5</c:v>
                </c:pt>
                <c:pt idx="1730">
                  <c:v>86.55</c:v>
                </c:pt>
                <c:pt idx="1731">
                  <c:v>86.6</c:v>
                </c:pt>
                <c:pt idx="1732">
                  <c:v>86.65</c:v>
                </c:pt>
                <c:pt idx="1733">
                  <c:v>86.7</c:v>
                </c:pt>
                <c:pt idx="1734">
                  <c:v>86.75</c:v>
                </c:pt>
                <c:pt idx="1735">
                  <c:v>86.8</c:v>
                </c:pt>
                <c:pt idx="1736">
                  <c:v>86.85</c:v>
                </c:pt>
                <c:pt idx="1737">
                  <c:v>86.9</c:v>
                </c:pt>
                <c:pt idx="1738">
                  <c:v>86.95</c:v>
                </c:pt>
                <c:pt idx="1739">
                  <c:v>87</c:v>
                </c:pt>
                <c:pt idx="1740">
                  <c:v>87.05</c:v>
                </c:pt>
                <c:pt idx="1741">
                  <c:v>87.1</c:v>
                </c:pt>
                <c:pt idx="1742">
                  <c:v>87.15</c:v>
                </c:pt>
                <c:pt idx="1743">
                  <c:v>87.2</c:v>
                </c:pt>
                <c:pt idx="1744">
                  <c:v>87.25</c:v>
                </c:pt>
                <c:pt idx="1745">
                  <c:v>87.3</c:v>
                </c:pt>
                <c:pt idx="1746">
                  <c:v>87.35</c:v>
                </c:pt>
                <c:pt idx="1747">
                  <c:v>87.4</c:v>
                </c:pt>
                <c:pt idx="1748">
                  <c:v>87.45</c:v>
                </c:pt>
                <c:pt idx="1749">
                  <c:v>87.5</c:v>
                </c:pt>
                <c:pt idx="1750">
                  <c:v>87.55</c:v>
                </c:pt>
                <c:pt idx="1751">
                  <c:v>87.6</c:v>
                </c:pt>
                <c:pt idx="1752">
                  <c:v>87.65</c:v>
                </c:pt>
                <c:pt idx="1753">
                  <c:v>87.7</c:v>
                </c:pt>
                <c:pt idx="1754">
                  <c:v>87.75</c:v>
                </c:pt>
                <c:pt idx="1755">
                  <c:v>87.8</c:v>
                </c:pt>
                <c:pt idx="1756">
                  <c:v>87.85</c:v>
                </c:pt>
                <c:pt idx="1757">
                  <c:v>87.9</c:v>
                </c:pt>
                <c:pt idx="1758">
                  <c:v>87.95</c:v>
                </c:pt>
                <c:pt idx="1759">
                  <c:v>88</c:v>
                </c:pt>
                <c:pt idx="1760">
                  <c:v>88.05</c:v>
                </c:pt>
                <c:pt idx="1761">
                  <c:v>88.1</c:v>
                </c:pt>
                <c:pt idx="1762">
                  <c:v>88.15</c:v>
                </c:pt>
                <c:pt idx="1763">
                  <c:v>88.2</c:v>
                </c:pt>
                <c:pt idx="1764">
                  <c:v>88.25</c:v>
                </c:pt>
                <c:pt idx="1765">
                  <c:v>88.3</c:v>
                </c:pt>
                <c:pt idx="1766">
                  <c:v>88.35</c:v>
                </c:pt>
                <c:pt idx="1767">
                  <c:v>88.4</c:v>
                </c:pt>
                <c:pt idx="1768">
                  <c:v>88.45</c:v>
                </c:pt>
                <c:pt idx="1769">
                  <c:v>88.5</c:v>
                </c:pt>
                <c:pt idx="1770">
                  <c:v>88.55</c:v>
                </c:pt>
                <c:pt idx="1771">
                  <c:v>88.6</c:v>
                </c:pt>
                <c:pt idx="1772">
                  <c:v>88.65</c:v>
                </c:pt>
                <c:pt idx="1773">
                  <c:v>88.7</c:v>
                </c:pt>
                <c:pt idx="1774">
                  <c:v>88.75</c:v>
                </c:pt>
                <c:pt idx="1775">
                  <c:v>88.8</c:v>
                </c:pt>
                <c:pt idx="1776">
                  <c:v>88.85</c:v>
                </c:pt>
                <c:pt idx="1777">
                  <c:v>88.9</c:v>
                </c:pt>
                <c:pt idx="1778">
                  <c:v>88.95</c:v>
                </c:pt>
                <c:pt idx="1779">
                  <c:v>89</c:v>
                </c:pt>
                <c:pt idx="1780">
                  <c:v>89.05</c:v>
                </c:pt>
                <c:pt idx="1781">
                  <c:v>89.1</c:v>
                </c:pt>
                <c:pt idx="1782">
                  <c:v>89.15</c:v>
                </c:pt>
                <c:pt idx="1783">
                  <c:v>89.2</c:v>
                </c:pt>
                <c:pt idx="1784">
                  <c:v>89.25</c:v>
                </c:pt>
                <c:pt idx="1785">
                  <c:v>89.3</c:v>
                </c:pt>
                <c:pt idx="1786">
                  <c:v>89.35</c:v>
                </c:pt>
                <c:pt idx="1787">
                  <c:v>89.4</c:v>
                </c:pt>
                <c:pt idx="1788">
                  <c:v>89.45</c:v>
                </c:pt>
                <c:pt idx="1789">
                  <c:v>89.5</c:v>
                </c:pt>
                <c:pt idx="1790">
                  <c:v>89.55</c:v>
                </c:pt>
                <c:pt idx="1791">
                  <c:v>89.6</c:v>
                </c:pt>
                <c:pt idx="1792">
                  <c:v>89.65</c:v>
                </c:pt>
                <c:pt idx="1793">
                  <c:v>89.7</c:v>
                </c:pt>
                <c:pt idx="1794">
                  <c:v>89.75</c:v>
                </c:pt>
                <c:pt idx="1795">
                  <c:v>89.8</c:v>
                </c:pt>
                <c:pt idx="1796">
                  <c:v>89.85</c:v>
                </c:pt>
                <c:pt idx="1797">
                  <c:v>89.9</c:v>
                </c:pt>
                <c:pt idx="1798">
                  <c:v>89.95</c:v>
                </c:pt>
                <c:pt idx="1799">
                  <c:v>90</c:v>
                </c:pt>
                <c:pt idx="1800">
                  <c:v>90.05</c:v>
                </c:pt>
                <c:pt idx="1801">
                  <c:v>90.1</c:v>
                </c:pt>
                <c:pt idx="1802">
                  <c:v>90.15</c:v>
                </c:pt>
                <c:pt idx="1803">
                  <c:v>90.2</c:v>
                </c:pt>
                <c:pt idx="1804">
                  <c:v>90.25</c:v>
                </c:pt>
                <c:pt idx="1805">
                  <c:v>90.3</c:v>
                </c:pt>
                <c:pt idx="1806">
                  <c:v>90.35</c:v>
                </c:pt>
                <c:pt idx="1807">
                  <c:v>90.4</c:v>
                </c:pt>
                <c:pt idx="1808">
                  <c:v>90.45</c:v>
                </c:pt>
                <c:pt idx="1809">
                  <c:v>90.5</c:v>
                </c:pt>
                <c:pt idx="1810">
                  <c:v>90.55</c:v>
                </c:pt>
                <c:pt idx="1811">
                  <c:v>90.6</c:v>
                </c:pt>
                <c:pt idx="1812">
                  <c:v>90.65</c:v>
                </c:pt>
                <c:pt idx="1813">
                  <c:v>90.7</c:v>
                </c:pt>
                <c:pt idx="1814">
                  <c:v>90.75</c:v>
                </c:pt>
                <c:pt idx="1815">
                  <c:v>90.8</c:v>
                </c:pt>
                <c:pt idx="1816">
                  <c:v>90.85</c:v>
                </c:pt>
                <c:pt idx="1817">
                  <c:v>90.9</c:v>
                </c:pt>
                <c:pt idx="1818">
                  <c:v>90.95</c:v>
                </c:pt>
                <c:pt idx="1819">
                  <c:v>91</c:v>
                </c:pt>
                <c:pt idx="1820">
                  <c:v>91.05</c:v>
                </c:pt>
                <c:pt idx="1821">
                  <c:v>91.1</c:v>
                </c:pt>
                <c:pt idx="1822">
                  <c:v>91.15</c:v>
                </c:pt>
                <c:pt idx="1823">
                  <c:v>91.2</c:v>
                </c:pt>
                <c:pt idx="1824">
                  <c:v>91.25</c:v>
                </c:pt>
                <c:pt idx="1825">
                  <c:v>91.3</c:v>
                </c:pt>
                <c:pt idx="1826">
                  <c:v>91.35</c:v>
                </c:pt>
                <c:pt idx="1827">
                  <c:v>91.4</c:v>
                </c:pt>
                <c:pt idx="1828">
                  <c:v>91.45</c:v>
                </c:pt>
                <c:pt idx="1829">
                  <c:v>91.5</c:v>
                </c:pt>
                <c:pt idx="1830">
                  <c:v>91.55</c:v>
                </c:pt>
                <c:pt idx="1831">
                  <c:v>91.6</c:v>
                </c:pt>
                <c:pt idx="1832">
                  <c:v>91.65</c:v>
                </c:pt>
                <c:pt idx="1833">
                  <c:v>91.7</c:v>
                </c:pt>
                <c:pt idx="1834">
                  <c:v>91.75</c:v>
                </c:pt>
                <c:pt idx="1835">
                  <c:v>91.8</c:v>
                </c:pt>
                <c:pt idx="1836">
                  <c:v>91.85</c:v>
                </c:pt>
                <c:pt idx="1837">
                  <c:v>91.9</c:v>
                </c:pt>
                <c:pt idx="1838">
                  <c:v>91.95</c:v>
                </c:pt>
                <c:pt idx="1839">
                  <c:v>92</c:v>
                </c:pt>
                <c:pt idx="1840">
                  <c:v>92.05</c:v>
                </c:pt>
                <c:pt idx="1841">
                  <c:v>92.1</c:v>
                </c:pt>
                <c:pt idx="1842">
                  <c:v>92.15</c:v>
                </c:pt>
                <c:pt idx="1843">
                  <c:v>92.2</c:v>
                </c:pt>
                <c:pt idx="1844">
                  <c:v>92.25</c:v>
                </c:pt>
                <c:pt idx="1845">
                  <c:v>92.3</c:v>
                </c:pt>
                <c:pt idx="1846">
                  <c:v>92.35</c:v>
                </c:pt>
                <c:pt idx="1847">
                  <c:v>92.4</c:v>
                </c:pt>
                <c:pt idx="1848">
                  <c:v>92.45</c:v>
                </c:pt>
                <c:pt idx="1849">
                  <c:v>92.5</c:v>
                </c:pt>
                <c:pt idx="1850">
                  <c:v>92.55</c:v>
                </c:pt>
                <c:pt idx="1851">
                  <c:v>92.6</c:v>
                </c:pt>
                <c:pt idx="1852">
                  <c:v>92.65</c:v>
                </c:pt>
                <c:pt idx="1853">
                  <c:v>92.7</c:v>
                </c:pt>
                <c:pt idx="1854">
                  <c:v>92.75</c:v>
                </c:pt>
                <c:pt idx="1855">
                  <c:v>92.8</c:v>
                </c:pt>
                <c:pt idx="1856">
                  <c:v>92.85</c:v>
                </c:pt>
                <c:pt idx="1857">
                  <c:v>92.9</c:v>
                </c:pt>
                <c:pt idx="1858">
                  <c:v>92.95</c:v>
                </c:pt>
                <c:pt idx="1859">
                  <c:v>93</c:v>
                </c:pt>
                <c:pt idx="1860">
                  <c:v>93.05</c:v>
                </c:pt>
                <c:pt idx="1861">
                  <c:v>93.1</c:v>
                </c:pt>
                <c:pt idx="1862">
                  <c:v>93.15</c:v>
                </c:pt>
                <c:pt idx="1863">
                  <c:v>93.2</c:v>
                </c:pt>
                <c:pt idx="1864">
                  <c:v>93.25</c:v>
                </c:pt>
                <c:pt idx="1865">
                  <c:v>93.3</c:v>
                </c:pt>
                <c:pt idx="1866">
                  <c:v>93.35</c:v>
                </c:pt>
                <c:pt idx="1867">
                  <c:v>93.4</c:v>
                </c:pt>
                <c:pt idx="1868">
                  <c:v>93.45</c:v>
                </c:pt>
                <c:pt idx="1869">
                  <c:v>93.5</c:v>
                </c:pt>
                <c:pt idx="1870">
                  <c:v>93.55</c:v>
                </c:pt>
                <c:pt idx="1871">
                  <c:v>93.6</c:v>
                </c:pt>
                <c:pt idx="1872">
                  <c:v>93.65</c:v>
                </c:pt>
                <c:pt idx="1873">
                  <c:v>93.7</c:v>
                </c:pt>
                <c:pt idx="1874">
                  <c:v>93.75</c:v>
                </c:pt>
                <c:pt idx="1875">
                  <c:v>93.8</c:v>
                </c:pt>
                <c:pt idx="1876">
                  <c:v>93.85</c:v>
                </c:pt>
                <c:pt idx="1877">
                  <c:v>93.9</c:v>
                </c:pt>
                <c:pt idx="1878">
                  <c:v>93.95</c:v>
                </c:pt>
                <c:pt idx="1879">
                  <c:v>94</c:v>
                </c:pt>
                <c:pt idx="1880">
                  <c:v>94.05</c:v>
                </c:pt>
                <c:pt idx="1881">
                  <c:v>94.1</c:v>
                </c:pt>
                <c:pt idx="1882">
                  <c:v>94.15</c:v>
                </c:pt>
                <c:pt idx="1883">
                  <c:v>94.2</c:v>
                </c:pt>
                <c:pt idx="1884">
                  <c:v>94.25</c:v>
                </c:pt>
                <c:pt idx="1885">
                  <c:v>94.3</c:v>
                </c:pt>
                <c:pt idx="1886">
                  <c:v>94.35</c:v>
                </c:pt>
                <c:pt idx="1887">
                  <c:v>94.4</c:v>
                </c:pt>
                <c:pt idx="1888">
                  <c:v>94.45</c:v>
                </c:pt>
                <c:pt idx="1889">
                  <c:v>94.5</c:v>
                </c:pt>
                <c:pt idx="1890">
                  <c:v>94.55</c:v>
                </c:pt>
                <c:pt idx="1891">
                  <c:v>94.6</c:v>
                </c:pt>
                <c:pt idx="1892">
                  <c:v>94.65</c:v>
                </c:pt>
                <c:pt idx="1893">
                  <c:v>94.7</c:v>
                </c:pt>
                <c:pt idx="1894">
                  <c:v>94.75</c:v>
                </c:pt>
                <c:pt idx="1895">
                  <c:v>94.8</c:v>
                </c:pt>
                <c:pt idx="1896">
                  <c:v>94.85</c:v>
                </c:pt>
                <c:pt idx="1897">
                  <c:v>94.9</c:v>
                </c:pt>
                <c:pt idx="1898">
                  <c:v>94.95</c:v>
                </c:pt>
                <c:pt idx="1899">
                  <c:v>95</c:v>
                </c:pt>
                <c:pt idx="1900">
                  <c:v>95.05</c:v>
                </c:pt>
                <c:pt idx="1901">
                  <c:v>95.1</c:v>
                </c:pt>
                <c:pt idx="1902">
                  <c:v>95.15</c:v>
                </c:pt>
                <c:pt idx="1903">
                  <c:v>95.2</c:v>
                </c:pt>
                <c:pt idx="1904">
                  <c:v>95.25</c:v>
                </c:pt>
                <c:pt idx="1905">
                  <c:v>95.3</c:v>
                </c:pt>
                <c:pt idx="1906">
                  <c:v>95.35</c:v>
                </c:pt>
                <c:pt idx="1907">
                  <c:v>95.4</c:v>
                </c:pt>
                <c:pt idx="1908">
                  <c:v>95.45</c:v>
                </c:pt>
                <c:pt idx="1909">
                  <c:v>95.5</c:v>
                </c:pt>
                <c:pt idx="1910">
                  <c:v>95.55</c:v>
                </c:pt>
                <c:pt idx="1911">
                  <c:v>95.6</c:v>
                </c:pt>
                <c:pt idx="1912">
                  <c:v>95.65</c:v>
                </c:pt>
                <c:pt idx="1913">
                  <c:v>95.7</c:v>
                </c:pt>
                <c:pt idx="1914">
                  <c:v>95.75</c:v>
                </c:pt>
                <c:pt idx="1915">
                  <c:v>95.8</c:v>
                </c:pt>
                <c:pt idx="1916">
                  <c:v>95.85</c:v>
                </c:pt>
                <c:pt idx="1917">
                  <c:v>95.9</c:v>
                </c:pt>
                <c:pt idx="1918">
                  <c:v>95.95</c:v>
                </c:pt>
                <c:pt idx="1919">
                  <c:v>96</c:v>
                </c:pt>
                <c:pt idx="1920">
                  <c:v>96.05</c:v>
                </c:pt>
                <c:pt idx="1921">
                  <c:v>96.1</c:v>
                </c:pt>
                <c:pt idx="1922">
                  <c:v>96.15</c:v>
                </c:pt>
                <c:pt idx="1923">
                  <c:v>96.2</c:v>
                </c:pt>
                <c:pt idx="1924">
                  <c:v>96.25</c:v>
                </c:pt>
                <c:pt idx="1925">
                  <c:v>96.3</c:v>
                </c:pt>
                <c:pt idx="1926">
                  <c:v>96.35</c:v>
                </c:pt>
                <c:pt idx="1927">
                  <c:v>96.4</c:v>
                </c:pt>
                <c:pt idx="1928">
                  <c:v>96.45</c:v>
                </c:pt>
                <c:pt idx="1929">
                  <c:v>96.5</c:v>
                </c:pt>
                <c:pt idx="1930">
                  <c:v>96.55</c:v>
                </c:pt>
                <c:pt idx="1931">
                  <c:v>96.6</c:v>
                </c:pt>
                <c:pt idx="1932">
                  <c:v>96.65</c:v>
                </c:pt>
                <c:pt idx="1933">
                  <c:v>96.7</c:v>
                </c:pt>
                <c:pt idx="1934">
                  <c:v>96.75</c:v>
                </c:pt>
                <c:pt idx="1935">
                  <c:v>96.8</c:v>
                </c:pt>
                <c:pt idx="1936">
                  <c:v>96.85</c:v>
                </c:pt>
                <c:pt idx="1937">
                  <c:v>96.9</c:v>
                </c:pt>
                <c:pt idx="1938">
                  <c:v>96.95</c:v>
                </c:pt>
                <c:pt idx="1939">
                  <c:v>97</c:v>
                </c:pt>
                <c:pt idx="1940">
                  <c:v>97.05</c:v>
                </c:pt>
                <c:pt idx="1941">
                  <c:v>97.1</c:v>
                </c:pt>
                <c:pt idx="1942">
                  <c:v>97.15</c:v>
                </c:pt>
                <c:pt idx="1943">
                  <c:v>97.2</c:v>
                </c:pt>
                <c:pt idx="1944">
                  <c:v>97.25</c:v>
                </c:pt>
                <c:pt idx="1945">
                  <c:v>97.3</c:v>
                </c:pt>
                <c:pt idx="1946">
                  <c:v>97.35</c:v>
                </c:pt>
                <c:pt idx="1947">
                  <c:v>97.4</c:v>
                </c:pt>
                <c:pt idx="1948">
                  <c:v>97.45</c:v>
                </c:pt>
                <c:pt idx="1949">
                  <c:v>97.5</c:v>
                </c:pt>
                <c:pt idx="1950">
                  <c:v>97.55</c:v>
                </c:pt>
                <c:pt idx="1951">
                  <c:v>97.6</c:v>
                </c:pt>
                <c:pt idx="1952">
                  <c:v>97.65</c:v>
                </c:pt>
                <c:pt idx="1953">
                  <c:v>97.7</c:v>
                </c:pt>
                <c:pt idx="1954">
                  <c:v>97.75</c:v>
                </c:pt>
                <c:pt idx="1955">
                  <c:v>97.8</c:v>
                </c:pt>
                <c:pt idx="1956">
                  <c:v>97.85</c:v>
                </c:pt>
                <c:pt idx="1957">
                  <c:v>97.9</c:v>
                </c:pt>
                <c:pt idx="1958">
                  <c:v>97.95</c:v>
                </c:pt>
                <c:pt idx="1959">
                  <c:v>98</c:v>
                </c:pt>
                <c:pt idx="1960">
                  <c:v>98.05</c:v>
                </c:pt>
                <c:pt idx="1961">
                  <c:v>98.1</c:v>
                </c:pt>
                <c:pt idx="1962">
                  <c:v>98.15</c:v>
                </c:pt>
                <c:pt idx="1963">
                  <c:v>98.2</c:v>
                </c:pt>
                <c:pt idx="1964">
                  <c:v>98.25</c:v>
                </c:pt>
                <c:pt idx="1965">
                  <c:v>98.3</c:v>
                </c:pt>
                <c:pt idx="1966">
                  <c:v>98.35</c:v>
                </c:pt>
                <c:pt idx="1967">
                  <c:v>98.4</c:v>
                </c:pt>
                <c:pt idx="1968">
                  <c:v>98.45</c:v>
                </c:pt>
                <c:pt idx="1969">
                  <c:v>98.5</c:v>
                </c:pt>
                <c:pt idx="1970">
                  <c:v>98.55</c:v>
                </c:pt>
                <c:pt idx="1971">
                  <c:v>98.6</c:v>
                </c:pt>
                <c:pt idx="1972">
                  <c:v>98.65</c:v>
                </c:pt>
                <c:pt idx="1973">
                  <c:v>98.7</c:v>
                </c:pt>
                <c:pt idx="1974">
                  <c:v>98.75</c:v>
                </c:pt>
                <c:pt idx="1975">
                  <c:v>98.8</c:v>
                </c:pt>
                <c:pt idx="1976">
                  <c:v>98.85</c:v>
                </c:pt>
                <c:pt idx="1977">
                  <c:v>98.9</c:v>
                </c:pt>
                <c:pt idx="1978">
                  <c:v>98.95</c:v>
                </c:pt>
                <c:pt idx="1979">
                  <c:v>99</c:v>
                </c:pt>
                <c:pt idx="1980">
                  <c:v>99.05</c:v>
                </c:pt>
                <c:pt idx="1981">
                  <c:v>99.1</c:v>
                </c:pt>
                <c:pt idx="1982">
                  <c:v>99.15</c:v>
                </c:pt>
                <c:pt idx="1983">
                  <c:v>99.2</c:v>
                </c:pt>
                <c:pt idx="1984">
                  <c:v>99.25</c:v>
                </c:pt>
                <c:pt idx="1985">
                  <c:v>99.3</c:v>
                </c:pt>
                <c:pt idx="1986">
                  <c:v>99.35</c:v>
                </c:pt>
                <c:pt idx="1987">
                  <c:v>99.4</c:v>
                </c:pt>
                <c:pt idx="1988">
                  <c:v>99.45</c:v>
                </c:pt>
                <c:pt idx="1989">
                  <c:v>99.5</c:v>
                </c:pt>
                <c:pt idx="1990">
                  <c:v>99.55</c:v>
                </c:pt>
                <c:pt idx="1991">
                  <c:v>99.6</c:v>
                </c:pt>
                <c:pt idx="1992">
                  <c:v>99.65</c:v>
                </c:pt>
                <c:pt idx="1993">
                  <c:v>99.7</c:v>
                </c:pt>
                <c:pt idx="1994">
                  <c:v>99.75</c:v>
                </c:pt>
                <c:pt idx="1995">
                  <c:v>99.8</c:v>
                </c:pt>
                <c:pt idx="1996">
                  <c:v>99.85</c:v>
                </c:pt>
                <c:pt idx="1997">
                  <c:v>99.9</c:v>
                </c:pt>
                <c:pt idx="1998">
                  <c:v>99.95</c:v>
                </c:pt>
                <c:pt idx="1999">
                  <c:v>100</c:v>
                </c:pt>
                <c:pt idx="2000">
                  <c:v>100.05</c:v>
                </c:pt>
                <c:pt idx="2001">
                  <c:v>100.1</c:v>
                </c:pt>
                <c:pt idx="2002">
                  <c:v>100.15</c:v>
                </c:pt>
                <c:pt idx="2003">
                  <c:v>100.2</c:v>
                </c:pt>
                <c:pt idx="2004">
                  <c:v>100.25</c:v>
                </c:pt>
                <c:pt idx="2005">
                  <c:v>100.3</c:v>
                </c:pt>
                <c:pt idx="2006">
                  <c:v>100.35</c:v>
                </c:pt>
                <c:pt idx="2007">
                  <c:v>100.4</c:v>
                </c:pt>
                <c:pt idx="2008">
                  <c:v>100.45</c:v>
                </c:pt>
                <c:pt idx="2009">
                  <c:v>100.5</c:v>
                </c:pt>
                <c:pt idx="2010">
                  <c:v>100.55</c:v>
                </c:pt>
                <c:pt idx="2011">
                  <c:v>100.6</c:v>
                </c:pt>
                <c:pt idx="2012">
                  <c:v>100.65</c:v>
                </c:pt>
                <c:pt idx="2013">
                  <c:v>100.7</c:v>
                </c:pt>
                <c:pt idx="2014">
                  <c:v>100.75</c:v>
                </c:pt>
                <c:pt idx="2015">
                  <c:v>100.8</c:v>
                </c:pt>
                <c:pt idx="2016">
                  <c:v>100.85</c:v>
                </c:pt>
                <c:pt idx="2017">
                  <c:v>100.9</c:v>
                </c:pt>
                <c:pt idx="2018">
                  <c:v>100.95</c:v>
                </c:pt>
                <c:pt idx="2019">
                  <c:v>101</c:v>
                </c:pt>
                <c:pt idx="2020">
                  <c:v>101.05</c:v>
                </c:pt>
                <c:pt idx="2021">
                  <c:v>101.1</c:v>
                </c:pt>
                <c:pt idx="2022">
                  <c:v>101.15</c:v>
                </c:pt>
                <c:pt idx="2023">
                  <c:v>101.2</c:v>
                </c:pt>
                <c:pt idx="2024">
                  <c:v>101.25</c:v>
                </c:pt>
                <c:pt idx="2025">
                  <c:v>101.3</c:v>
                </c:pt>
                <c:pt idx="2026">
                  <c:v>101.35</c:v>
                </c:pt>
                <c:pt idx="2027">
                  <c:v>101.4</c:v>
                </c:pt>
                <c:pt idx="2028">
                  <c:v>101.45</c:v>
                </c:pt>
                <c:pt idx="2029">
                  <c:v>101.5</c:v>
                </c:pt>
                <c:pt idx="2030">
                  <c:v>101.55</c:v>
                </c:pt>
                <c:pt idx="2031">
                  <c:v>101.6</c:v>
                </c:pt>
                <c:pt idx="2032">
                  <c:v>101.65</c:v>
                </c:pt>
                <c:pt idx="2033">
                  <c:v>101.7</c:v>
                </c:pt>
                <c:pt idx="2034">
                  <c:v>101.75</c:v>
                </c:pt>
                <c:pt idx="2035">
                  <c:v>101.8</c:v>
                </c:pt>
                <c:pt idx="2036">
                  <c:v>101.85</c:v>
                </c:pt>
                <c:pt idx="2037">
                  <c:v>101.9</c:v>
                </c:pt>
                <c:pt idx="2038">
                  <c:v>101.95</c:v>
                </c:pt>
                <c:pt idx="2039">
                  <c:v>102</c:v>
                </c:pt>
                <c:pt idx="2040">
                  <c:v>102.05</c:v>
                </c:pt>
                <c:pt idx="2041">
                  <c:v>102.1</c:v>
                </c:pt>
                <c:pt idx="2042">
                  <c:v>102.15</c:v>
                </c:pt>
                <c:pt idx="2043">
                  <c:v>102.2</c:v>
                </c:pt>
                <c:pt idx="2044">
                  <c:v>102.25</c:v>
                </c:pt>
                <c:pt idx="2045">
                  <c:v>102.3</c:v>
                </c:pt>
                <c:pt idx="2046">
                  <c:v>102.35</c:v>
                </c:pt>
                <c:pt idx="2047">
                  <c:v>102.4</c:v>
                </c:pt>
                <c:pt idx="2048">
                  <c:v>102.45</c:v>
                </c:pt>
                <c:pt idx="2049">
                  <c:v>102.5</c:v>
                </c:pt>
                <c:pt idx="2050">
                  <c:v>102.55</c:v>
                </c:pt>
                <c:pt idx="2051">
                  <c:v>102.6</c:v>
                </c:pt>
                <c:pt idx="2052">
                  <c:v>102.65</c:v>
                </c:pt>
                <c:pt idx="2053">
                  <c:v>102.7</c:v>
                </c:pt>
                <c:pt idx="2054">
                  <c:v>102.75</c:v>
                </c:pt>
                <c:pt idx="2055">
                  <c:v>102.8</c:v>
                </c:pt>
                <c:pt idx="2056">
                  <c:v>102.85</c:v>
                </c:pt>
                <c:pt idx="2057">
                  <c:v>102.9</c:v>
                </c:pt>
                <c:pt idx="2058">
                  <c:v>102.95</c:v>
                </c:pt>
                <c:pt idx="2059">
                  <c:v>103</c:v>
                </c:pt>
                <c:pt idx="2060">
                  <c:v>103.05</c:v>
                </c:pt>
                <c:pt idx="2061">
                  <c:v>103.1</c:v>
                </c:pt>
                <c:pt idx="2062">
                  <c:v>103.15</c:v>
                </c:pt>
                <c:pt idx="2063">
                  <c:v>103.2</c:v>
                </c:pt>
                <c:pt idx="2064">
                  <c:v>103.25</c:v>
                </c:pt>
                <c:pt idx="2065">
                  <c:v>103.3</c:v>
                </c:pt>
                <c:pt idx="2066">
                  <c:v>103.35</c:v>
                </c:pt>
                <c:pt idx="2067">
                  <c:v>103.4</c:v>
                </c:pt>
                <c:pt idx="2068">
                  <c:v>103.45</c:v>
                </c:pt>
                <c:pt idx="2069">
                  <c:v>103.5</c:v>
                </c:pt>
                <c:pt idx="2070">
                  <c:v>103.55</c:v>
                </c:pt>
                <c:pt idx="2071">
                  <c:v>103.6</c:v>
                </c:pt>
                <c:pt idx="2072">
                  <c:v>103.65</c:v>
                </c:pt>
                <c:pt idx="2073">
                  <c:v>103.7</c:v>
                </c:pt>
                <c:pt idx="2074">
                  <c:v>103.75</c:v>
                </c:pt>
                <c:pt idx="2075">
                  <c:v>103.8</c:v>
                </c:pt>
                <c:pt idx="2076">
                  <c:v>103.85</c:v>
                </c:pt>
                <c:pt idx="2077">
                  <c:v>103.9</c:v>
                </c:pt>
                <c:pt idx="2078">
                  <c:v>103.95</c:v>
                </c:pt>
                <c:pt idx="2079">
                  <c:v>104</c:v>
                </c:pt>
                <c:pt idx="2080">
                  <c:v>104.05</c:v>
                </c:pt>
                <c:pt idx="2081">
                  <c:v>104.1</c:v>
                </c:pt>
                <c:pt idx="2082">
                  <c:v>104.15</c:v>
                </c:pt>
                <c:pt idx="2083">
                  <c:v>104.2</c:v>
                </c:pt>
                <c:pt idx="2084">
                  <c:v>104.25</c:v>
                </c:pt>
                <c:pt idx="2085">
                  <c:v>104.3</c:v>
                </c:pt>
                <c:pt idx="2086">
                  <c:v>104.35</c:v>
                </c:pt>
                <c:pt idx="2087">
                  <c:v>104.4</c:v>
                </c:pt>
                <c:pt idx="2088">
                  <c:v>104.45</c:v>
                </c:pt>
                <c:pt idx="2089">
                  <c:v>104.5</c:v>
                </c:pt>
                <c:pt idx="2090">
                  <c:v>104.55</c:v>
                </c:pt>
                <c:pt idx="2091">
                  <c:v>104.6</c:v>
                </c:pt>
                <c:pt idx="2092">
                  <c:v>104.65</c:v>
                </c:pt>
                <c:pt idx="2093">
                  <c:v>104.7</c:v>
                </c:pt>
                <c:pt idx="2094">
                  <c:v>104.75</c:v>
                </c:pt>
                <c:pt idx="2095">
                  <c:v>104.8</c:v>
                </c:pt>
                <c:pt idx="2096">
                  <c:v>104.85</c:v>
                </c:pt>
                <c:pt idx="2097">
                  <c:v>104.9</c:v>
                </c:pt>
                <c:pt idx="2098">
                  <c:v>104.95</c:v>
                </c:pt>
                <c:pt idx="2099">
                  <c:v>105</c:v>
                </c:pt>
                <c:pt idx="2100">
                  <c:v>105.05</c:v>
                </c:pt>
                <c:pt idx="2101">
                  <c:v>105.1</c:v>
                </c:pt>
                <c:pt idx="2102">
                  <c:v>105.15</c:v>
                </c:pt>
                <c:pt idx="2103">
                  <c:v>105.2</c:v>
                </c:pt>
                <c:pt idx="2104">
                  <c:v>105.25</c:v>
                </c:pt>
                <c:pt idx="2105">
                  <c:v>105.3</c:v>
                </c:pt>
                <c:pt idx="2106">
                  <c:v>105.35</c:v>
                </c:pt>
                <c:pt idx="2107">
                  <c:v>105.4</c:v>
                </c:pt>
                <c:pt idx="2108">
                  <c:v>105.45</c:v>
                </c:pt>
                <c:pt idx="2109">
                  <c:v>105.5</c:v>
                </c:pt>
                <c:pt idx="2110">
                  <c:v>105.55</c:v>
                </c:pt>
                <c:pt idx="2111">
                  <c:v>105.6</c:v>
                </c:pt>
                <c:pt idx="2112">
                  <c:v>105.65</c:v>
                </c:pt>
                <c:pt idx="2113">
                  <c:v>105.7</c:v>
                </c:pt>
                <c:pt idx="2114">
                  <c:v>105.75</c:v>
                </c:pt>
                <c:pt idx="2115">
                  <c:v>105.8</c:v>
                </c:pt>
                <c:pt idx="2116">
                  <c:v>105.85</c:v>
                </c:pt>
                <c:pt idx="2117">
                  <c:v>105.9</c:v>
                </c:pt>
                <c:pt idx="2118">
                  <c:v>105.95</c:v>
                </c:pt>
                <c:pt idx="2119">
                  <c:v>106</c:v>
                </c:pt>
                <c:pt idx="2120">
                  <c:v>106.05</c:v>
                </c:pt>
                <c:pt idx="2121">
                  <c:v>106.1</c:v>
                </c:pt>
                <c:pt idx="2122">
                  <c:v>106.15</c:v>
                </c:pt>
                <c:pt idx="2123">
                  <c:v>106.2</c:v>
                </c:pt>
                <c:pt idx="2124">
                  <c:v>106.25</c:v>
                </c:pt>
                <c:pt idx="2125">
                  <c:v>106.3</c:v>
                </c:pt>
                <c:pt idx="2126">
                  <c:v>106.35</c:v>
                </c:pt>
                <c:pt idx="2127">
                  <c:v>106.4</c:v>
                </c:pt>
                <c:pt idx="2128">
                  <c:v>106.45</c:v>
                </c:pt>
                <c:pt idx="2129">
                  <c:v>106.5</c:v>
                </c:pt>
                <c:pt idx="2130">
                  <c:v>106.55</c:v>
                </c:pt>
                <c:pt idx="2131">
                  <c:v>106.6</c:v>
                </c:pt>
                <c:pt idx="2132">
                  <c:v>106.65</c:v>
                </c:pt>
                <c:pt idx="2133">
                  <c:v>106.7</c:v>
                </c:pt>
                <c:pt idx="2134">
                  <c:v>106.75</c:v>
                </c:pt>
                <c:pt idx="2135">
                  <c:v>106.8</c:v>
                </c:pt>
                <c:pt idx="2136">
                  <c:v>106.85</c:v>
                </c:pt>
                <c:pt idx="2137">
                  <c:v>106.9</c:v>
                </c:pt>
                <c:pt idx="2138">
                  <c:v>106.95</c:v>
                </c:pt>
                <c:pt idx="2139">
                  <c:v>107</c:v>
                </c:pt>
                <c:pt idx="2140">
                  <c:v>107.05</c:v>
                </c:pt>
                <c:pt idx="2141">
                  <c:v>107.1</c:v>
                </c:pt>
                <c:pt idx="2142">
                  <c:v>107.15</c:v>
                </c:pt>
                <c:pt idx="2143">
                  <c:v>107.2</c:v>
                </c:pt>
                <c:pt idx="2144">
                  <c:v>107.25</c:v>
                </c:pt>
                <c:pt idx="2145">
                  <c:v>107.3</c:v>
                </c:pt>
                <c:pt idx="2146">
                  <c:v>107.35</c:v>
                </c:pt>
                <c:pt idx="2147">
                  <c:v>107.4</c:v>
                </c:pt>
                <c:pt idx="2148">
                  <c:v>107.45</c:v>
                </c:pt>
                <c:pt idx="2149">
                  <c:v>107.5</c:v>
                </c:pt>
                <c:pt idx="2150">
                  <c:v>107.55</c:v>
                </c:pt>
                <c:pt idx="2151">
                  <c:v>107.6</c:v>
                </c:pt>
                <c:pt idx="2152">
                  <c:v>107.65</c:v>
                </c:pt>
                <c:pt idx="2153">
                  <c:v>107.7</c:v>
                </c:pt>
                <c:pt idx="2154">
                  <c:v>107.75</c:v>
                </c:pt>
                <c:pt idx="2155">
                  <c:v>107.8</c:v>
                </c:pt>
                <c:pt idx="2156">
                  <c:v>107.85</c:v>
                </c:pt>
                <c:pt idx="2157">
                  <c:v>107.9</c:v>
                </c:pt>
                <c:pt idx="2158">
                  <c:v>107.95</c:v>
                </c:pt>
                <c:pt idx="2159">
                  <c:v>108</c:v>
                </c:pt>
                <c:pt idx="2160">
                  <c:v>108.05</c:v>
                </c:pt>
                <c:pt idx="2161">
                  <c:v>108.1</c:v>
                </c:pt>
                <c:pt idx="2162">
                  <c:v>108.15</c:v>
                </c:pt>
                <c:pt idx="2163">
                  <c:v>108.2</c:v>
                </c:pt>
                <c:pt idx="2164">
                  <c:v>108.25</c:v>
                </c:pt>
                <c:pt idx="2165">
                  <c:v>108.3</c:v>
                </c:pt>
                <c:pt idx="2166">
                  <c:v>108.35</c:v>
                </c:pt>
                <c:pt idx="2167">
                  <c:v>108.4</c:v>
                </c:pt>
                <c:pt idx="2168">
                  <c:v>108.45</c:v>
                </c:pt>
                <c:pt idx="2169">
                  <c:v>108.5</c:v>
                </c:pt>
                <c:pt idx="2170">
                  <c:v>108.55</c:v>
                </c:pt>
                <c:pt idx="2171">
                  <c:v>108.6</c:v>
                </c:pt>
                <c:pt idx="2172">
                  <c:v>108.65</c:v>
                </c:pt>
                <c:pt idx="2173">
                  <c:v>108.7</c:v>
                </c:pt>
                <c:pt idx="2174">
                  <c:v>108.75</c:v>
                </c:pt>
                <c:pt idx="2175">
                  <c:v>108.8</c:v>
                </c:pt>
                <c:pt idx="2176">
                  <c:v>108.85</c:v>
                </c:pt>
                <c:pt idx="2177">
                  <c:v>108.9</c:v>
                </c:pt>
                <c:pt idx="2178">
                  <c:v>108.95</c:v>
                </c:pt>
                <c:pt idx="2179">
                  <c:v>109</c:v>
                </c:pt>
                <c:pt idx="2180">
                  <c:v>109.05</c:v>
                </c:pt>
                <c:pt idx="2181">
                  <c:v>109.1</c:v>
                </c:pt>
                <c:pt idx="2182">
                  <c:v>109.15</c:v>
                </c:pt>
                <c:pt idx="2183">
                  <c:v>109.2</c:v>
                </c:pt>
                <c:pt idx="2184">
                  <c:v>109.25</c:v>
                </c:pt>
                <c:pt idx="2185">
                  <c:v>109.3</c:v>
                </c:pt>
                <c:pt idx="2186">
                  <c:v>109.35</c:v>
                </c:pt>
                <c:pt idx="2187">
                  <c:v>109.4</c:v>
                </c:pt>
                <c:pt idx="2188">
                  <c:v>109.45</c:v>
                </c:pt>
                <c:pt idx="2189">
                  <c:v>109.5</c:v>
                </c:pt>
                <c:pt idx="2190">
                  <c:v>109.55</c:v>
                </c:pt>
                <c:pt idx="2191">
                  <c:v>109.6</c:v>
                </c:pt>
                <c:pt idx="2192">
                  <c:v>109.65</c:v>
                </c:pt>
                <c:pt idx="2193">
                  <c:v>109.7</c:v>
                </c:pt>
                <c:pt idx="2194">
                  <c:v>109.75</c:v>
                </c:pt>
                <c:pt idx="2195">
                  <c:v>109.8</c:v>
                </c:pt>
                <c:pt idx="2196">
                  <c:v>109.85</c:v>
                </c:pt>
                <c:pt idx="2197">
                  <c:v>109.9</c:v>
                </c:pt>
                <c:pt idx="2198">
                  <c:v>109.95</c:v>
                </c:pt>
                <c:pt idx="2199">
                  <c:v>110</c:v>
                </c:pt>
                <c:pt idx="2200">
                  <c:v>110.05</c:v>
                </c:pt>
                <c:pt idx="2201">
                  <c:v>110.1</c:v>
                </c:pt>
                <c:pt idx="2202">
                  <c:v>110.15</c:v>
                </c:pt>
                <c:pt idx="2203">
                  <c:v>110.2</c:v>
                </c:pt>
                <c:pt idx="2204">
                  <c:v>110.25</c:v>
                </c:pt>
                <c:pt idx="2205">
                  <c:v>110.3</c:v>
                </c:pt>
                <c:pt idx="2206">
                  <c:v>110.35</c:v>
                </c:pt>
                <c:pt idx="2207">
                  <c:v>110.4</c:v>
                </c:pt>
                <c:pt idx="2208">
                  <c:v>110.45</c:v>
                </c:pt>
                <c:pt idx="2209">
                  <c:v>110.5</c:v>
                </c:pt>
                <c:pt idx="2210">
                  <c:v>110.55</c:v>
                </c:pt>
                <c:pt idx="2211">
                  <c:v>110.6</c:v>
                </c:pt>
                <c:pt idx="2212">
                  <c:v>110.65</c:v>
                </c:pt>
                <c:pt idx="2213">
                  <c:v>110.7</c:v>
                </c:pt>
                <c:pt idx="2214">
                  <c:v>110.75</c:v>
                </c:pt>
                <c:pt idx="2215">
                  <c:v>110.8</c:v>
                </c:pt>
                <c:pt idx="2216">
                  <c:v>110.85</c:v>
                </c:pt>
                <c:pt idx="2217">
                  <c:v>110.9</c:v>
                </c:pt>
                <c:pt idx="2218">
                  <c:v>110.95</c:v>
                </c:pt>
                <c:pt idx="2219">
                  <c:v>111</c:v>
                </c:pt>
                <c:pt idx="2220">
                  <c:v>111.05</c:v>
                </c:pt>
                <c:pt idx="2221">
                  <c:v>111.1</c:v>
                </c:pt>
                <c:pt idx="2222">
                  <c:v>111.15</c:v>
                </c:pt>
                <c:pt idx="2223">
                  <c:v>111.2</c:v>
                </c:pt>
                <c:pt idx="2224">
                  <c:v>111.25</c:v>
                </c:pt>
                <c:pt idx="2225">
                  <c:v>111.3</c:v>
                </c:pt>
                <c:pt idx="2226">
                  <c:v>111.35</c:v>
                </c:pt>
                <c:pt idx="2227">
                  <c:v>111.4</c:v>
                </c:pt>
                <c:pt idx="2228">
                  <c:v>111.45</c:v>
                </c:pt>
                <c:pt idx="2229">
                  <c:v>111.5</c:v>
                </c:pt>
                <c:pt idx="2230">
                  <c:v>111.55</c:v>
                </c:pt>
                <c:pt idx="2231">
                  <c:v>111.6</c:v>
                </c:pt>
                <c:pt idx="2232">
                  <c:v>111.65</c:v>
                </c:pt>
                <c:pt idx="2233">
                  <c:v>111.7</c:v>
                </c:pt>
                <c:pt idx="2234">
                  <c:v>111.75</c:v>
                </c:pt>
                <c:pt idx="2235">
                  <c:v>111.8</c:v>
                </c:pt>
                <c:pt idx="2236">
                  <c:v>111.85</c:v>
                </c:pt>
                <c:pt idx="2237">
                  <c:v>111.9</c:v>
                </c:pt>
                <c:pt idx="2238">
                  <c:v>111.95</c:v>
                </c:pt>
                <c:pt idx="2239">
                  <c:v>112</c:v>
                </c:pt>
                <c:pt idx="2240">
                  <c:v>112.05</c:v>
                </c:pt>
                <c:pt idx="2241">
                  <c:v>112.1</c:v>
                </c:pt>
                <c:pt idx="2242">
                  <c:v>112.15</c:v>
                </c:pt>
                <c:pt idx="2243">
                  <c:v>112.2</c:v>
                </c:pt>
                <c:pt idx="2244">
                  <c:v>112.25</c:v>
                </c:pt>
                <c:pt idx="2245">
                  <c:v>112.3</c:v>
                </c:pt>
                <c:pt idx="2246">
                  <c:v>112.35</c:v>
                </c:pt>
                <c:pt idx="2247">
                  <c:v>112.4</c:v>
                </c:pt>
                <c:pt idx="2248">
                  <c:v>112.45</c:v>
                </c:pt>
                <c:pt idx="2249">
                  <c:v>112.5</c:v>
                </c:pt>
                <c:pt idx="2250">
                  <c:v>112.55</c:v>
                </c:pt>
                <c:pt idx="2251">
                  <c:v>112.6</c:v>
                </c:pt>
                <c:pt idx="2252">
                  <c:v>112.65</c:v>
                </c:pt>
                <c:pt idx="2253">
                  <c:v>112.7</c:v>
                </c:pt>
                <c:pt idx="2254">
                  <c:v>112.75</c:v>
                </c:pt>
                <c:pt idx="2255">
                  <c:v>112.8</c:v>
                </c:pt>
                <c:pt idx="2256">
                  <c:v>112.85</c:v>
                </c:pt>
                <c:pt idx="2257">
                  <c:v>112.9</c:v>
                </c:pt>
                <c:pt idx="2258">
                  <c:v>112.95</c:v>
                </c:pt>
                <c:pt idx="2259">
                  <c:v>113</c:v>
                </c:pt>
                <c:pt idx="2260">
                  <c:v>113.05</c:v>
                </c:pt>
                <c:pt idx="2261">
                  <c:v>113.1</c:v>
                </c:pt>
                <c:pt idx="2262">
                  <c:v>113.15</c:v>
                </c:pt>
                <c:pt idx="2263">
                  <c:v>113.2</c:v>
                </c:pt>
                <c:pt idx="2264">
                  <c:v>113.25</c:v>
                </c:pt>
                <c:pt idx="2265">
                  <c:v>113.3</c:v>
                </c:pt>
                <c:pt idx="2266">
                  <c:v>113.35</c:v>
                </c:pt>
                <c:pt idx="2267">
                  <c:v>113.4</c:v>
                </c:pt>
                <c:pt idx="2268">
                  <c:v>113.45</c:v>
                </c:pt>
                <c:pt idx="2269">
                  <c:v>113.5</c:v>
                </c:pt>
                <c:pt idx="2270">
                  <c:v>113.55</c:v>
                </c:pt>
                <c:pt idx="2271">
                  <c:v>113.6</c:v>
                </c:pt>
                <c:pt idx="2272">
                  <c:v>113.65</c:v>
                </c:pt>
                <c:pt idx="2273">
                  <c:v>113.7</c:v>
                </c:pt>
                <c:pt idx="2274">
                  <c:v>113.75</c:v>
                </c:pt>
                <c:pt idx="2275">
                  <c:v>113.8</c:v>
                </c:pt>
                <c:pt idx="2276">
                  <c:v>113.85</c:v>
                </c:pt>
                <c:pt idx="2277">
                  <c:v>113.9</c:v>
                </c:pt>
                <c:pt idx="2278">
                  <c:v>113.95</c:v>
                </c:pt>
                <c:pt idx="2279">
                  <c:v>114</c:v>
                </c:pt>
                <c:pt idx="2280">
                  <c:v>114.05</c:v>
                </c:pt>
                <c:pt idx="2281">
                  <c:v>114.1</c:v>
                </c:pt>
                <c:pt idx="2282">
                  <c:v>114.15</c:v>
                </c:pt>
                <c:pt idx="2283">
                  <c:v>114.2</c:v>
                </c:pt>
                <c:pt idx="2284">
                  <c:v>114.25</c:v>
                </c:pt>
                <c:pt idx="2285">
                  <c:v>114.3</c:v>
                </c:pt>
                <c:pt idx="2286">
                  <c:v>114.35</c:v>
                </c:pt>
                <c:pt idx="2287">
                  <c:v>114.4</c:v>
                </c:pt>
                <c:pt idx="2288">
                  <c:v>114.45</c:v>
                </c:pt>
                <c:pt idx="2289">
                  <c:v>114.5</c:v>
                </c:pt>
                <c:pt idx="2290">
                  <c:v>114.55</c:v>
                </c:pt>
                <c:pt idx="2291">
                  <c:v>114.6</c:v>
                </c:pt>
                <c:pt idx="2292">
                  <c:v>114.65</c:v>
                </c:pt>
                <c:pt idx="2293">
                  <c:v>114.7</c:v>
                </c:pt>
                <c:pt idx="2294">
                  <c:v>114.75</c:v>
                </c:pt>
                <c:pt idx="2295">
                  <c:v>114.8</c:v>
                </c:pt>
                <c:pt idx="2296">
                  <c:v>114.85</c:v>
                </c:pt>
                <c:pt idx="2297">
                  <c:v>114.9</c:v>
                </c:pt>
                <c:pt idx="2298">
                  <c:v>114.95</c:v>
                </c:pt>
                <c:pt idx="2299">
                  <c:v>115</c:v>
                </c:pt>
                <c:pt idx="2300">
                  <c:v>115.05</c:v>
                </c:pt>
                <c:pt idx="2301">
                  <c:v>115.1</c:v>
                </c:pt>
                <c:pt idx="2302">
                  <c:v>115.15</c:v>
                </c:pt>
                <c:pt idx="2303">
                  <c:v>115.2</c:v>
                </c:pt>
                <c:pt idx="2304">
                  <c:v>115.25</c:v>
                </c:pt>
                <c:pt idx="2305">
                  <c:v>115.3</c:v>
                </c:pt>
                <c:pt idx="2306">
                  <c:v>115.35</c:v>
                </c:pt>
                <c:pt idx="2307">
                  <c:v>115.4</c:v>
                </c:pt>
                <c:pt idx="2308">
                  <c:v>115.45</c:v>
                </c:pt>
                <c:pt idx="2309">
                  <c:v>115.5</c:v>
                </c:pt>
                <c:pt idx="2310">
                  <c:v>115.55</c:v>
                </c:pt>
                <c:pt idx="2311">
                  <c:v>115.6</c:v>
                </c:pt>
                <c:pt idx="2312">
                  <c:v>115.65</c:v>
                </c:pt>
                <c:pt idx="2313">
                  <c:v>115.7</c:v>
                </c:pt>
                <c:pt idx="2314">
                  <c:v>115.75</c:v>
                </c:pt>
                <c:pt idx="2315">
                  <c:v>115.8</c:v>
                </c:pt>
                <c:pt idx="2316">
                  <c:v>115.85</c:v>
                </c:pt>
                <c:pt idx="2317">
                  <c:v>115.9</c:v>
                </c:pt>
                <c:pt idx="2318">
                  <c:v>115.95</c:v>
                </c:pt>
                <c:pt idx="2319">
                  <c:v>116</c:v>
                </c:pt>
                <c:pt idx="2320">
                  <c:v>116.05</c:v>
                </c:pt>
                <c:pt idx="2321">
                  <c:v>116.1</c:v>
                </c:pt>
                <c:pt idx="2322">
                  <c:v>116.15</c:v>
                </c:pt>
                <c:pt idx="2323">
                  <c:v>116.2</c:v>
                </c:pt>
                <c:pt idx="2324">
                  <c:v>116.25</c:v>
                </c:pt>
                <c:pt idx="2325">
                  <c:v>116.3</c:v>
                </c:pt>
                <c:pt idx="2326">
                  <c:v>116.35</c:v>
                </c:pt>
                <c:pt idx="2327">
                  <c:v>116.4</c:v>
                </c:pt>
                <c:pt idx="2328">
                  <c:v>116.45</c:v>
                </c:pt>
                <c:pt idx="2329">
                  <c:v>116.5</c:v>
                </c:pt>
                <c:pt idx="2330">
                  <c:v>116.55</c:v>
                </c:pt>
                <c:pt idx="2331">
                  <c:v>116.6</c:v>
                </c:pt>
                <c:pt idx="2332">
                  <c:v>116.65</c:v>
                </c:pt>
                <c:pt idx="2333">
                  <c:v>116.7</c:v>
                </c:pt>
                <c:pt idx="2334">
                  <c:v>116.75</c:v>
                </c:pt>
                <c:pt idx="2335">
                  <c:v>116.8</c:v>
                </c:pt>
                <c:pt idx="2336">
                  <c:v>116.85</c:v>
                </c:pt>
                <c:pt idx="2337">
                  <c:v>116.9</c:v>
                </c:pt>
                <c:pt idx="2338">
                  <c:v>116.95</c:v>
                </c:pt>
                <c:pt idx="2339">
                  <c:v>117</c:v>
                </c:pt>
                <c:pt idx="2340">
                  <c:v>117.05</c:v>
                </c:pt>
                <c:pt idx="2341">
                  <c:v>117.1</c:v>
                </c:pt>
                <c:pt idx="2342">
                  <c:v>117.15</c:v>
                </c:pt>
                <c:pt idx="2343">
                  <c:v>117.2</c:v>
                </c:pt>
                <c:pt idx="2344">
                  <c:v>117.25</c:v>
                </c:pt>
                <c:pt idx="2345">
                  <c:v>117.3</c:v>
                </c:pt>
                <c:pt idx="2346">
                  <c:v>117.35</c:v>
                </c:pt>
                <c:pt idx="2347">
                  <c:v>117.4</c:v>
                </c:pt>
                <c:pt idx="2348">
                  <c:v>117.45</c:v>
                </c:pt>
                <c:pt idx="2349">
                  <c:v>117.5</c:v>
                </c:pt>
                <c:pt idx="2350">
                  <c:v>117.55</c:v>
                </c:pt>
                <c:pt idx="2351">
                  <c:v>117.6</c:v>
                </c:pt>
                <c:pt idx="2352">
                  <c:v>117.65</c:v>
                </c:pt>
                <c:pt idx="2353">
                  <c:v>117.7</c:v>
                </c:pt>
                <c:pt idx="2354">
                  <c:v>117.75</c:v>
                </c:pt>
                <c:pt idx="2355">
                  <c:v>117.8</c:v>
                </c:pt>
                <c:pt idx="2356">
                  <c:v>117.85</c:v>
                </c:pt>
                <c:pt idx="2357">
                  <c:v>117.9</c:v>
                </c:pt>
                <c:pt idx="2358">
                  <c:v>117.95</c:v>
                </c:pt>
                <c:pt idx="2359">
                  <c:v>118</c:v>
                </c:pt>
                <c:pt idx="2360">
                  <c:v>118.05</c:v>
                </c:pt>
                <c:pt idx="2361">
                  <c:v>118.1</c:v>
                </c:pt>
                <c:pt idx="2362">
                  <c:v>118.15</c:v>
                </c:pt>
                <c:pt idx="2363">
                  <c:v>118.2</c:v>
                </c:pt>
                <c:pt idx="2364">
                  <c:v>118.25</c:v>
                </c:pt>
                <c:pt idx="2365">
                  <c:v>118.3</c:v>
                </c:pt>
                <c:pt idx="2366">
                  <c:v>118.35</c:v>
                </c:pt>
                <c:pt idx="2367">
                  <c:v>118.4</c:v>
                </c:pt>
                <c:pt idx="2368">
                  <c:v>118.45</c:v>
                </c:pt>
                <c:pt idx="2369">
                  <c:v>118.5</c:v>
                </c:pt>
                <c:pt idx="2370">
                  <c:v>118.55</c:v>
                </c:pt>
                <c:pt idx="2371">
                  <c:v>118.6</c:v>
                </c:pt>
                <c:pt idx="2372">
                  <c:v>118.65</c:v>
                </c:pt>
                <c:pt idx="2373">
                  <c:v>118.7</c:v>
                </c:pt>
                <c:pt idx="2374">
                  <c:v>118.75</c:v>
                </c:pt>
                <c:pt idx="2375">
                  <c:v>118.8</c:v>
                </c:pt>
                <c:pt idx="2376">
                  <c:v>118.85</c:v>
                </c:pt>
                <c:pt idx="2377">
                  <c:v>118.9</c:v>
                </c:pt>
                <c:pt idx="2378">
                  <c:v>118.95</c:v>
                </c:pt>
                <c:pt idx="2379">
                  <c:v>119</c:v>
                </c:pt>
                <c:pt idx="2380">
                  <c:v>119.05</c:v>
                </c:pt>
                <c:pt idx="2381">
                  <c:v>119.1</c:v>
                </c:pt>
                <c:pt idx="2382">
                  <c:v>119.15</c:v>
                </c:pt>
                <c:pt idx="2383">
                  <c:v>119.2</c:v>
                </c:pt>
                <c:pt idx="2384">
                  <c:v>119.25</c:v>
                </c:pt>
                <c:pt idx="2385">
                  <c:v>119.3</c:v>
                </c:pt>
                <c:pt idx="2386">
                  <c:v>119.35</c:v>
                </c:pt>
                <c:pt idx="2387">
                  <c:v>119.4</c:v>
                </c:pt>
                <c:pt idx="2388">
                  <c:v>119.45</c:v>
                </c:pt>
                <c:pt idx="2389">
                  <c:v>119.5</c:v>
                </c:pt>
                <c:pt idx="2390">
                  <c:v>119.55</c:v>
                </c:pt>
                <c:pt idx="2391">
                  <c:v>119.6</c:v>
                </c:pt>
                <c:pt idx="2392">
                  <c:v>119.65</c:v>
                </c:pt>
                <c:pt idx="2393">
                  <c:v>119.7</c:v>
                </c:pt>
                <c:pt idx="2394">
                  <c:v>119.75</c:v>
                </c:pt>
                <c:pt idx="2395">
                  <c:v>119.8</c:v>
                </c:pt>
                <c:pt idx="2396">
                  <c:v>119.85</c:v>
                </c:pt>
                <c:pt idx="2397">
                  <c:v>119.9</c:v>
                </c:pt>
                <c:pt idx="2398">
                  <c:v>119.95</c:v>
                </c:pt>
                <c:pt idx="2399">
                  <c:v>120</c:v>
                </c:pt>
                <c:pt idx="2400">
                  <c:v>120.05</c:v>
                </c:pt>
                <c:pt idx="2401">
                  <c:v>120.1</c:v>
                </c:pt>
                <c:pt idx="2402">
                  <c:v>120.15</c:v>
                </c:pt>
                <c:pt idx="2403">
                  <c:v>120.2</c:v>
                </c:pt>
                <c:pt idx="2404">
                  <c:v>120.25</c:v>
                </c:pt>
                <c:pt idx="2405">
                  <c:v>120.3</c:v>
                </c:pt>
                <c:pt idx="2406">
                  <c:v>120.35</c:v>
                </c:pt>
                <c:pt idx="2407">
                  <c:v>120.4</c:v>
                </c:pt>
                <c:pt idx="2408">
                  <c:v>120.45</c:v>
                </c:pt>
                <c:pt idx="2409">
                  <c:v>120.5</c:v>
                </c:pt>
                <c:pt idx="2410">
                  <c:v>120.55</c:v>
                </c:pt>
                <c:pt idx="2411">
                  <c:v>120.6</c:v>
                </c:pt>
                <c:pt idx="2412">
                  <c:v>120.65</c:v>
                </c:pt>
                <c:pt idx="2413">
                  <c:v>120.7</c:v>
                </c:pt>
                <c:pt idx="2414">
                  <c:v>120.75</c:v>
                </c:pt>
                <c:pt idx="2415">
                  <c:v>120.8</c:v>
                </c:pt>
                <c:pt idx="2416">
                  <c:v>120.85</c:v>
                </c:pt>
                <c:pt idx="2417">
                  <c:v>120.9</c:v>
                </c:pt>
                <c:pt idx="2418">
                  <c:v>120.95</c:v>
                </c:pt>
                <c:pt idx="2419">
                  <c:v>121</c:v>
                </c:pt>
                <c:pt idx="2420">
                  <c:v>121.05</c:v>
                </c:pt>
                <c:pt idx="2421">
                  <c:v>121.1</c:v>
                </c:pt>
                <c:pt idx="2422">
                  <c:v>121.15</c:v>
                </c:pt>
                <c:pt idx="2423">
                  <c:v>121.2</c:v>
                </c:pt>
                <c:pt idx="2424">
                  <c:v>121.25</c:v>
                </c:pt>
                <c:pt idx="2425">
                  <c:v>121.3</c:v>
                </c:pt>
                <c:pt idx="2426">
                  <c:v>121.35</c:v>
                </c:pt>
                <c:pt idx="2427">
                  <c:v>121.4</c:v>
                </c:pt>
                <c:pt idx="2428">
                  <c:v>121.45</c:v>
                </c:pt>
                <c:pt idx="2429">
                  <c:v>121.5</c:v>
                </c:pt>
                <c:pt idx="2430">
                  <c:v>121.55</c:v>
                </c:pt>
                <c:pt idx="2431">
                  <c:v>121.6</c:v>
                </c:pt>
                <c:pt idx="2432">
                  <c:v>121.65</c:v>
                </c:pt>
                <c:pt idx="2433">
                  <c:v>121.7</c:v>
                </c:pt>
                <c:pt idx="2434">
                  <c:v>121.75</c:v>
                </c:pt>
                <c:pt idx="2435">
                  <c:v>121.8</c:v>
                </c:pt>
                <c:pt idx="2436">
                  <c:v>121.85</c:v>
                </c:pt>
                <c:pt idx="2437">
                  <c:v>121.9</c:v>
                </c:pt>
                <c:pt idx="2438">
                  <c:v>121.95</c:v>
                </c:pt>
                <c:pt idx="2439">
                  <c:v>122</c:v>
                </c:pt>
                <c:pt idx="2440">
                  <c:v>122.05</c:v>
                </c:pt>
                <c:pt idx="2441">
                  <c:v>122.1</c:v>
                </c:pt>
                <c:pt idx="2442">
                  <c:v>122.15</c:v>
                </c:pt>
                <c:pt idx="2443">
                  <c:v>122.2</c:v>
                </c:pt>
                <c:pt idx="2444">
                  <c:v>122.25</c:v>
                </c:pt>
                <c:pt idx="2445">
                  <c:v>122.3</c:v>
                </c:pt>
                <c:pt idx="2446">
                  <c:v>122.35</c:v>
                </c:pt>
                <c:pt idx="2447">
                  <c:v>122.4</c:v>
                </c:pt>
                <c:pt idx="2448">
                  <c:v>122.45</c:v>
                </c:pt>
                <c:pt idx="2449">
                  <c:v>122.5</c:v>
                </c:pt>
                <c:pt idx="2450">
                  <c:v>122.55</c:v>
                </c:pt>
                <c:pt idx="2451">
                  <c:v>122.6</c:v>
                </c:pt>
                <c:pt idx="2452">
                  <c:v>122.65</c:v>
                </c:pt>
                <c:pt idx="2453">
                  <c:v>122.7</c:v>
                </c:pt>
                <c:pt idx="2454">
                  <c:v>122.75</c:v>
                </c:pt>
                <c:pt idx="2455">
                  <c:v>122.8</c:v>
                </c:pt>
                <c:pt idx="2456">
                  <c:v>122.85</c:v>
                </c:pt>
                <c:pt idx="2457">
                  <c:v>122.9</c:v>
                </c:pt>
                <c:pt idx="2458">
                  <c:v>122.95</c:v>
                </c:pt>
                <c:pt idx="2459">
                  <c:v>123</c:v>
                </c:pt>
                <c:pt idx="2460">
                  <c:v>123.05</c:v>
                </c:pt>
                <c:pt idx="2461">
                  <c:v>123.1</c:v>
                </c:pt>
                <c:pt idx="2462">
                  <c:v>123.15</c:v>
                </c:pt>
                <c:pt idx="2463">
                  <c:v>123.2</c:v>
                </c:pt>
                <c:pt idx="2464">
                  <c:v>123.25</c:v>
                </c:pt>
                <c:pt idx="2465">
                  <c:v>123.3</c:v>
                </c:pt>
                <c:pt idx="2466">
                  <c:v>123.35</c:v>
                </c:pt>
                <c:pt idx="2467">
                  <c:v>123.4</c:v>
                </c:pt>
                <c:pt idx="2468">
                  <c:v>123.45</c:v>
                </c:pt>
                <c:pt idx="2469">
                  <c:v>123.5</c:v>
                </c:pt>
                <c:pt idx="2470">
                  <c:v>123.55</c:v>
                </c:pt>
                <c:pt idx="2471">
                  <c:v>123.6</c:v>
                </c:pt>
                <c:pt idx="2472">
                  <c:v>123.65</c:v>
                </c:pt>
                <c:pt idx="2473">
                  <c:v>123.7</c:v>
                </c:pt>
                <c:pt idx="2474">
                  <c:v>123.75</c:v>
                </c:pt>
                <c:pt idx="2475">
                  <c:v>123.8</c:v>
                </c:pt>
                <c:pt idx="2476">
                  <c:v>123.85</c:v>
                </c:pt>
                <c:pt idx="2477">
                  <c:v>123.9</c:v>
                </c:pt>
                <c:pt idx="2478">
                  <c:v>123.95</c:v>
                </c:pt>
                <c:pt idx="2479">
                  <c:v>124</c:v>
                </c:pt>
                <c:pt idx="2480">
                  <c:v>124.05</c:v>
                </c:pt>
                <c:pt idx="2481">
                  <c:v>124.1</c:v>
                </c:pt>
                <c:pt idx="2482">
                  <c:v>124.15</c:v>
                </c:pt>
                <c:pt idx="2483">
                  <c:v>124.2</c:v>
                </c:pt>
                <c:pt idx="2484">
                  <c:v>124.25</c:v>
                </c:pt>
                <c:pt idx="2485">
                  <c:v>124.3</c:v>
                </c:pt>
                <c:pt idx="2486">
                  <c:v>124.35</c:v>
                </c:pt>
                <c:pt idx="2487">
                  <c:v>124.4</c:v>
                </c:pt>
                <c:pt idx="2488">
                  <c:v>124.45</c:v>
                </c:pt>
                <c:pt idx="2489">
                  <c:v>124.5</c:v>
                </c:pt>
                <c:pt idx="2490">
                  <c:v>124.55</c:v>
                </c:pt>
                <c:pt idx="2491">
                  <c:v>124.6</c:v>
                </c:pt>
                <c:pt idx="2492">
                  <c:v>124.65</c:v>
                </c:pt>
                <c:pt idx="2493">
                  <c:v>124.7</c:v>
                </c:pt>
                <c:pt idx="2494">
                  <c:v>124.75</c:v>
                </c:pt>
                <c:pt idx="2495">
                  <c:v>124.8</c:v>
                </c:pt>
                <c:pt idx="2496">
                  <c:v>124.85</c:v>
                </c:pt>
                <c:pt idx="2497">
                  <c:v>124.9</c:v>
                </c:pt>
                <c:pt idx="2498">
                  <c:v>124.95</c:v>
                </c:pt>
                <c:pt idx="2499">
                  <c:v>125</c:v>
                </c:pt>
                <c:pt idx="2500">
                  <c:v>125.05</c:v>
                </c:pt>
                <c:pt idx="2501">
                  <c:v>125.1</c:v>
                </c:pt>
                <c:pt idx="2502">
                  <c:v>125.15</c:v>
                </c:pt>
                <c:pt idx="2503">
                  <c:v>125.2</c:v>
                </c:pt>
                <c:pt idx="2504">
                  <c:v>125.25</c:v>
                </c:pt>
                <c:pt idx="2505">
                  <c:v>125.3</c:v>
                </c:pt>
                <c:pt idx="2506">
                  <c:v>125.35</c:v>
                </c:pt>
                <c:pt idx="2507">
                  <c:v>125.4</c:v>
                </c:pt>
                <c:pt idx="2508">
                  <c:v>125.45</c:v>
                </c:pt>
                <c:pt idx="2509">
                  <c:v>125.5</c:v>
                </c:pt>
                <c:pt idx="2510">
                  <c:v>125.55</c:v>
                </c:pt>
                <c:pt idx="2511">
                  <c:v>125.6</c:v>
                </c:pt>
                <c:pt idx="2512">
                  <c:v>125.65</c:v>
                </c:pt>
                <c:pt idx="2513">
                  <c:v>125.7</c:v>
                </c:pt>
                <c:pt idx="2514">
                  <c:v>125.75</c:v>
                </c:pt>
                <c:pt idx="2515">
                  <c:v>125.8</c:v>
                </c:pt>
                <c:pt idx="2516">
                  <c:v>125.85</c:v>
                </c:pt>
                <c:pt idx="2517">
                  <c:v>125.9</c:v>
                </c:pt>
                <c:pt idx="2518">
                  <c:v>125.95</c:v>
                </c:pt>
                <c:pt idx="2519">
                  <c:v>126</c:v>
                </c:pt>
                <c:pt idx="2520">
                  <c:v>126.05</c:v>
                </c:pt>
                <c:pt idx="2521">
                  <c:v>126.1</c:v>
                </c:pt>
                <c:pt idx="2522">
                  <c:v>126.15</c:v>
                </c:pt>
                <c:pt idx="2523">
                  <c:v>126.2</c:v>
                </c:pt>
                <c:pt idx="2524">
                  <c:v>126.25</c:v>
                </c:pt>
                <c:pt idx="2525">
                  <c:v>126.3</c:v>
                </c:pt>
                <c:pt idx="2526">
                  <c:v>126.35</c:v>
                </c:pt>
                <c:pt idx="2527">
                  <c:v>126.4</c:v>
                </c:pt>
                <c:pt idx="2528">
                  <c:v>126.45</c:v>
                </c:pt>
                <c:pt idx="2529">
                  <c:v>126.5</c:v>
                </c:pt>
                <c:pt idx="2530">
                  <c:v>126.55</c:v>
                </c:pt>
                <c:pt idx="2531">
                  <c:v>126.6</c:v>
                </c:pt>
                <c:pt idx="2532">
                  <c:v>126.65</c:v>
                </c:pt>
                <c:pt idx="2533">
                  <c:v>126.7</c:v>
                </c:pt>
                <c:pt idx="2534">
                  <c:v>126.75</c:v>
                </c:pt>
                <c:pt idx="2535">
                  <c:v>126.8</c:v>
                </c:pt>
                <c:pt idx="2536">
                  <c:v>126.85</c:v>
                </c:pt>
                <c:pt idx="2537">
                  <c:v>126.9</c:v>
                </c:pt>
                <c:pt idx="2538">
                  <c:v>126.95</c:v>
                </c:pt>
                <c:pt idx="2539">
                  <c:v>127</c:v>
                </c:pt>
                <c:pt idx="2540">
                  <c:v>127.05</c:v>
                </c:pt>
                <c:pt idx="2541">
                  <c:v>127.1</c:v>
                </c:pt>
                <c:pt idx="2542">
                  <c:v>127.15</c:v>
                </c:pt>
                <c:pt idx="2543">
                  <c:v>127.2</c:v>
                </c:pt>
                <c:pt idx="2544">
                  <c:v>127.25</c:v>
                </c:pt>
                <c:pt idx="2545">
                  <c:v>127.3</c:v>
                </c:pt>
                <c:pt idx="2546">
                  <c:v>127.35</c:v>
                </c:pt>
                <c:pt idx="2547">
                  <c:v>127.4</c:v>
                </c:pt>
                <c:pt idx="2548">
                  <c:v>127.45</c:v>
                </c:pt>
                <c:pt idx="2549">
                  <c:v>127.5</c:v>
                </c:pt>
                <c:pt idx="2550">
                  <c:v>127.55</c:v>
                </c:pt>
                <c:pt idx="2551">
                  <c:v>127.6</c:v>
                </c:pt>
                <c:pt idx="2552">
                  <c:v>127.65</c:v>
                </c:pt>
                <c:pt idx="2553">
                  <c:v>127.7</c:v>
                </c:pt>
                <c:pt idx="2554">
                  <c:v>127.75</c:v>
                </c:pt>
                <c:pt idx="2555">
                  <c:v>127.8</c:v>
                </c:pt>
                <c:pt idx="2556">
                  <c:v>127.85</c:v>
                </c:pt>
                <c:pt idx="2557">
                  <c:v>127.9</c:v>
                </c:pt>
                <c:pt idx="2558">
                  <c:v>127.95</c:v>
                </c:pt>
                <c:pt idx="2559">
                  <c:v>128</c:v>
                </c:pt>
                <c:pt idx="2560">
                  <c:v>128.05000000000001</c:v>
                </c:pt>
                <c:pt idx="2561">
                  <c:v>128.1</c:v>
                </c:pt>
                <c:pt idx="2562">
                  <c:v>128.15</c:v>
                </c:pt>
                <c:pt idx="2563">
                  <c:v>128.19999999999999</c:v>
                </c:pt>
                <c:pt idx="2564">
                  <c:v>128.25</c:v>
                </c:pt>
                <c:pt idx="2565">
                  <c:v>128.30000000000001</c:v>
                </c:pt>
                <c:pt idx="2566">
                  <c:v>128.35</c:v>
                </c:pt>
                <c:pt idx="2567">
                  <c:v>128.4</c:v>
                </c:pt>
                <c:pt idx="2568">
                  <c:v>128.44999999999999</c:v>
                </c:pt>
                <c:pt idx="2569">
                  <c:v>128.5</c:v>
                </c:pt>
                <c:pt idx="2570">
                  <c:v>128.55000000000001</c:v>
                </c:pt>
                <c:pt idx="2571">
                  <c:v>128.6</c:v>
                </c:pt>
                <c:pt idx="2572">
                  <c:v>128.65</c:v>
                </c:pt>
                <c:pt idx="2573">
                  <c:v>128.69999999999999</c:v>
                </c:pt>
                <c:pt idx="2574">
                  <c:v>128.75</c:v>
                </c:pt>
                <c:pt idx="2575">
                  <c:v>128.80000000000001</c:v>
                </c:pt>
                <c:pt idx="2576">
                  <c:v>128.85</c:v>
                </c:pt>
                <c:pt idx="2577">
                  <c:v>128.9</c:v>
                </c:pt>
                <c:pt idx="2578">
                  <c:v>128.94999999999999</c:v>
                </c:pt>
                <c:pt idx="2579">
                  <c:v>129</c:v>
                </c:pt>
                <c:pt idx="2580">
                  <c:v>129.05000000000001</c:v>
                </c:pt>
                <c:pt idx="2581">
                  <c:v>129.1</c:v>
                </c:pt>
                <c:pt idx="2582">
                  <c:v>129.15</c:v>
                </c:pt>
                <c:pt idx="2583">
                  <c:v>129.19999999999999</c:v>
                </c:pt>
                <c:pt idx="2584">
                  <c:v>129.25</c:v>
                </c:pt>
                <c:pt idx="2585">
                  <c:v>129.30000000000001</c:v>
                </c:pt>
                <c:pt idx="2586">
                  <c:v>129.35</c:v>
                </c:pt>
                <c:pt idx="2587">
                  <c:v>129.4</c:v>
                </c:pt>
                <c:pt idx="2588">
                  <c:v>129.44999999999999</c:v>
                </c:pt>
                <c:pt idx="2589">
                  <c:v>129.5</c:v>
                </c:pt>
                <c:pt idx="2590">
                  <c:v>129.55000000000001</c:v>
                </c:pt>
                <c:pt idx="2591">
                  <c:v>129.6</c:v>
                </c:pt>
                <c:pt idx="2592">
                  <c:v>129.65</c:v>
                </c:pt>
                <c:pt idx="2593">
                  <c:v>129.69999999999999</c:v>
                </c:pt>
                <c:pt idx="2594">
                  <c:v>129.75</c:v>
                </c:pt>
                <c:pt idx="2595">
                  <c:v>129.80000000000001</c:v>
                </c:pt>
                <c:pt idx="2596">
                  <c:v>129.85</c:v>
                </c:pt>
                <c:pt idx="2597">
                  <c:v>129.9</c:v>
                </c:pt>
                <c:pt idx="2598">
                  <c:v>129.94999999999999</c:v>
                </c:pt>
                <c:pt idx="2599">
                  <c:v>130</c:v>
                </c:pt>
                <c:pt idx="2600">
                  <c:v>130.05000000000001</c:v>
                </c:pt>
                <c:pt idx="2601">
                  <c:v>130.1</c:v>
                </c:pt>
                <c:pt idx="2602">
                  <c:v>130.15</c:v>
                </c:pt>
                <c:pt idx="2603">
                  <c:v>130.19999999999999</c:v>
                </c:pt>
                <c:pt idx="2604">
                  <c:v>130.25</c:v>
                </c:pt>
                <c:pt idx="2605">
                  <c:v>130.30000000000001</c:v>
                </c:pt>
                <c:pt idx="2606">
                  <c:v>130.35</c:v>
                </c:pt>
                <c:pt idx="2607">
                  <c:v>130.4</c:v>
                </c:pt>
                <c:pt idx="2608">
                  <c:v>130.44999999999999</c:v>
                </c:pt>
                <c:pt idx="2609">
                  <c:v>130.5</c:v>
                </c:pt>
                <c:pt idx="2610">
                  <c:v>130.55000000000001</c:v>
                </c:pt>
                <c:pt idx="2611">
                  <c:v>130.6</c:v>
                </c:pt>
                <c:pt idx="2612">
                  <c:v>130.65</c:v>
                </c:pt>
                <c:pt idx="2613">
                  <c:v>130.69999999999999</c:v>
                </c:pt>
                <c:pt idx="2614">
                  <c:v>130.75</c:v>
                </c:pt>
                <c:pt idx="2615">
                  <c:v>130.80000000000001</c:v>
                </c:pt>
                <c:pt idx="2616">
                  <c:v>130.85</c:v>
                </c:pt>
                <c:pt idx="2617">
                  <c:v>130.9</c:v>
                </c:pt>
                <c:pt idx="2618">
                  <c:v>130.94999999999999</c:v>
                </c:pt>
                <c:pt idx="2619">
                  <c:v>131</c:v>
                </c:pt>
                <c:pt idx="2620">
                  <c:v>131.05000000000001</c:v>
                </c:pt>
                <c:pt idx="2621">
                  <c:v>131.1</c:v>
                </c:pt>
                <c:pt idx="2622">
                  <c:v>131.15</c:v>
                </c:pt>
                <c:pt idx="2623">
                  <c:v>131.19999999999999</c:v>
                </c:pt>
                <c:pt idx="2624">
                  <c:v>131.25</c:v>
                </c:pt>
                <c:pt idx="2625">
                  <c:v>131.30000000000001</c:v>
                </c:pt>
                <c:pt idx="2626">
                  <c:v>131.35</c:v>
                </c:pt>
                <c:pt idx="2627">
                  <c:v>131.4</c:v>
                </c:pt>
                <c:pt idx="2628">
                  <c:v>131.44999999999999</c:v>
                </c:pt>
                <c:pt idx="2629">
                  <c:v>131.5</c:v>
                </c:pt>
                <c:pt idx="2630">
                  <c:v>131.55000000000001</c:v>
                </c:pt>
                <c:pt idx="2631">
                  <c:v>131.6</c:v>
                </c:pt>
                <c:pt idx="2632">
                  <c:v>131.65</c:v>
                </c:pt>
                <c:pt idx="2633">
                  <c:v>131.69999999999999</c:v>
                </c:pt>
                <c:pt idx="2634">
                  <c:v>131.75</c:v>
                </c:pt>
                <c:pt idx="2635">
                  <c:v>131.80000000000001</c:v>
                </c:pt>
                <c:pt idx="2636">
                  <c:v>131.85</c:v>
                </c:pt>
                <c:pt idx="2637">
                  <c:v>131.9</c:v>
                </c:pt>
                <c:pt idx="2638">
                  <c:v>131.94999999999999</c:v>
                </c:pt>
                <c:pt idx="2639">
                  <c:v>132</c:v>
                </c:pt>
                <c:pt idx="2640">
                  <c:v>132.05000000000001</c:v>
                </c:pt>
                <c:pt idx="2641">
                  <c:v>132.1</c:v>
                </c:pt>
                <c:pt idx="2642">
                  <c:v>132.15</c:v>
                </c:pt>
                <c:pt idx="2643">
                  <c:v>132.19999999999999</c:v>
                </c:pt>
                <c:pt idx="2644">
                  <c:v>132.25</c:v>
                </c:pt>
                <c:pt idx="2645">
                  <c:v>132.30000000000001</c:v>
                </c:pt>
                <c:pt idx="2646">
                  <c:v>132.35</c:v>
                </c:pt>
                <c:pt idx="2647">
                  <c:v>132.4</c:v>
                </c:pt>
                <c:pt idx="2648">
                  <c:v>132.44999999999999</c:v>
                </c:pt>
                <c:pt idx="2649">
                  <c:v>132.5</c:v>
                </c:pt>
                <c:pt idx="2650">
                  <c:v>132.55000000000001</c:v>
                </c:pt>
                <c:pt idx="2651">
                  <c:v>132.6</c:v>
                </c:pt>
                <c:pt idx="2652">
                  <c:v>132.65</c:v>
                </c:pt>
                <c:pt idx="2653">
                  <c:v>132.69999999999999</c:v>
                </c:pt>
                <c:pt idx="2654">
                  <c:v>132.75</c:v>
                </c:pt>
                <c:pt idx="2655">
                  <c:v>132.80000000000001</c:v>
                </c:pt>
                <c:pt idx="2656">
                  <c:v>132.85</c:v>
                </c:pt>
                <c:pt idx="2657">
                  <c:v>132.9</c:v>
                </c:pt>
                <c:pt idx="2658">
                  <c:v>132.94999999999999</c:v>
                </c:pt>
                <c:pt idx="2659">
                  <c:v>133</c:v>
                </c:pt>
                <c:pt idx="2660">
                  <c:v>133.05000000000001</c:v>
                </c:pt>
                <c:pt idx="2661">
                  <c:v>133.1</c:v>
                </c:pt>
                <c:pt idx="2662">
                  <c:v>133.15</c:v>
                </c:pt>
                <c:pt idx="2663">
                  <c:v>133.19999999999999</c:v>
                </c:pt>
                <c:pt idx="2664">
                  <c:v>133.25</c:v>
                </c:pt>
                <c:pt idx="2665">
                  <c:v>133.30000000000001</c:v>
                </c:pt>
                <c:pt idx="2666">
                  <c:v>133.35</c:v>
                </c:pt>
                <c:pt idx="2667">
                  <c:v>133.4</c:v>
                </c:pt>
                <c:pt idx="2668">
                  <c:v>133.44999999999999</c:v>
                </c:pt>
                <c:pt idx="2669">
                  <c:v>133.5</c:v>
                </c:pt>
                <c:pt idx="2670">
                  <c:v>133.55000000000001</c:v>
                </c:pt>
                <c:pt idx="2671">
                  <c:v>133.6</c:v>
                </c:pt>
                <c:pt idx="2672">
                  <c:v>133.65</c:v>
                </c:pt>
                <c:pt idx="2673">
                  <c:v>133.69999999999999</c:v>
                </c:pt>
                <c:pt idx="2674">
                  <c:v>133.75</c:v>
                </c:pt>
                <c:pt idx="2675">
                  <c:v>133.80000000000001</c:v>
                </c:pt>
                <c:pt idx="2676">
                  <c:v>133.85</c:v>
                </c:pt>
                <c:pt idx="2677">
                  <c:v>133.9</c:v>
                </c:pt>
                <c:pt idx="2678">
                  <c:v>133.94999999999999</c:v>
                </c:pt>
                <c:pt idx="2679">
                  <c:v>134</c:v>
                </c:pt>
                <c:pt idx="2680">
                  <c:v>134.05000000000001</c:v>
                </c:pt>
                <c:pt idx="2681">
                  <c:v>134.1</c:v>
                </c:pt>
                <c:pt idx="2682">
                  <c:v>134.15</c:v>
                </c:pt>
                <c:pt idx="2683">
                  <c:v>134.19999999999999</c:v>
                </c:pt>
                <c:pt idx="2684">
                  <c:v>134.25</c:v>
                </c:pt>
                <c:pt idx="2685">
                  <c:v>134.30000000000001</c:v>
                </c:pt>
                <c:pt idx="2686">
                  <c:v>134.35</c:v>
                </c:pt>
                <c:pt idx="2687">
                  <c:v>134.4</c:v>
                </c:pt>
                <c:pt idx="2688">
                  <c:v>134.44999999999999</c:v>
                </c:pt>
                <c:pt idx="2689">
                  <c:v>134.5</c:v>
                </c:pt>
                <c:pt idx="2690">
                  <c:v>134.55000000000001</c:v>
                </c:pt>
                <c:pt idx="2691">
                  <c:v>134.6</c:v>
                </c:pt>
                <c:pt idx="2692">
                  <c:v>134.65</c:v>
                </c:pt>
                <c:pt idx="2693">
                  <c:v>134.69999999999999</c:v>
                </c:pt>
                <c:pt idx="2694">
                  <c:v>134.75</c:v>
                </c:pt>
                <c:pt idx="2695">
                  <c:v>134.80000000000001</c:v>
                </c:pt>
                <c:pt idx="2696">
                  <c:v>134.85</c:v>
                </c:pt>
                <c:pt idx="2697">
                  <c:v>134.9</c:v>
                </c:pt>
                <c:pt idx="2698">
                  <c:v>134.94999999999999</c:v>
                </c:pt>
                <c:pt idx="2699">
                  <c:v>135</c:v>
                </c:pt>
                <c:pt idx="2700">
                  <c:v>135.05000000000001</c:v>
                </c:pt>
                <c:pt idx="2701">
                  <c:v>135.1</c:v>
                </c:pt>
                <c:pt idx="2702">
                  <c:v>135.15</c:v>
                </c:pt>
                <c:pt idx="2703">
                  <c:v>135.19999999999999</c:v>
                </c:pt>
                <c:pt idx="2704">
                  <c:v>135.25</c:v>
                </c:pt>
                <c:pt idx="2705">
                  <c:v>135.30000000000001</c:v>
                </c:pt>
                <c:pt idx="2706">
                  <c:v>135.35</c:v>
                </c:pt>
                <c:pt idx="2707">
                  <c:v>135.4</c:v>
                </c:pt>
                <c:pt idx="2708">
                  <c:v>135.44999999999999</c:v>
                </c:pt>
                <c:pt idx="2709">
                  <c:v>135.5</c:v>
                </c:pt>
                <c:pt idx="2710">
                  <c:v>135.55000000000001</c:v>
                </c:pt>
                <c:pt idx="2711">
                  <c:v>135.6</c:v>
                </c:pt>
                <c:pt idx="2712">
                  <c:v>135.65</c:v>
                </c:pt>
                <c:pt idx="2713">
                  <c:v>135.69999999999999</c:v>
                </c:pt>
                <c:pt idx="2714">
                  <c:v>135.75</c:v>
                </c:pt>
                <c:pt idx="2715">
                  <c:v>135.80000000000001</c:v>
                </c:pt>
                <c:pt idx="2716">
                  <c:v>135.85</c:v>
                </c:pt>
                <c:pt idx="2717">
                  <c:v>135.9</c:v>
                </c:pt>
                <c:pt idx="2718">
                  <c:v>135.94999999999999</c:v>
                </c:pt>
                <c:pt idx="2719">
                  <c:v>136</c:v>
                </c:pt>
                <c:pt idx="2720">
                  <c:v>136.05000000000001</c:v>
                </c:pt>
                <c:pt idx="2721">
                  <c:v>136.1</c:v>
                </c:pt>
                <c:pt idx="2722">
                  <c:v>136.15</c:v>
                </c:pt>
                <c:pt idx="2723">
                  <c:v>136.19999999999999</c:v>
                </c:pt>
                <c:pt idx="2724">
                  <c:v>136.25</c:v>
                </c:pt>
                <c:pt idx="2725">
                  <c:v>136.30000000000001</c:v>
                </c:pt>
                <c:pt idx="2726">
                  <c:v>136.35</c:v>
                </c:pt>
                <c:pt idx="2727">
                  <c:v>136.4</c:v>
                </c:pt>
                <c:pt idx="2728">
                  <c:v>136.44999999999999</c:v>
                </c:pt>
                <c:pt idx="2729">
                  <c:v>136.5</c:v>
                </c:pt>
                <c:pt idx="2730">
                  <c:v>136.55000000000001</c:v>
                </c:pt>
                <c:pt idx="2731">
                  <c:v>136.6</c:v>
                </c:pt>
                <c:pt idx="2732">
                  <c:v>136.65</c:v>
                </c:pt>
                <c:pt idx="2733">
                  <c:v>136.69999999999999</c:v>
                </c:pt>
                <c:pt idx="2734">
                  <c:v>136.75</c:v>
                </c:pt>
                <c:pt idx="2735">
                  <c:v>136.80000000000001</c:v>
                </c:pt>
                <c:pt idx="2736">
                  <c:v>136.85</c:v>
                </c:pt>
                <c:pt idx="2737">
                  <c:v>136.9</c:v>
                </c:pt>
                <c:pt idx="2738">
                  <c:v>136.94999999999999</c:v>
                </c:pt>
                <c:pt idx="2739">
                  <c:v>137</c:v>
                </c:pt>
                <c:pt idx="2740">
                  <c:v>137.05000000000001</c:v>
                </c:pt>
                <c:pt idx="2741">
                  <c:v>137.1</c:v>
                </c:pt>
                <c:pt idx="2742">
                  <c:v>137.15</c:v>
                </c:pt>
                <c:pt idx="2743">
                  <c:v>137.19999999999999</c:v>
                </c:pt>
                <c:pt idx="2744">
                  <c:v>137.25</c:v>
                </c:pt>
                <c:pt idx="2745">
                  <c:v>137.30000000000001</c:v>
                </c:pt>
                <c:pt idx="2746">
                  <c:v>137.35</c:v>
                </c:pt>
                <c:pt idx="2747">
                  <c:v>137.4</c:v>
                </c:pt>
                <c:pt idx="2748">
                  <c:v>137.44999999999999</c:v>
                </c:pt>
                <c:pt idx="2749">
                  <c:v>137.5</c:v>
                </c:pt>
                <c:pt idx="2750">
                  <c:v>137.55000000000001</c:v>
                </c:pt>
                <c:pt idx="2751">
                  <c:v>137.6</c:v>
                </c:pt>
                <c:pt idx="2752">
                  <c:v>137.65</c:v>
                </c:pt>
                <c:pt idx="2753">
                  <c:v>137.69999999999999</c:v>
                </c:pt>
                <c:pt idx="2754">
                  <c:v>137.75</c:v>
                </c:pt>
                <c:pt idx="2755">
                  <c:v>137.80000000000001</c:v>
                </c:pt>
                <c:pt idx="2756">
                  <c:v>137.85</c:v>
                </c:pt>
                <c:pt idx="2757">
                  <c:v>137.9</c:v>
                </c:pt>
                <c:pt idx="2758">
                  <c:v>137.94999999999999</c:v>
                </c:pt>
                <c:pt idx="2759">
                  <c:v>138</c:v>
                </c:pt>
                <c:pt idx="2760">
                  <c:v>138.05000000000001</c:v>
                </c:pt>
                <c:pt idx="2761">
                  <c:v>138.1</c:v>
                </c:pt>
                <c:pt idx="2762">
                  <c:v>138.15</c:v>
                </c:pt>
                <c:pt idx="2763">
                  <c:v>138.19999999999999</c:v>
                </c:pt>
                <c:pt idx="2764">
                  <c:v>138.25</c:v>
                </c:pt>
                <c:pt idx="2765">
                  <c:v>138.30000000000001</c:v>
                </c:pt>
                <c:pt idx="2766">
                  <c:v>138.35</c:v>
                </c:pt>
                <c:pt idx="2767">
                  <c:v>138.4</c:v>
                </c:pt>
                <c:pt idx="2768">
                  <c:v>138.44999999999999</c:v>
                </c:pt>
                <c:pt idx="2769">
                  <c:v>138.5</c:v>
                </c:pt>
                <c:pt idx="2770">
                  <c:v>138.55000000000001</c:v>
                </c:pt>
                <c:pt idx="2771">
                  <c:v>138.6</c:v>
                </c:pt>
                <c:pt idx="2772">
                  <c:v>138.65</c:v>
                </c:pt>
                <c:pt idx="2773">
                  <c:v>138.69999999999999</c:v>
                </c:pt>
                <c:pt idx="2774">
                  <c:v>138.75</c:v>
                </c:pt>
                <c:pt idx="2775">
                  <c:v>138.80000000000001</c:v>
                </c:pt>
                <c:pt idx="2776">
                  <c:v>138.85</c:v>
                </c:pt>
                <c:pt idx="2777">
                  <c:v>138.9</c:v>
                </c:pt>
                <c:pt idx="2778">
                  <c:v>138.94999999999999</c:v>
                </c:pt>
                <c:pt idx="2779">
                  <c:v>139</c:v>
                </c:pt>
                <c:pt idx="2780">
                  <c:v>139.05000000000001</c:v>
                </c:pt>
                <c:pt idx="2781">
                  <c:v>139.1</c:v>
                </c:pt>
                <c:pt idx="2782">
                  <c:v>139.15</c:v>
                </c:pt>
                <c:pt idx="2783">
                  <c:v>139.19999999999999</c:v>
                </c:pt>
                <c:pt idx="2784">
                  <c:v>139.25</c:v>
                </c:pt>
                <c:pt idx="2785">
                  <c:v>139.30000000000001</c:v>
                </c:pt>
                <c:pt idx="2786">
                  <c:v>139.35</c:v>
                </c:pt>
                <c:pt idx="2787">
                  <c:v>139.4</c:v>
                </c:pt>
                <c:pt idx="2788">
                  <c:v>139.44999999999999</c:v>
                </c:pt>
                <c:pt idx="2789">
                  <c:v>139.5</c:v>
                </c:pt>
                <c:pt idx="2790">
                  <c:v>139.55000000000001</c:v>
                </c:pt>
                <c:pt idx="2791">
                  <c:v>139.6</c:v>
                </c:pt>
                <c:pt idx="2792">
                  <c:v>139.65</c:v>
                </c:pt>
                <c:pt idx="2793">
                  <c:v>139.69999999999999</c:v>
                </c:pt>
                <c:pt idx="2794">
                  <c:v>139.75</c:v>
                </c:pt>
                <c:pt idx="2795">
                  <c:v>139.80000000000001</c:v>
                </c:pt>
                <c:pt idx="2796">
                  <c:v>139.85</c:v>
                </c:pt>
                <c:pt idx="2797">
                  <c:v>139.9</c:v>
                </c:pt>
                <c:pt idx="2798">
                  <c:v>139.94999999999999</c:v>
                </c:pt>
                <c:pt idx="2799">
                  <c:v>140</c:v>
                </c:pt>
                <c:pt idx="2800">
                  <c:v>140.05000000000001</c:v>
                </c:pt>
                <c:pt idx="2801">
                  <c:v>140.1</c:v>
                </c:pt>
                <c:pt idx="2802">
                  <c:v>140.15</c:v>
                </c:pt>
                <c:pt idx="2803">
                  <c:v>140.19999999999999</c:v>
                </c:pt>
                <c:pt idx="2804">
                  <c:v>140.25</c:v>
                </c:pt>
                <c:pt idx="2805">
                  <c:v>140.30000000000001</c:v>
                </c:pt>
                <c:pt idx="2806">
                  <c:v>140.35</c:v>
                </c:pt>
                <c:pt idx="2807">
                  <c:v>140.4</c:v>
                </c:pt>
                <c:pt idx="2808">
                  <c:v>140.44999999999999</c:v>
                </c:pt>
                <c:pt idx="2809">
                  <c:v>140.5</c:v>
                </c:pt>
                <c:pt idx="2810">
                  <c:v>140.55000000000001</c:v>
                </c:pt>
                <c:pt idx="2811">
                  <c:v>140.6</c:v>
                </c:pt>
                <c:pt idx="2812">
                  <c:v>140.65</c:v>
                </c:pt>
                <c:pt idx="2813">
                  <c:v>140.69999999999999</c:v>
                </c:pt>
                <c:pt idx="2814">
                  <c:v>140.75</c:v>
                </c:pt>
                <c:pt idx="2815">
                  <c:v>140.80000000000001</c:v>
                </c:pt>
                <c:pt idx="2816">
                  <c:v>140.85</c:v>
                </c:pt>
                <c:pt idx="2817">
                  <c:v>140.9</c:v>
                </c:pt>
                <c:pt idx="2818">
                  <c:v>140.94999999999999</c:v>
                </c:pt>
                <c:pt idx="2819">
                  <c:v>141</c:v>
                </c:pt>
                <c:pt idx="2820">
                  <c:v>141.05000000000001</c:v>
                </c:pt>
                <c:pt idx="2821">
                  <c:v>141.1</c:v>
                </c:pt>
                <c:pt idx="2822">
                  <c:v>141.15</c:v>
                </c:pt>
                <c:pt idx="2823">
                  <c:v>141.19999999999999</c:v>
                </c:pt>
                <c:pt idx="2824">
                  <c:v>141.25</c:v>
                </c:pt>
                <c:pt idx="2825">
                  <c:v>141.30000000000001</c:v>
                </c:pt>
                <c:pt idx="2826">
                  <c:v>141.35</c:v>
                </c:pt>
                <c:pt idx="2827">
                  <c:v>141.4</c:v>
                </c:pt>
                <c:pt idx="2828">
                  <c:v>141.44999999999999</c:v>
                </c:pt>
                <c:pt idx="2829">
                  <c:v>141.5</c:v>
                </c:pt>
                <c:pt idx="2830">
                  <c:v>141.55000000000001</c:v>
                </c:pt>
                <c:pt idx="2831">
                  <c:v>141.6</c:v>
                </c:pt>
                <c:pt idx="2832">
                  <c:v>141.65</c:v>
                </c:pt>
                <c:pt idx="2833">
                  <c:v>141.69999999999999</c:v>
                </c:pt>
                <c:pt idx="2834">
                  <c:v>141.75</c:v>
                </c:pt>
                <c:pt idx="2835">
                  <c:v>141.80000000000001</c:v>
                </c:pt>
                <c:pt idx="2836">
                  <c:v>141.85</c:v>
                </c:pt>
                <c:pt idx="2837">
                  <c:v>141.9</c:v>
                </c:pt>
                <c:pt idx="2838">
                  <c:v>141.94999999999999</c:v>
                </c:pt>
                <c:pt idx="2839">
                  <c:v>142</c:v>
                </c:pt>
                <c:pt idx="2840">
                  <c:v>142.05000000000001</c:v>
                </c:pt>
                <c:pt idx="2841">
                  <c:v>142.1</c:v>
                </c:pt>
                <c:pt idx="2842">
                  <c:v>142.15</c:v>
                </c:pt>
                <c:pt idx="2843">
                  <c:v>142.19999999999999</c:v>
                </c:pt>
                <c:pt idx="2844">
                  <c:v>142.25</c:v>
                </c:pt>
                <c:pt idx="2845">
                  <c:v>142.30000000000001</c:v>
                </c:pt>
                <c:pt idx="2846">
                  <c:v>142.35</c:v>
                </c:pt>
                <c:pt idx="2847">
                  <c:v>142.4</c:v>
                </c:pt>
                <c:pt idx="2848">
                  <c:v>142.44999999999999</c:v>
                </c:pt>
                <c:pt idx="2849">
                  <c:v>142.5</c:v>
                </c:pt>
                <c:pt idx="2850">
                  <c:v>142.55000000000001</c:v>
                </c:pt>
                <c:pt idx="2851">
                  <c:v>142.6</c:v>
                </c:pt>
                <c:pt idx="2852">
                  <c:v>142.65</c:v>
                </c:pt>
                <c:pt idx="2853">
                  <c:v>142.69999999999999</c:v>
                </c:pt>
                <c:pt idx="2854">
                  <c:v>142.75</c:v>
                </c:pt>
                <c:pt idx="2855">
                  <c:v>142.80000000000001</c:v>
                </c:pt>
                <c:pt idx="2856">
                  <c:v>142.85</c:v>
                </c:pt>
                <c:pt idx="2857">
                  <c:v>142.9</c:v>
                </c:pt>
                <c:pt idx="2858">
                  <c:v>142.94999999999999</c:v>
                </c:pt>
                <c:pt idx="2859">
                  <c:v>143</c:v>
                </c:pt>
                <c:pt idx="2860">
                  <c:v>143.05000000000001</c:v>
                </c:pt>
                <c:pt idx="2861">
                  <c:v>143.1</c:v>
                </c:pt>
                <c:pt idx="2862">
                  <c:v>143.15</c:v>
                </c:pt>
                <c:pt idx="2863">
                  <c:v>143.19999999999999</c:v>
                </c:pt>
                <c:pt idx="2864">
                  <c:v>143.25</c:v>
                </c:pt>
                <c:pt idx="2865">
                  <c:v>143.30000000000001</c:v>
                </c:pt>
                <c:pt idx="2866">
                  <c:v>143.35</c:v>
                </c:pt>
                <c:pt idx="2867">
                  <c:v>143.4</c:v>
                </c:pt>
                <c:pt idx="2868">
                  <c:v>143.44999999999999</c:v>
                </c:pt>
                <c:pt idx="2869">
                  <c:v>143.5</c:v>
                </c:pt>
                <c:pt idx="2870">
                  <c:v>143.55000000000001</c:v>
                </c:pt>
                <c:pt idx="2871">
                  <c:v>143.6</c:v>
                </c:pt>
                <c:pt idx="2872">
                  <c:v>143.65</c:v>
                </c:pt>
                <c:pt idx="2873">
                  <c:v>143.69999999999999</c:v>
                </c:pt>
                <c:pt idx="2874">
                  <c:v>143.75</c:v>
                </c:pt>
                <c:pt idx="2875">
                  <c:v>143.80000000000001</c:v>
                </c:pt>
                <c:pt idx="2876">
                  <c:v>143.85</c:v>
                </c:pt>
                <c:pt idx="2877">
                  <c:v>143.9</c:v>
                </c:pt>
                <c:pt idx="2878">
                  <c:v>143.94999999999999</c:v>
                </c:pt>
                <c:pt idx="2879">
                  <c:v>144</c:v>
                </c:pt>
                <c:pt idx="2880">
                  <c:v>144.05000000000001</c:v>
                </c:pt>
                <c:pt idx="2881">
                  <c:v>144.1</c:v>
                </c:pt>
                <c:pt idx="2882">
                  <c:v>144.15</c:v>
                </c:pt>
                <c:pt idx="2883">
                  <c:v>144.19999999999999</c:v>
                </c:pt>
                <c:pt idx="2884">
                  <c:v>144.25</c:v>
                </c:pt>
                <c:pt idx="2885">
                  <c:v>144.30000000000001</c:v>
                </c:pt>
                <c:pt idx="2886">
                  <c:v>144.35</c:v>
                </c:pt>
                <c:pt idx="2887">
                  <c:v>144.4</c:v>
                </c:pt>
                <c:pt idx="2888">
                  <c:v>144.44999999999999</c:v>
                </c:pt>
                <c:pt idx="2889">
                  <c:v>144.5</c:v>
                </c:pt>
                <c:pt idx="2890">
                  <c:v>144.55000000000001</c:v>
                </c:pt>
                <c:pt idx="2891">
                  <c:v>144.6</c:v>
                </c:pt>
                <c:pt idx="2892">
                  <c:v>144.65</c:v>
                </c:pt>
                <c:pt idx="2893">
                  <c:v>144.69999999999999</c:v>
                </c:pt>
                <c:pt idx="2894">
                  <c:v>144.75</c:v>
                </c:pt>
                <c:pt idx="2895">
                  <c:v>144.80000000000001</c:v>
                </c:pt>
                <c:pt idx="2896">
                  <c:v>144.85</c:v>
                </c:pt>
                <c:pt idx="2897">
                  <c:v>144.9</c:v>
                </c:pt>
                <c:pt idx="2898">
                  <c:v>144.94999999999999</c:v>
                </c:pt>
                <c:pt idx="2899">
                  <c:v>145</c:v>
                </c:pt>
                <c:pt idx="2900">
                  <c:v>145.05000000000001</c:v>
                </c:pt>
                <c:pt idx="2901">
                  <c:v>145.1</c:v>
                </c:pt>
                <c:pt idx="2902">
                  <c:v>145.15</c:v>
                </c:pt>
                <c:pt idx="2903">
                  <c:v>145.19999999999999</c:v>
                </c:pt>
                <c:pt idx="2904">
                  <c:v>145.25</c:v>
                </c:pt>
                <c:pt idx="2905">
                  <c:v>145.30000000000001</c:v>
                </c:pt>
                <c:pt idx="2906">
                  <c:v>145.35</c:v>
                </c:pt>
                <c:pt idx="2907">
                  <c:v>145.4</c:v>
                </c:pt>
                <c:pt idx="2908">
                  <c:v>145.44999999999999</c:v>
                </c:pt>
                <c:pt idx="2909">
                  <c:v>145.5</c:v>
                </c:pt>
                <c:pt idx="2910">
                  <c:v>145.55000000000001</c:v>
                </c:pt>
                <c:pt idx="2911">
                  <c:v>145.6</c:v>
                </c:pt>
                <c:pt idx="2912">
                  <c:v>145.65</c:v>
                </c:pt>
                <c:pt idx="2913">
                  <c:v>145.69999999999999</c:v>
                </c:pt>
                <c:pt idx="2914">
                  <c:v>145.75</c:v>
                </c:pt>
                <c:pt idx="2915">
                  <c:v>145.80000000000001</c:v>
                </c:pt>
                <c:pt idx="2916">
                  <c:v>145.85</c:v>
                </c:pt>
                <c:pt idx="2917">
                  <c:v>145.9</c:v>
                </c:pt>
                <c:pt idx="2918">
                  <c:v>145.94999999999999</c:v>
                </c:pt>
                <c:pt idx="2919">
                  <c:v>146</c:v>
                </c:pt>
                <c:pt idx="2920">
                  <c:v>146.05000000000001</c:v>
                </c:pt>
                <c:pt idx="2921">
                  <c:v>146.1</c:v>
                </c:pt>
                <c:pt idx="2922">
                  <c:v>146.15</c:v>
                </c:pt>
                <c:pt idx="2923">
                  <c:v>146.19999999999999</c:v>
                </c:pt>
                <c:pt idx="2924">
                  <c:v>146.25</c:v>
                </c:pt>
                <c:pt idx="2925">
                  <c:v>146.30000000000001</c:v>
                </c:pt>
                <c:pt idx="2926">
                  <c:v>146.35</c:v>
                </c:pt>
                <c:pt idx="2927">
                  <c:v>146.4</c:v>
                </c:pt>
                <c:pt idx="2928">
                  <c:v>146.44999999999999</c:v>
                </c:pt>
                <c:pt idx="2929">
                  <c:v>146.5</c:v>
                </c:pt>
                <c:pt idx="2930">
                  <c:v>146.55000000000001</c:v>
                </c:pt>
                <c:pt idx="2931">
                  <c:v>146.6</c:v>
                </c:pt>
                <c:pt idx="2932">
                  <c:v>146.65</c:v>
                </c:pt>
                <c:pt idx="2933">
                  <c:v>146.69999999999999</c:v>
                </c:pt>
                <c:pt idx="2934">
                  <c:v>146.75</c:v>
                </c:pt>
                <c:pt idx="2935">
                  <c:v>146.80000000000001</c:v>
                </c:pt>
                <c:pt idx="2936">
                  <c:v>146.85</c:v>
                </c:pt>
                <c:pt idx="2937">
                  <c:v>146.9</c:v>
                </c:pt>
                <c:pt idx="2938">
                  <c:v>146.94999999999999</c:v>
                </c:pt>
                <c:pt idx="2939">
                  <c:v>147</c:v>
                </c:pt>
                <c:pt idx="2940">
                  <c:v>147.05000000000001</c:v>
                </c:pt>
                <c:pt idx="2941">
                  <c:v>147.1</c:v>
                </c:pt>
                <c:pt idx="2942">
                  <c:v>147.15</c:v>
                </c:pt>
                <c:pt idx="2943">
                  <c:v>147.19999999999999</c:v>
                </c:pt>
                <c:pt idx="2944">
                  <c:v>147.25</c:v>
                </c:pt>
                <c:pt idx="2945">
                  <c:v>147.30000000000001</c:v>
                </c:pt>
                <c:pt idx="2946">
                  <c:v>147.35</c:v>
                </c:pt>
                <c:pt idx="2947">
                  <c:v>147.4</c:v>
                </c:pt>
                <c:pt idx="2948">
                  <c:v>147.44999999999999</c:v>
                </c:pt>
                <c:pt idx="2949">
                  <c:v>147.5</c:v>
                </c:pt>
                <c:pt idx="2950">
                  <c:v>147.55000000000001</c:v>
                </c:pt>
                <c:pt idx="2951">
                  <c:v>147.6</c:v>
                </c:pt>
                <c:pt idx="2952">
                  <c:v>147.65</c:v>
                </c:pt>
                <c:pt idx="2953">
                  <c:v>147.69999999999999</c:v>
                </c:pt>
                <c:pt idx="2954">
                  <c:v>147.75</c:v>
                </c:pt>
                <c:pt idx="2955">
                  <c:v>147.80000000000001</c:v>
                </c:pt>
                <c:pt idx="2956">
                  <c:v>147.85</c:v>
                </c:pt>
                <c:pt idx="2957">
                  <c:v>147.9</c:v>
                </c:pt>
                <c:pt idx="2958">
                  <c:v>147.94999999999999</c:v>
                </c:pt>
                <c:pt idx="2959">
                  <c:v>148</c:v>
                </c:pt>
                <c:pt idx="2960">
                  <c:v>148.05000000000001</c:v>
                </c:pt>
                <c:pt idx="2961">
                  <c:v>148.1</c:v>
                </c:pt>
                <c:pt idx="2962">
                  <c:v>148.15</c:v>
                </c:pt>
                <c:pt idx="2963">
                  <c:v>148.19999999999999</c:v>
                </c:pt>
                <c:pt idx="2964">
                  <c:v>148.25</c:v>
                </c:pt>
                <c:pt idx="2965">
                  <c:v>148.30000000000001</c:v>
                </c:pt>
                <c:pt idx="2966">
                  <c:v>148.35</c:v>
                </c:pt>
                <c:pt idx="2967">
                  <c:v>148.4</c:v>
                </c:pt>
                <c:pt idx="2968">
                  <c:v>148.44999999999999</c:v>
                </c:pt>
                <c:pt idx="2969">
                  <c:v>148.5</c:v>
                </c:pt>
                <c:pt idx="2970">
                  <c:v>148.55000000000001</c:v>
                </c:pt>
                <c:pt idx="2971">
                  <c:v>148.6</c:v>
                </c:pt>
                <c:pt idx="2972">
                  <c:v>148.65</c:v>
                </c:pt>
                <c:pt idx="2973">
                  <c:v>148.69999999999999</c:v>
                </c:pt>
                <c:pt idx="2974">
                  <c:v>148.75</c:v>
                </c:pt>
                <c:pt idx="2975">
                  <c:v>148.80000000000001</c:v>
                </c:pt>
                <c:pt idx="2976">
                  <c:v>148.85</c:v>
                </c:pt>
                <c:pt idx="2977">
                  <c:v>148.9</c:v>
                </c:pt>
                <c:pt idx="2978">
                  <c:v>148.94999999999999</c:v>
                </c:pt>
                <c:pt idx="2979">
                  <c:v>149</c:v>
                </c:pt>
                <c:pt idx="2980">
                  <c:v>149.05000000000001</c:v>
                </c:pt>
                <c:pt idx="2981">
                  <c:v>149.1</c:v>
                </c:pt>
                <c:pt idx="2982">
                  <c:v>149.15</c:v>
                </c:pt>
                <c:pt idx="2983">
                  <c:v>149.19999999999999</c:v>
                </c:pt>
                <c:pt idx="2984">
                  <c:v>149.25</c:v>
                </c:pt>
                <c:pt idx="2985">
                  <c:v>149.30000000000001</c:v>
                </c:pt>
                <c:pt idx="2986">
                  <c:v>149.35</c:v>
                </c:pt>
                <c:pt idx="2987">
                  <c:v>149.4</c:v>
                </c:pt>
                <c:pt idx="2988">
                  <c:v>149.44999999999999</c:v>
                </c:pt>
                <c:pt idx="2989">
                  <c:v>149.5</c:v>
                </c:pt>
                <c:pt idx="2990">
                  <c:v>149.55000000000001</c:v>
                </c:pt>
                <c:pt idx="2991">
                  <c:v>149.6</c:v>
                </c:pt>
                <c:pt idx="2992">
                  <c:v>149.65</c:v>
                </c:pt>
                <c:pt idx="2993">
                  <c:v>149.69999999999999</c:v>
                </c:pt>
                <c:pt idx="2994">
                  <c:v>149.75</c:v>
                </c:pt>
                <c:pt idx="2995">
                  <c:v>149.80000000000001</c:v>
                </c:pt>
                <c:pt idx="2996">
                  <c:v>149.85</c:v>
                </c:pt>
                <c:pt idx="2997">
                  <c:v>149.9</c:v>
                </c:pt>
                <c:pt idx="2998">
                  <c:v>149.94999999999999</c:v>
                </c:pt>
                <c:pt idx="2999">
                  <c:v>150</c:v>
                </c:pt>
                <c:pt idx="3000">
                  <c:v>150.05000000000001</c:v>
                </c:pt>
                <c:pt idx="3001">
                  <c:v>150.1</c:v>
                </c:pt>
                <c:pt idx="3002">
                  <c:v>150.15</c:v>
                </c:pt>
                <c:pt idx="3003">
                  <c:v>150.19999999999999</c:v>
                </c:pt>
                <c:pt idx="3004">
                  <c:v>150.25</c:v>
                </c:pt>
                <c:pt idx="3005">
                  <c:v>150.30000000000001</c:v>
                </c:pt>
                <c:pt idx="3006">
                  <c:v>150.35</c:v>
                </c:pt>
                <c:pt idx="3007">
                  <c:v>150.4</c:v>
                </c:pt>
                <c:pt idx="3008">
                  <c:v>150.44999999999999</c:v>
                </c:pt>
                <c:pt idx="3009">
                  <c:v>150.5</c:v>
                </c:pt>
                <c:pt idx="3010">
                  <c:v>150.55000000000001</c:v>
                </c:pt>
                <c:pt idx="3011">
                  <c:v>150.6</c:v>
                </c:pt>
                <c:pt idx="3012">
                  <c:v>150.65</c:v>
                </c:pt>
                <c:pt idx="3013">
                  <c:v>150.69999999999999</c:v>
                </c:pt>
                <c:pt idx="3014">
                  <c:v>150.75</c:v>
                </c:pt>
                <c:pt idx="3015">
                  <c:v>150.80000000000001</c:v>
                </c:pt>
                <c:pt idx="3016">
                  <c:v>150.85</c:v>
                </c:pt>
                <c:pt idx="3017">
                  <c:v>150.9</c:v>
                </c:pt>
                <c:pt idx="3018">
                  <c:v>150.94999999999999</c:v>
                </c:pt>
                <c:pt idx="3019">
                  <c:v>151</c:v>
                </c:pt>
                <c:pt idx="3020">
                  <c:v>151.05000000000001</c:v>
                </c:pt>
                <c:pt idx="3021">
                  <c:v>151.1</c:v>
                </c:pt>
                <c:pt idx="3022">
                  <c:v>151.15</c:v>
                </c:pt>
                <c:pt idx="3023">
                  <c:v>151.19999999999999</c:v>
                </c:pt>
                <c:pt idx="3024">
                  <c:v>151.25</c:v>
                </c:pt>
                <c:pt idx="3025">
                  <c:v>151.30000000000001</c:v>
                </c:pt>
                <c:pt idx="3026">
                  <c:v>151.35</c:v>
                </c:pt>
                <c:pt idx="3027">
                  <c:v>151.4</c:v>
                </c:pt>
                <c:pt idx="3028">
                  <c:v>151.44999999999999</c:v>
                </c:pt>
                <c:pt idx="3029">
                  <c:v>151.5</c:v>
                </c:pt>
                <c:pt idx="3030">
                  <c:v>151.55000000000001</c:v>
                </c:pt>
                <c:pt idx="3031">
                  <c:v>151.6</c:v>
                </c:pt>
                <c:pt idx="3032">
                  <c:v>151.65</c:v>
                </c:pt>
                <c:pt idx="3033">
                  <c:v>151.69999999999999</c:v>
                </c:pt>
                <c:pt idx="3034">
                  <c:v>151.75</c:v>
                </c:pt>
                <c:pt idx="3035">
                  <c:v>151.80000000000001</c:v>
                </c:pt>
                <c:pt idx="3036">
                  <c:v>151.85</c:v>
                </c:pt>
                <c:pt idx="3037">
                  <c:v>151.9</c:v>
                </c:pt>
                <c:pt idx="3038">
                  <c:v>151.94999999999999</c:v>
                </c:pt>
                <c:pt idx="3039">
                  <c:v>152</c:v>
                </c:pt>
                <c:pt idx="3040">
                  <c:v>152.05000000000001</c:v>
                </c:pt>
                <c:pt idx="3041">
                  <c:v>152.1</c:v>
                </c:pt>
                <c:pt idx="3042">
                  <c:v>152.15</c:v>
                </c:pt>
                <c:pt idx="3043">
                  <c:v>152.19999999999999</c:v>
                </c:pt>
                <c:pt idx="3044">
                  <c:v>152.25</c:v>
                </c:pt>
                <c:pt idx="3045">
                  <c:v>152.30000000000001</c:v>
                </c:pt>
                <c:pt idx="3046">
                  <c:v>152.35</c:v>
                </c:pt>
                <c:pt idx="3047">
                  <c:v>152.4</c:v>
                </c:pt>
                <c:pt idx="3048">
                  <c:v>152.44999999999999</c:v>
                </c:pt>
                <c:pt idx="3049">
                  <c:v>152.5</c:v>
                </c:pt>
                <c:pt idx="3050">
                  <c:v>152.55000000000001</c:v>
                </c:pt>
                <c:pt idx="3051">
                  <c:v>152.6</c:v>
                </c:pt>
                <c:pt idx="3052">
                  <c:v>152.65</c:v>
                </c:pt>
                <c:pt idx="3053">
                  <c:v>152.69999999999999</c:v>
                </c:pt>
                <c:pt idx="3054">
                  <c:v>152.75</c:v>
                </c:pt>
                <c:pt idx="3055">
                  <c:v>152.80000000000001</c:v>
                </c:pt>
                <c:pt idx="3056">
                  <c:v>152.85</c:v>
                </c:pt>
                <c:pt idx="3057">
                  <c:v>152.9</c:v>
                </c:pt>
                <c:pt idx="3058">
                  <c:v>152.94999999999999</c:v>
                </c:pt>
                <c:pt idx="3059">
                  <c:v>153</c:v>
                </c:pt>
                <c:pt idx="3060">
                  <c:v>153.05000000000001</c:v>
                </c:pt>
                <c:pt idx="3061">
                  <c:v>153.1</c:v>
                </c:pt>
                <c:pt idx="3062">
                  <c:v>153.15</c:v>
                </c:pt>
                <c:pt idx="3063">
                  <c:v>153.19999999999999</c:v>
                </c:pt>
                <c:pt idx="3064">
                  <c:v>153.25</c:v>
                </c:pt>
                <c:pt idx="3065">
                  <c:v>153.30000000000001</c:v>
                </c:pt>
                <c:pt idx="3066">
                  <c:v>153.35</c:v>
                </c:pt>
                <c:pt idx="3067">
                  <c:v>153.4</c:v>
                </c:pt>
                <c:pt idx="3068">
                  <c:v>153.44999999999999</c:v>
                </c:pt>
                <c:pt idx="3069">
                  <c:v>153.5</c:v>
                </c:pt>
                <c:pt idx="3070">
                  <c:v>153.55000000000001</c:v>
                </c:pt>
                <c:pt idx="3071">
                  <c:v>153.6</c:v>
                </c:pt>
                <c:pt idx="3072">
                  <c:v>153.65</c:v>
                </c:pt>
                <c:pt idx="3073">
                  <c:v>153.69999999999999</c:v>
                </c:pt>
                <c:pt idx="3074">
                  <c:v>153.75</c:v>
                </c:pt>
                <c:pt idx="3075">
                  <c:v>153.80000000000001</c:v>
                </c:pt>
                <c:pt idx="3076">
                  <c:v>153.85</c:v>
                </c:pt>
                <c:pt idx="3077">
                  <c:v>153.9</c:v>
                </c:pt>
                <c:pt idx="3078">
                  <c:v>153.94999999999999</c:v>
                </c:pt>
                <c:pt idx="3079">
                  <c:v>154</c:v>
                </c:pt>
                <c:pt idx="3080">
                  <c:v>154.05000000000001</c:v>
                </c:pt>
                <c:pt idx="3081">
                  <c:v>154.1</c:v>
                </c:pt>
                <c:pt idx="3082">
                  <c:v>154.15</c:v>
                </c:pt>
                <c:pt idx="3083">
                  <c:v>154.19999999999999</c:v>
                </c:pt>
                <c:pt idx="3084">
                  <c:v>154.25</c:v>
                </c:pt>
                <c:pt idx="3085">
                  <c:v>154.30000000000001</c:v>
                </c:pt>
                <c:pt idx="3086">
                  <c:v>154.35</c:v>
                </c:pt>
                <c:pt idx="3087">
                  <c:v>154.4</c:v>
                </c:pt>
                <c:pt idx="3088">
                  <c:v>154.44999999999999</c:v>
                </c:pt>
                <c:pt idx="3089">
                  <c:v>154.5</c:v>
                </c:pt>
                <c:pt idx="3090">
                  <c:v>154.55000000000001</c:v>
                </c:pt>
                <c:pt idx="3091">
                  <c:v>154.6</c:v>
                </c:pt>
                <c:pt idx="3092">
                  <c:v>154.65</c:v>
                </c:pt>
                <c:pt idx="3093">
                  <c:v>154.69999999999999</c:v>
                </c:pt>
                <c:pt idx="3094">
                  <c:v>154.75</c:v>
                </c:pt>
                <c:pt idx="3095">
                  <c:v>154.80000000000001</c:v>
                </c:pt>
                <c:pt idx="3096">
                  <c:v>154.85</c:v>
                </c:pt>
                <c:pt idx="3097">
                  <c:v>154.9</c:v>
                </c:pt>
                <c:pt idx="3098">
                  <c:v>154.94999999999999</c:v>
                </c:pt>
                <c:pt idx="3099">
                  <c:v>155</c:v>
                </c:pt>
                <c:pt idx="3100">
                  <c:v>155.05000000000001</c:v>
                </c:pt>
                <c:pt idx="3101">
                  <c:v>155.1</c:v>
                </c:pt>
                <c:pt idx="3102">
                  <c:v>155.15</c:v>
                </c:pt>
                <c:pt idx="3103">
                  <c:v>155.19999999999999</c:v>
                </c:pt>
                <c:pt idx="3104">
                  <c:v>155.25</c:v>
                </c:pt>
                <c:pt idx="3105">
                  <c:v>155.30000000000001</c:v>
                </c:pt>
                <c:pt idx="3106">
                  <c:v>155.35</c:v>
                </c:pt>
                <c:pt idx="3107">
                  <c:v>155.4</c:v>
                </c:pt>
                <c:pt idx="3108">
                  <c:v>155.44999999999999</c:v>
                </c:pt>
                <c:pt idx="3109">
                  <c:v>155.5</c:v>
                </c:pt>
                <c:pt idx="3110">
                  <c:v>155.55000000000001</c:v>
                </c:pt>
                <c:pt idx="3111">
                  <c:v>155.6</c:v>
                </c:pt>
                <c:pt idx="3112">
                  <c:v>155.65</c:v>
                </c:pt>
                <c:pt idx="3113">
                  <c:v>155.69999999999999</c:v>
                </c:pt>
                <c:pt idx="3114">
                  <c:v>155.75</c:v>
                </c:pt>
                <c:pt idx="3115">
                  <c:v>155.80000000000001</c:v>
                </c:pt>
                <c:pt idx="3116">
                  <c:v>155.85</c:v>
                </c:pt>
                <c:pt idx="3117">
                  <c:v>155.9</c:v>
                </c:pt>
                <c:pt idx="3118">
                  <c:v>155.94999999999999</c:v>
                </c:pt>
                <c:pt idx="3119">
                  <c:v>156</c:v>
                </c:pt>
                <c:pt idx="3120">
                  <c:v>156.05000000000001</c:v>
                </c:pt>
                <c:pt idx="3121">
                  <c:v>156.1</c:v>
                </c:pt>
                <c:pt idx="3122">
                  <c:v>156.15</c:v>
                </c:pt>
                <c:pt idx="3123">
                  <c:v>156.19999999999999</c:v>
                </c:pt>
                <c:pt idx="3124">
                  <c:v>156.25</c:v>
                </c:pt>
                <c:pt idx="3125">
                  <c:v>156.30000000000001</c:v>
                </c:pt>
                <c:pt idx="3126">
                  <c:v>156.35</c:v>
                </c:pt>
                <c:pt idx="3127">
                  <c:v>156.4</c:v>
                </c:pt>
                <c:pt idx="3128">
                  <c:v>156.44999999999999</c:v>
                </c:pt>
                <c:pt idx="3129">
                  <c:v>156.5</c:v>
                </c:pt>
                <c:pt idx="3130">
                  <c:v>156.55000000000001</c:v>
                </c:pt>
                <c:pt idx="3131">
                  <c:v>156.6</c:v>
                </c:pt>
                <c:pt idx="3132">
                  <c:v>156.65</c:v>
                </c:pt>
                <c:pt idx="3133">
                  <c:v>156.69999999999999</c:v>
                </c:pt>
                <c:pt idx="3134">
                  <c:v>156.75</c:v>
                </c:pt>
                <c:pt idx="3135">
                  <c:v>156.80000000000001</c:v>
                </c:pt>
                <c:pt idx="3136">
                  <c:v>156.85</c:v>
                </c:pt>
                <c:pt idx="3137">
                  <c:v>156.9</c:v>
                </c:pt>
                <c:pt idx="3138">
                  <c:v>156.94999999999999</c:v>
                </c:pt>
                <c:pt idx="3139">
                  <c:v>157</c:v>
                </c:pt>
                <c:pt idx="3140">
                  <c:v>157.05000000000001</c:v>
                </c:pt>
                <c:pt idx="3141">
                  <c:v>157.1</c:v>
                </c:pt>
                <c:pt idx="3142">
                  <c:v>157.15</c:v>
                </c:pt>
                <c:pt idx="3143">
                  <c:v>157.19999999999999</c:v>
                </c:pt>
                <c:pt idx="3144">
                  <c:v>157.25</c:v>
                </c:pt>
                <c:pt idx="3145">
                  <c:v>157.30000000000001</c:v>
                </c:pt>
                <c:pt idx="3146">
                  <c:v>157.35</c:v>
                </c:pt>
                <c:pt idx="3147">
                  <c:v>157.4</c:v>
                </c:pt>
                <c:pt idx="3148">
                  <c:v>157.44999999999999</c:v>
                </c:pt>
                <c:pt idx="3149">
                  <c:v>157.5</c:v>
                </c:pt>
                <c:pt idx="3150">
                  <c:v>157.55000000000001</c:v>
                </c:pt>
                <c:pt idx="3151">
                  <c:v>157.6</c:v>
                </c:pt>
                <c:pt idx="3152">
                  <c:v>157.65</c:v>
                </c:pt>
                <c:pt idx="3153">
                  <c:v>157.69999999999999</c:v>
                </c:pt>
                <c:pt idx="3154">
                  <c:v>157.75</c:v>
                </c:pt>
                <c:pt idx="3155">
                  <c:v>157.80000000000001</c:v>
                </c:pt>
                <c:pt idx="3156">
                  <c:v>157.85</c:v>
                </c:pt>
                <c:pt idx="3157">
                  <c:v>157.9</c:v>
                </c:pt>
                <c:pt idx="3158">
                  <c:v>157.94999999999999</c:v>
                </c:pt>
                <c:pt idx="3159">
                  <c:v>158</c:v>
                </c:pt>
                <c:pt idx="3160">
                  <c:v>158.05000000000001</c:v>
                </c:pt>
                <c:pt idx="3161">
                  <c:v>158.1</c:v>
                </c:pt>
                <c:pt idx="3162">
                  <c:v>158.15</c:v>
                </c:pt>
                <c:pt idx="3163">
                  <c:v>158.19999999999999</c:v>
                </c:pt>
                <c:pt idx="3164">
                  <c:v>158.25</c:v>
                </c:pt>
                <c:pt idx="3165">
                  <c:v>158.30000000000001</c:v>
                </c:pt>
                <c:pt idx="3166">
                  <c:v>158.35</c:v>
                </c:pt>
                <c:pt idx="3167">
                  <c:v>158.4</c:v>
                </c:pt>
                <c:pt idx="3168">
                  <c:v>158.44999999999999</c:v>
                </c:pt>
                <c:pt idx="3169">
                  <c:v>158.5</c:v>
                </c:pt>
                <c:pt idx="3170">
                  <c:v>158.55000000000001</c:v>
                </c:pt>
                <c:pt idx="3171">
                  <c:v>158.6</c:v>
                </c:pt>
                <c:pt idx="3172">
                  <c:v>158.65</c:v>
                </c:pt>
                <c:pt idx="3173">
                  <c:v>158.69999999999999</c:v>
                </c:pt>
                <c:pt idx="3174">
                  <c:v>158.75</c:v>
                </c:pt>
                <c:pt idx="3175">
                  <c:v>158.80000000000001</c:v>
                </c:pt>
                <c:pt idx="3176">
                  <c:v>158.85</c:v>
                </c:pt>
                <c:pt idx="3177">
                  <c:v>158.9</c:v>
                </c:pt>
                <c:pt idx="3178">
                  <c:v>158.94999999999999</c:v>
                </c:pt>
                <c:pt idx="3179">
                  <c:v>159</c:v>
                </c:pt>
                <c:pt idx="3180">
                  <c:v>159.05000000000001</c:v>
                </c:pt>
                <c:pt idx="3181">
                  <c:v>159.1</c:v>
                </c:pt>
                <c:pt idx="3182">
                  <c:v>159.15</c:v>
                </c:pt>
                <c:pt idx="3183">
                  <c:v>159.19999999999999</c:v>
                </c:pt>
                <c:pt idx="3184">
                  <c:v>159.25</c:v>
                </c:pt>
                <c:pt idx="3185">
                  <c:v>159.30000000000001</c:v>
                </c:pt>
                <c:pt idx="3186">
                  <c:v>159.35</c:v>
                </c:pt>
                <c:pt idx="3187">
                  <c:v>159.4</c:v>
                </c:pt>
                <c:pt idx="3188">
                  <c:v>159.44999999999999</c:v>
                </c:pt>
                <c:pt idx="3189">
                  <c:v>159.5</c:v>
                </c:pt>
                <c:pt idx="3190">
                  <c:v>159.55000000000001</c:v>
                </c:pt>
                <c:pt idx="3191">
                  <c:v>159.6</c:v>
                </c:pt>
                <c:pt idx="3192">
                  <c:v>159.65</c:v>
                </c:pt>
                <c:pt idx="3193">
                  <c:v>159.69999999999999</c:v>
                </c:pt>
                <c:pt idx="3194">
                  <c:v>159.75</c:v>
                </c:pt>
                <c:pt idx="3195">
                  <c:v>159.80000000000001</c:v>
                </c:pt>
                <c:pt idx="3196">
                  <c:v>159.85</c:v>
                </c:pt>
                <c:pt idx="3197">
                  <c:v>159.9</c:v>
                </c:pt>
                <c:pt idx="3198">
                  <c:v>159.94999999999999</c:v>
                </c:pt>
                <c:pt idx="3199">
                  <c:v>160</c:v>
                </c:pt>
                <c:pt idx="3200">
                  <c:v>160.05000000000001</c:v>
                </c:pt>
                <c:pt idx="3201">
                  <c:v>160.1</c:v>
                </c:pt>
                <c:pt idx="3202">
                  <c:v>160.15</c:v>
                </c:pt>
                <c:pt idx="3203">
                  <c:v>160.19999999999999</c:v>
                </c:pt>
                <c:pt idx="3204">
                  <c:v>160.25</c:v>
                </c:pt>
                <c:pt idx="3205">
                  <c:v>160.30000000000001</c:v>
                </c:pt>
                <c:pt idx="3206">
                  <c:v>160.35</c:v>
                </c:pt>
                <c:pt idx="3207">
                  <c:v>160.4</c:v>
                </c:pt>
                <c:pt idx="3208">
                  <c:v>160.44999999999999</c:v>
                </c:pt>
                <c:pt idx="3209">
                  <c:v>160.5</c:v>
                </c:pt>
                <c:pt idx="3210">
                  <c:v>160.55000000000001</c:v>
                </c:pt>
                <c:pt idx="3211">
                  <c:v>160.6</c:v>
                </c:pt>
                <c:pt idx="3212">
                  <c:v>160.65</c:v>
                </c:pt>
                <c:pt idx="3213">
                  <c:v>160.69999999999999</c:v>
                </c:pt>
                <c:pt idx="3214">
                  <c:v>160.75</c:v>
                </c:pt>
                <c:pt idx="3215">
                  <c:v>160.80000000000001</c:v>
                </c:pt>
                <c:pt idx="3216">
                  <c:v>160.85</c:v>
                </c:pt>
                <c:pt idx="3217">
                  <c:v>160.9</c:v>
                </c:pt>
                <c:pt idx="3218">
                  <c:v>160.94999999999999</c:v>
                </c:pt>
                <c:pt idx="3219">
                  <c:v>161</c:v>
                </c:pt>
                <c:pt idx="3220">
                  <c:v>161.05000000000001</c:v>
                </c:pt>
                <c:pt idx="3221">
                  <c:v>161.1</c:v>
                </c:pt>
                <c:pt idx="3222">
                  <c:v>161.15</c:v>
                </c:pt>
                <c:pt idx="3223">
                  <c:v>161.19999999999999</c:v>
                </c:pt>
                <c:pt idx="3224">
                  <c:v>161.25</c:v>
                </c:pt>
                <c:pt idx="3225">
                  <c:v>161.30000000000001</c:v>
                </c:pt>
                <c:pt idx="3226">
                  <c:v>161.35</c:v>
                </c:pt>
                <c:pt idx="3227">
                  <c:v>161.4</c:v>
                </c:pt>
                <c:pt idx="3228">
                  <c:v>161.44999999999999</c:v>
                </c:pt>
                <c:pt idx="3229">
                  <c:v>161.5</c:v>
                </c:pt>
                <c:pt idx="3230">
                  <c:v>161.55000000000001</c:v>
                </c:pt>
                <c:pt idx="3231">
                  <c:v>161.6</c:v>
                </c:pt>
                <c:pt idx="3232">
                  <c:v>161.65</c:v>
                </c:pt>
                <c:pt idx="3233">
                  <c:v>161.69999999999999</c:v>
                </c:pt>
                <c:pt idx="3234">
                  <c:v>161.75</c:v>
                </c:pt>
                <c:pt idx="3235">
                  <c:v>161.80000000000001</c:v>
                </c:pt>
                <c:pt idx="3236">
                  <c:v>161.85</c:v>
                </c:pt>
                <c:pt idx="3237">
                  <c:v>161.9</c:v>
                </c:pt>
                <c:pt idx="3238">
                  <c:v>161.94999999999999</c:v>
                </c:pt>
                <c:pt idx="3239">
                  <c:v>162</c:v>
                </c:pt>
                <c:pt idx="3240">
                  <c:v>162.05000000000001</c:v>
                </c:pt>
                <c:pt idx="3241">
                  <c:v>162.1</c:v>
                </c:pt>
                <c:pt idx="3242">
                  <c:v>162.15</c:v>
                </c:pt>
                <c:pt idx="3243">
                  <c:v>162.19999999999999</c:v>
                </c:pt>
                <c:pt idx="3244">
                  <c:v>162.25</c:v>
                </c:pt>
                <c:pt idx="3245">
                  <c:v>162.30000000000001</c:v>
                </c:pt>
                <c:pt idx="3246">
                  <c:v>162.35</c:v>
                </c:pt>
                <c:pt idx="3247">
                  <c:v>162.4</c:v>
                </c:pt>
                <c:pt idx="3248">
                  <c:v>162.44999999999999</c:v>
                </c:pt>
                <c:pt idx="3249">
                  <c:v>162.5</c:v>
                </c:pt>
                <c:pt idx="3250">
                  <c:v>162.55000000000001</c:v>
                </c:pt>
                <c:pt idx="3251">
                  <c:v>162.6</c:v>
                </c:pt>
                <c:pt idx="3252">
                  <c:v>162.65</c:v>
                </c:pt>
                <c:pt idx="3253">
                  <c:v>162.69999999999999</c:v>
                </c:pt>
                <c:pt idx="3254">
                  <c:v>162.75</c:v>
                </c:pt>
                <c:pt idx="3255">
                  <c:v>162.80000000000001</c:v>
                </c:pt>
                <c:pt idx="3256">
                  <c:v>162.85</c:v>
                </c:pt>
                <c:pt idx="3257">
                  <c:v>162.9</c:v>
                </c:pt>
                <c:pt idx="3258">
                  <c:v>162.94999999999999</c:v>
                </c:pt>
                <c:pt idx="3259">
                  <c:v>163</c:v>
                </c:pt>
                <c:pt idx="3260">
                  <c:v>163.05000000000001</c:v>
                </c:pt>
                <c:pt idx="3261">
                  <c:v>163.1</c:v>
                </c:pt>
                <c:pt idx="3262">
                  <c:v>163.15</c:v>
                </c:pt>
                <c:pt idx="3263">
                  <c:v>163.19999999999999</c:v>
                </c:pt>
                <c:pt idx="3264">
                  <c:v>163.25</c:v>
                </c:pt>
                <c:pt idx="3265">
                  <c:v>163.30000000000001</c:v>
                </c:pt>
                <c:pt idx="3266">
                  <c:v>163.35</c:v>
                </c:pt>
                <c:pt idx="3267">
                  <c:v>163.4</c:v>
                </c:pt>
                <c:pt idx="3268">
                  <c:v>163.44999999999999</c:v>
                </c:pt>
                <c:pt idx="3269">
                  <c:v>163.5</c:v>
                </c:pt>
                <c:pt idx="3270">
                  <c:v>163.55000000000001</c:v>
                </c:pt>
                <c:pt idx="3271">
                  <c:v>163.6</c:v>
                </c:pt>
                <c:pt idx="3272">
                  <c:v>163.65</c:v>
                </c:pt>
                <c:pt idx="3273">
                  <c:v>163.69999999999999</c:v>
                </c:pt>
                <c:pt idx="3274">
                  <c:v>163.75</c:v>
                </c:pt>
                <c:pt idx="3275">
                  <c:v>163.80000000000001</c:v>
                </c:pt>
                <c:pt idx="3276">
                  <c:v>163.85</c:v>
                </c:pt>
                <c:pt idx="3277">
                  <c:v>163.9</c:v>
                </c:pt>
                <c:pt idx="3278">
                  <c:v>163.95</c:v>
                </c:pt>
                <c:pt idx="3279">
                  <c:v>164</c:v>
                </c:pt>
                <c:pt idx="3280">
                  <c:v>164.05</c:v>
                </c:pt>
                <c:pt idx="3281">
                  <c:v>164.1</c:v>
                </c:pt>
                <c:pt idx="3282">
                  <c:v>164.15</c:v>
                </c:pt>
                <c:pt idx="3283">
                  <c:v>164.2</c:v>
                </c:pt>
                <c:pt idx="3284">
                  <c:v>164.25</c:v>
                </c:pt>
                <c:pt idx="3285">
                  <c:v>164.3</c:v>
                </c:pt>
                <c:pt idx="3286">
                  <c:v>164.35</c:v>
                </c:pt>
                <c:pt idx="3287">
                  <c:v>164.4</c:v>
                </c:pt>
                <c:pt idx="3288">
                  <c:v>164.45</c:v>
                </c:pt>
                <c:pt idx="3289">
                  <c:v>164.5</c:v>
                </c:pt>
                <c:pt idx="3290">
                  <c:v>164.55</c:v>
                </c:pt>
                <c:pt idx="3291">
                  <c:v>164.6</c:v>
                </c:pt>
                <c:pt idx="3292">
                  <c:v>164.65</c:v>
                </c:pt>
                <c:pt idx="3293">
                  <c:v>164.7</c:v>
                </c:pt>
                <c:pt idx="3294">
                  <c:v>164.75</c:v>
                </c:pt>
                <c:pt idx="3295">
                  <c:v>164.8</c:v>
                </c:pt>
                <c:pt idx="3296">
                  <c:v>164.85</c:v>
                </c:pt>
                <c:pt idx="3297">
                  <c:v>164.9</c:v>
                </c:pt>
                <c:pt idx="3298">
                  <c:v>164.95</c:v>
                </c:pt>
                <c:pt idx="3299">
                  <c:v>165</c:v>
                </c:pt>
                <c:pt idx="3300">
                  <c:v>165.05</c:v>
                </c:pt>
                <c:pt idx="3301">
                  <c:v>165.1</c:v>
                </c:pt>
                <c:pt idx="3302">
                  <c:v>165.15</c:v>
                </c:pt>
                <c:pt idx="3303">
                  <c:v>165.2</c:v>
                </c:pt>
                <c:pt idx="3304">
                  <c:v>165.25</c:v>
                </c:pt>
                <c:pt idx="3305">
                  <c:v>165.3</c:v>
                </c:pt>
                <c:pt idx="3306">
                  <c:v>165.35</c:v>
                </c:pt>
                <c:pt idx="3307">
                  <c:v>165.4</c:v>
                </c:pt>
                <c:pt idx="3308">
                  <c:v>165.45</c:v>
                </c:pt>
                <c:pt idx="3309">
                  <c:v>165.5</c:v>
                </c:pt>
                <c:pt idx="3310">
                  <c:v>165.55</c:v>
                </c:pt>
                <c:pt idx="3311">
                  <c:v>165.6</c:v>
                </c:pt>
                <c:pt idx="3312">
                  <c:v>165.65</c:v>
                </c:pt>
                <c:pt idx="3313">
                  <c:v>165.7</c:v>
                </c:pt>
                <c:pt idx="3314">
                  <c:v>165.75</c:v>
                </c:pt>
                <c:pt idx="3315">
                  <c:v>165.8</c:v>
                </c:pt>
                <c:pt idx="3316">
                  <c:v>165.85</c:v>
                </c:pt>
                <c:pt idx="3317">
                  <c:v>165.9</c:v>
                </c:pt>
                <c:pt idx="3318">
                  <c:v>165.95</c:v>
                </c:pt>
                <c:pt idx="3319">
                  <c:v>166</c:v>
                </c:pt>
                <c:pt idx="3320">
                  <c:v>166.05</c:v>
                </c:pt>
                <c:pt idx="3321">
                  <c:v>166.1</c:v>
                </c:pt>
                <c:pt idx="3322">
                  <c:v>166.15</c:v>
                </c:pt>
                <c:pt idx="3323">
                  <c:v>166.2</c:v>
                </c:pt>
                <c:pt idx="3324">
                  <c:v>166.25</c:v>
                </c:pt>
                <c:pt idx="3325">
                  <c:v>166.3</c:v>
                </c:pt>
                <c:pt idx="3326">
                  <c:v>166.35</c:v>
                </c:pt>
                <c:pt idx="3327">
                  <c:v>166.4</c:v>
                </c:pt>
                <c:pt idx="3328">
                  <c:v>166.45</c:v>
                </c:pt>
                <c:pt idx="3329">
                  <c:v>166.5</c:v>
                </c:pt>
                <c:pt idx="3330">
                  <c:v>166.55</c:v>
                </c:pt>
                <c:pt idx="3331">
                  <c:v>166.6</c:v>
                </c:pt>
                <c:pt idx="3332">
                  <c:v>166.65</c:v>
                </c:pt>
                <c:pt idx="3333">
                  <c:v>166.7</c:v>
                </c:pt>
                <c:pt idx="3334">
                  <c:v>166.75</c:v>
                </c:pt>
                <c:pt idx="3335">
                  <c:v>166.8</c:v>
                </c:pt>
                <c:pt idx="3336">
                  <c:v>166.85</c:v>
                </c:pt>
                <c:pt idx="3337">
                  <c:v>166.9</c:v>
                </c:pt>
                <c:pt idx="3338">
                  <c:v>166.95</c:v>
                </c:pt>
                <c:pt idx="3339">
                  <c:v>167</c:v>
                </c:pt>
                <c:pt idx="3340">
                  <c:v>167.05</c:v>
                </c:pt>
                <c:pt idx="3341">
                  <c:v>167.1</c:v>
                </c:pt>
                <c:pt idx="3342">
                  <c:v>167.15</c:v>
                </c:pt>
                <c:pt idx="3343">
                  <c:v>167.2</c:v>
                </c:pt>
                <c:pt idx="3344">
                  <c:v>167.25</c:v>
                </c:pt>
                <c:pt idx="3345">
                  <c:v>167.3</c:v>
                </c:pt>
                <c:pt idx="3346">
                  <c:v>167.35</c:v>
                </c:pt>
                <c:pt idx="3347">
                  <c:v>167.4</c:v>
                </c:pt>
                <c:pt idx="3348">
                  <c:v>167.45</c:v>
                </c:pt>
                <c:pt idx="3349">
                  <c:v>167.5</c:v>
                </c:pt>
                <c:pt idx="3350">
                  <c:v>167.55</c:v>
                </c:pt>
                <c:pt idx="3351">
                  <c:v>167.6</c:v>
                </c:pt>
                <c:pt idx="3352">
                  <c:v>167.65</c:v>
                </c:pt>
                <c:pt idx="3353">
                  <c:v>167.7</c:v>
                </c:pt>
                <c:pt idx="3354">
                  <c:v>167.75</c:v>
                </c:pt>
                <c:pt idx="3355">
                  <c:v>167.8</c:v>
                </c:pt>
                <c:pt idx="3356">
                  <c:v>167.85</c:v>
                </c:pt>
                <c:pt idx="3357">
                  <c:v>167.9</c:v>
                </c:pt>
                <c:pt idx="3358">
                  <c:v>167.95</c:v>
                </c:pt>
                <c:pt idx="3359">
                  <c:v>168</c:v>
                </c:pt>
                <c:pt idx="3360">
                  <c:v>168.05</c:v>
                </c:pt>
                <c:pt idx="3361">
                  <c:v>168.1</c:v>
                </c:pt>
                <c:pt idx="3362">
                  <c:v>168.15</c:v>
                </c:pt>
                <c:pt idx="3363">
                  <c:v>168.2</c:v>
                </c:pt>
                <c:pt idx="3364">
                  <c:v>168.25</c:v>
                </c:pt>
                <c:pt idx="3365">
                  <c:v>168.3</c:v>
                </c:pt>
                <c:pt idx="3366">
                  <c:v>168.35</c:v>
                </c:pt>
                <c:pt idx="3367">
                  <c:v>168.4</c:v>
                </c:pt>
                <c:pt idx="3368">
                  <c:v>168.45</c:v>
                </c:pt>
                <c:pt idx="3369">
                  <c:v>168.5</c:v>
                </c:pt>
                <c:pt idx="3370">
                  <c:v>168.55</c:v>
                </c:pt>
                <c:pt idx="3371">
                  <c:v>168.6</c:v>
                </c:pt>
                <c:pt idx="3372">
                  <c:v>168.65</c:v>
                </c:pt>
                <c:pt idx="3373">
                  <c:v>168.7</c:v>
                </c:pt>
                <c:pt idx="3374">
                  <c:v>168.75</c:v>
                </c:pt>
                <c:pt idx="3375">
                  <c:v>168.8</c:v>
                </c:pt>
                <c:pt idx="3376">
                  <c:v>168.85</c:v>
                </c:pt>
                <c:pt idx="3377">
                  <c:v>168.9</c:v>
                </c:pt>
                <c:pt idx="3378">
                  <c:v>168.95</c:v>
                </c:pt>
                <c:pt idx="3379">
                  <c:v>169</c:v>
                </c:pt>
                <c:pt idx="3380">
                  <c:v>169.05</c:v>
                </c:pt>
                <c:pt idx="3381">
                  <c:v>169.1</c:v>
                </c:pt>
                <c:pt idx="3382">
                  <c:v>169.15</c:v>
                </c:pt>
                <c:pt idx="3383">
                  <c:v>169.2</c:v>
                </c:pt>
                <c:pt idx="3384">
                  <c:v>169.25</c:v>
                </c:pt>
                <c:pt idx="3385">
                  <c:v>169.3</c:v>
                </c:pt>
                <c:pt idx="3386">
                  <c:v>169.35</c:v>
                </c:pt>
                <c:pt idx="3387">
                  <c:v>169.4</c:v>
                </c:pt>
                <c:pt idx="3388">
                  <c:v>169.45</c:v>
                </c:pt>
                <c:pt idx="3389">
                  <c:v>169.5</c:v>
                </c:pt>
                <c:pt idx="3390">
                  <c:v>169.55</c:v>
                </c:pt>
                <c:pt idx="3391">
                  <c:v>169.6</c:v>
                </c:pt>
                <c:pt idx="3392">
                  <c:v>169.65</c:v>
                </c:pt>
                <c:pt idx="3393">
                  <c:v>169.7</c:v>
                </c:pt>
                <c:pt idx="3394">
                  <c:v>169.75</c:v>
                </c:pt>
                <c:pt idx="3395">
                  <c:v>169.8</c:v>
                </c:pt>
                <c:pt idx="3396">
                  <c:v>169.85</c:v>
                </c:pt>
                <c:pt idx="3397">
                  <c:v>169.9</c:v>
                </c:pt>
                <c:pt idx="3398">
                  <c:v>169.95</c:v>
                </c:pt>
                <c:pt idx="3399">
                  <c:v>170</c:v>
                </c:pt>
                <c:pt idx="3400">
                  <c:v>170.05</c:v>
                </c:pt>
                <c:pt idx="3401">
                  <c:v>170.1</c:v>
                </c:pt>
                <c:pt idx="3402">
                  <c:v>170.15</c:v>
                </c:pt>
                <c:pt idx="3403">
                  <c:v>170.2</c:v>
                </c:pt>
                <c:pt idx="3404">
                  <c:v>170.25</c:v>
                </c:pt>
                <c:pt idx="3405">
                  <c:v>170.3</c:v>
                </c:pt>
                <c:pt idx="3406">
                  <c:v>170.35</c:v>
                </c:pt>
                <c:pt idx="3407">
                  <c:v>170.4</c:v>
                </c:pt>
                <c:pt idx="3408">
                  <c:v>170.45</c:v>
                </c:pt>
                <c:pt idx="3409">
                  <c:v>170.5</c:v>
                </c:pt>
                <c:pt idx="3410">
                  <c:v>170.55</c:v>
                </c:pt>
                <c:pt idx="3411">
                  <c:v>170.6</c:v>
                </c:pt>
                <c:pt idx="3412">
                  <c:v>170.65</c:v>
                </c:pt>
                <c:pt idx="3413">
                  <c:v>170.7</c:v>
                </c:pt>
                <c:pt idx="3414">
                  <c:v>170.75</c:v>
                </c:pt>
                <c:pt idx="3415">
                  <c:v>170.8</c:v>
                </c:pt>
                <c:pt idx="3416">
                  <c:v>170.85</c:v>
                </c:pt>
                <c:pt idx="3417">
                  <c:v>170.9</c:v>
                </c:pt>
                <c:pt idx="3418">
                  <c:v>170.95</c:v>
                </c:pt>
                <c:pt idx="3419">
                  <c:v>171</c:v>
                </c:pt>
                <c:pt idx="3420">
                  <c:v>171.05</c:v>
                </c:pt>
                <c:pt idx="3421">
                  <c:v>171.1</c:v>
                </c:pt>
                <c:pt idx="3422">
                  <c:v>171.15</c:v>
                </c:pt>
                <c:pt idx="3423">
                  <c:v>171.2</c:v>
                </c:pt>
                <c:pt idx="3424">
                  <c:v>171.25</c:v>
                </c:pt>
                <c:pt idx="3425">
                  <c:v>171.3</c:v>
                </c:pt>
                <c:pt idx="3426">
                  <c:v>171.35</c:v>
                </c:pt>
                <c:pt idx="3427">
                  <c:v>171.4</c:v>
                </c:pt>
                <c:pt idx="3428">
                  <c:v>171.45</c:v>
                </c:pt>
                <c:pt idx="3429">
                  <c:v>171.5</c:v>
                </c:pt>
                <c:pt idx="3430">
                  <c:v>171.55</c:v>
                </c:pt>
                <c:pt idx="3431">
                  <c:v>171.6</c:v>
                </c:pt>
                <c:pt idx="3432">
                  <c:v>171.65</c:v>
                </c:pt>
                <c:pt idx="3433">
                  <c:v>171.7</c:v>
                </c:pt>
                <c:pt idx="3434">
                  <c:v>171.75</c:v>
                </c:pt>
                <c:pt idx="3435">
                  <c:v>171.8</c:v>
                </c:pt>
                <c:pt idx="3436">
                  <c:v>171.85</c:v>
                </c:pt>
                <c:pt idx="3437">
                  <c:v>171.9</c:v>
                </c:pt>
                <c:pt idx="3438">
                  <c:v>171.95</c:v>
                </c:pt>
                <c:pt idx="3439">
                  <c:v>172</c:v>
                </c:pt>
                <c:pt idx="3440">
                  <c:v>172.05</c:v>
                </c:pt>
                <c:pt idx="3441">
                  <c:v>172.1</c:v>
                </c:pt>
                <c:pt idx="3442">
                  <c:v>172.15</c:v>
                </c:pt>
                <c:pt idx="3443">
                  <c:v>172.2</c:v>
                </c:pt>
                <c:pt idx="3444">
                  <c:v>172.25</c:v>
                </c:pt>
                <c:pt idx="3445">
                  <c:v>172.3</c:v>
                </c:pt>
                <c:pt idx="3446">
                  <c:v>172.35</c:v>
                </c:pt>
                <c:pt idx="3447">
                  <c:v>172.4</c:v>
                </c:pt>
                <c:pt idx="3448">
                  <c:v>172.45</c:v>
                </c:pt>
                <c:pt idx="3449">
                  <c:v>172.5</c:v>
                </c:pt>
                <c:pt idx="3450">
                  <c:v>172.55</c:v>
                </c:pt>
                <c:pt idx="3451">
                  <c:v>172.6</c:v>
                </c:pt>
                <c:pt idx="3452">
                  <c:v>172.65</c:v>
                </c:pt>
                <c:pt idx="3453">
                  <c:v>172.7</c:v>
                </c:pt>
                <c:pt idx="3454">
                  <c:v>172.75</c:v>
                </c:pt>
                <c:pt idx="3455">
                  <c:v>172.8</c:v>
                </c:pt>
                <c:pt idx="3456">
                  <c:v>172.85</c:v>
                </c:pt>
                <c:pt idx="3457">
                  <c:v>172.9</c:v>
                </c:pt>
                <c:pt idx="3458">
                  <c:v>172.95</c:v>
                </c:pt>
                <c:pt idx="3459">
                  <c:v>173</c:v>
                </c:pt>
                <c:pt idx="3460">
                  <c:v>173.05</c:v>
                </c:pt>
                <c:pt idx="3461">
                  <c:v>173.1</c:v>
                </c:pt>
                <c:pt idx="3462">
                  <c:v>173.15</c:v>
                </c:pt>
                <c:pt idx="3463">
                  <c:v>173.2</c:v>
                </c:pt>
                <c:pt idx="3464">
                  <c:v>173.25</c:v>
                </c:pt>
                <c:pt idx="3465">
                  <c:v>173.3</c:v>
                </c:pt>
                <c:pt idx="3466">
                  <c:v>173.35</c:v>
                </c:pt>
                <c:pt idx="3467">
                  <c:v>173.4</c:v>
                </c:pt>
                <c:pt idx="3468">
                  <c:v>173.45</c:v>
                </c:pt>
                <c:pt idx="3469">
                  <c:v>173.5</c:v>
                </c:pt>
                <c:pt idx="3470">
                  <c:v>173.55</c:v>
                </c:pt>
                <c:pt idx="3471">
                  <c:v>173.6</c:v>
                </c:pt>
                <c:pt idx="3472">
                  <c:v>173.65</c:v>
                </c:pt>
                <c:pt idx="3473">
                  <c:v>173.7</c:v>
                </c:pt>
                <c:pt idx="3474">
                  <c:v>173.75</c:v>
                </c:pt>
                <c:pt idx="3475">
                  <c:v>173.8</c:v>
                </c:pt>
                <c:pt idx="3476">
                  <c:v>173.85</c:v>
                </c:pt>
                <c:pt idx="3477">
                  <c:v>173.9</c:v>
                </c:pt>
                <c:pt idx="3478">
                  <c:v>173.95</c:v>
                </c:pt>
                <c:pt idx="3479">
                  <c:v>174</c:v>
                </c:pt>
                <c:pt idx="3480">
                  <c:v>174.05</c:v>
                </c:pt>
                <c:pt idx="3481">
                  <c:v>174.1</c:v>
                </c:pt>
                <c:pt idx="3482">
                  <c:v>174.15</c:v>
                </c:pt>
                <c:pt idx="3483">
                  <c:v>174.2</c:v>
                </c:pt>
                <c:pt idx="3484">
                  <c:v>174.25</c:v>
                </c:pt>
                <c:pt idx="3485">
                  <c:v>174.3</c:v>
                </c:pt>
                <c:pt idx="3486">
                  <c:v>174.35</c:v>
                </c:pt>
                <c:pt idx="3487">
                  <c:v>174.4</c:v>
                </c:pt>
                <c:pt idx="3488">
                  <c:v>174.45</c:v>
                </c:pt>
                <c:pt idx="3489">
                  <c:v>174.5</c:v>
                </c:pt>
                <c:pt idx="3490">
                  <c:v>174.55</c:v>
                </c:pt>
                <c:pt idx="3491">
                  <c:v>174.6</c:v>
                </c:pt>
                <c:pt idx="3492">
                  <c:v>174.65</c:v>
                </c:pt>
                <c:pt idx="3493">
                  <c:v>174.7</c:v>
                </c:pt>
                <c:pt idx="3494">
                  <c:v>174.75</c:v>
                </c:pt>
                <c:pt idx="3495">
                  <c:v>174.8</c:v>
                </c:pt>
                <c:pt idx="3496">
                  <c:v>174.85</c:v>
                </c:pt>
                <c:pt idx="3497">
                  <c:v>174.9</c:v>
                </c:pt>
                <c:pt idx="3498">
                  <c:v>174.95</c:v>
                </c:pt>
                <c:pt idx="3499">
                  <c:v>175</c:v>
                </c:pt>
                <c:pt idx="3500">
                  <c:v>175.05</c:v>
                </c:pt>
                <c:pt idx="3501">
                  <c:v>175.1</c:v>
                </c:pt>
                <c:pt idx="3502">
                  <c:v>175.15</c:v>
                </c:pt>
                <c:pt idx="3503">
                  <c:v>175.2</c:v>
                </c:pt>
                <c:pt idx="3504">
                  <c:v>175.25</c:v>
                </c:pt>
                <c:pt idx="3505">
                  <c:v>175.3</c:v>
                </c:pt>
                <c:pt idx="3506">
                  <c:v>175.35</c:v>
                </c:pt>
                <c:pt idx="3507">
                  <c:v>175.4</c:v>
                </c:pt>
                <c:pt idx="3508">
                  <c:v>175.45</c:v>
                </c:pt>
                <c:pt idx="3509">
                  <c:v>175.5</c:v>
                </c:pt>
                <c:pt idx="3510">
                  <c:v>175.55</c:v>
                </c:pt>
                <c:pt idx="3511">
                  <c:v>175.6</c:v>
                </c:pt>
                <c:pt idx="3512">
                  <c:v>175.65</c:v>
                </c:pt>
                <c:pt idx="3513">
                  <c:v>175.7</c:v>
                </c:pt>
                <c:pt idx="3514">
                  <c:v>175.75</c:v>
                </c:pt>
                <c:pt idx="3515">
                  <c:v>175.8</c:v>
                </c:pt>
                <c:pt idx="3516">
                  <c:v>175.85</c:v>
                </c:pt>
                <c:pt idx="3517">
                  <c:v>175.9</c:v>
                </c:pt>
                <c:pt idx="3518">
                  <c:v>175.95</c:v>
                </c:pt>
                <c:pt idx="3519">
                  <c:v>176</c:v>
                </c:pt>
                <c:pt idx="3520">
                  <c:v>176.05</c:v>
                </c:pt>
                <c:pt idx="3521">
                  <c:v>176.1</c:v>
                </c:pt>
                <c:pt idx="3522">
                  <c:v>176.15</c:v>
                </c:pt>
                <c:pt idx="3523">
                  <c:v>176.2</c:v>
                </c:pt>
                <c:pt idx="3524">
                  <c:v>176.25</c:v>
                </c:pt>
                <c:pt idx="3525">
                  <c:v>176.3</c:v>
                </c:pt>
                <c:pt idx="3526">
                  <c:v>176.35</c:v>
                </c:pt>
                <c:pt idx="3527">
                  <c:v>176.4</c:v>
                </c:pt>
                <c:pt idx="3528">
                  <c:v>176.45</c:v>
                </c:pt>
                <c:pt idx="3529">
                  <c:v>176.5</c:v>
                </c:pt>
                <c:pt idx="3530">
                  <c:v>176.55</c:v>
                </c:pt>
                <c:pt idx="3531">
                  <c:v>176.6</c:v>
                </c:pt>
                <c:pt idx="3532">
                  <c:v>176.65</c:v>
                </c:pt>
                <c:pt idx="3533">
                  <c:v>176.7</c:v>
                </c:pt>
                <c:pt idx="3534">
                  <c:v>176.75</c:v>
                </c:pt>
                <c:pt idx="3535">
                  <c:v>176.8</c:v>
                </c:pt>
                <c:pt idx="3536">
                  <c:v>176.85</c:v>
                </c:pt>
                <c:pt idx="3537">
                  <c:v>176.9</c:v>
                </c:pt>
                <c:pt idx="3538">
                  <c:v>176.95</c:v>
                </c:pt>
                <c:pt idx="3539">
                  <c:v>177</c:v>
                </c:pt>
                <c:pt idx="3540">
                  <c:v>177.05</c:v>
                </c:pt>
                <c:pt idx="3541">
                  <c:v>177.1</c:v>
                </c:pt>
                <c:pt idx="3542">
                  <c:v>177.15</c:v>
                </c:pt>
                <c:pt idx="3543">
                  <c:v>177.2</c:v>
                </c:pt>
                <c:pt idx="3544">
                  <c:v>177.25</c:v>
                </c:pt>
                <c:pt idx="3545">
                  <c:v>177.3</c:v>
                </c:pt>
                <c:pt idx="3546">
                  <c:v>177.35</c:v>
                </c:pt>
                <c:pt idx="3547">
                  <c:v>177.4</c:v>
                </c:pt>
                <c:pt idx="3548">
                  <c:v>177.45</c:v>
                </c:pt>
                <c:pt idx="3549">
                  <c:v>177.5</c:v>
                </c:pt>
                <c:pt idx="3550">
                  <c:v>177.55</c:v>
                </c:pt>
                <c:pt idx="3551">
                  <c:v>177.6</c:v>
                </c:pt>
                <c:pt idx="3552">
                  <c:v>177.65</c:v>
                </c:pt>
                <c:pt idx="3553">
                  <c:v>177.7</c:v>
                </c:pt>
                <c:pt idx="3554">
                  <c:v>177.75</c:v>
                </c:pt>
                <c:pt idx="3555">
                  <c:v>177.8</c:v>
                </c:pt>
                <c:pt idx="3556">
                  <c:v>177.85</c:v>
                </c:pt>
                <c:pt idx="3557">
                  <c:v>177.9</c:v>
                </c:pt>
                <c:pt idx="3558">
                  <c:v>177.95</c:v>
                </c:pt>
                <c:pt idx="3559">
                  <c:v>178</c:v>
                </c:pt>
                <c:pt idx="3560">
                  <c:v>178.05</c:v>
                </c:pt>
                <c:pt idx="3561">
                  <c:v>178.1</c:v>
                </c:pt>
                <c:pt idx="3562">
                  <c:v>178.15</c:v>
                </c:pt>
                <c:pt idx="3563">
                  <c:v>178.2</c:v>
                </c:pt>
                <c:pt idx="3564">
                  <c:v>178.25</c:v>
                </c:pt>
                <c:pt idx="3565">
                  <c:v>178.3</c:v>
                </c:pt>
                <c:pt idx="3566">
                  <c:v>178.35</c:v>
                </c:pt>
                <c:pt idx="3567">
                  <c:v>178.4</c:v>
                </c:pt>
                <c:pt idx="3568">
                  <c:v>178.45</c:v>
                </c:pt>
                <c:pt idx="3569">
                  <c:v>178.5</c:v>
                </c:pt>
                <c:pt idx="3570">
                  <c:v>178.55</c:v>
                </c:pt>
                <c:pt idx="3571">
                  <c:v>178.6</c:v>
                </c:pt>
                <c:pt idx="3572">
                  <c:v>178.65</c:v>
                </c:pt>
                <c:pt idx="3573">
                  <c:v>178.7</c:v>
                </c:pt>
                <c:pt idx="3574">
                  <c:v>178.75</c:v>
                </c:pt>
                <c:pt idx="3575">
                  <c:v>178.8</c:v>
                </c:pt>
                <c:pt idx="3576">
                  <c:v>178.85</c:v>
                </c:pt>
                <c:pt idx="3577">
                  <c:v>178.9</c:v>
                </c:pt>
                <c:pt idx="3578">
                  <c:v>178.95</c:v>
                </c:pt>
                <c:pt idx="3579">
                  <c:v>179</c:v>
                </c:pt>
                <c:pt idx="3580">
                  <c:v>179.05</c:v>
                </c:pt>
                <c:pt idx="3581">
                  <c:v>179.1</c:v>
                </c:pt>
                <c:pt idx="3582">
                  <c:v>179.15</c:v>
                </c:pt>
                <c:pt idx="3583">
                  <c:v>179.2</c:v>
                </c:pt>
                <c:pt idx="3584">
                  <c:v>179.25</c:v>
                </c:pt>
                <c:pt idx="3585">
                  <c:v>179.3</c:v>
                </c:pt>
                <c:pt idx="3586">
                  <c:v>179.35</c:v>
                </c:pt>
                <c:pt idx="3587">
                  <c:v>179.4</c:v>
                </c:pt>
                <c:pt idx="3588">
                  <c:v>179.45</c:v>
                </c:pt>
                <c:pt idx="3589">
                  <c:v>179.5</c:v>
                </c:pt>
                <c:pt idx="3590">
                  <c:v>179.55</c:v>
                </c:pt>
                <c:pt idx="3591">
                  <c:v>179.6</c:v>
                </c:pt>
                <c:pt idx="3592">
                  <c:v>179.65</c:v>
                </c:pt>
                <c:pt idx="3593">
                  <c:v>179.7</c:v>
                </c:pt>
                <c:pt idx="3594">
                  <c:v>179.75</c:v>
                </c:pt>
                <c:pt idx="3595">
                  <c:v>179.8</c:v>
                </c:pt>
                <c:pt idx="3596">
                  <c:v>179.85</c:v>
                </c:pt>
                <c:pt idx="3597">
                  <c:v>179.9</c:v>
                </c:pt>
                <c:pt idx="3598">
                  <c:v>179.95</c:v>
                </c:pt>
                <c:pt idx="3599">
                  <c:v>180</c:v>
                </c:pt>
                <c:pt idx="3600">
                  <c:v>180.05</c:v>
                </c:pt>
                <c:pt idx="3601">
                  <c:v>180.1</c:v>
                </c:pt>
                <c:pt idx="3602">
                  <c:v>180.15</c:v>
                </c:pt>
                <c:pt idx="3603">
                  <c:v>180.2</c:v>
                </c:pt>
                <c:pt idx="3604">
                  <c:v>180.25</c:v>
                </c:pt>
                <c:pt idx="3605">
                  <c:v>180.3</c:v>
                </c:pt>
                <c:pt idx="3606">
                  <c:v>180.35</c:v>
                </c:pt>
                <c:pt idx="3607">
                  <c:v>180.4</c:v>
                </c:pt>
                <c:pt idx="3608">
                  <c:v>180.45</c:v>
                </c:pt>
                <c:pt idx="3609">
                  <c:v>180.5</c:v>
                </c:pt>
                <c:pt idx="3610">
                  <c:v>180.55</c:v>
                </c:pt>
                <c:pt idx="3611">
                  <c:v>180.6</c:v>
                </c:pt>
                <c:pt idx="3612">
                  <c:v>180.65</c:v>
                </c:pt>
                <c:pt idx="3613">
                  <c:v>180.7</c:v>
                </c:pt>
                <c:pt idx="3614">
                  <c:v>180.75</c:v>
                </c:pt>
                <c:pt idx="3615">
                  <c:v>180.8</c:v>
                </c:pt>
                <c:pt idx="3616">
                  <c:v>180.85</c:v>
                </c:pt>
                <c:pt idx="3617">
                  <c:v>180.9</c:v>
                </c:pt>
                <c:pt idx="3618">
                  <c:v>180.95</c:v>
                </c:pt>
                <c:pt idx="3619">
                  <c:v>181</c:v>
                </c:pt>
                <c:pt idx="3620">
                  <c:v>181.05</c:v>
                </c:pt>
                <c:pt idx="3621">
                  <c:v>181.1</c:v>
                </c:pt>
                <c:pt idx="3622">
                  <c:v>181.15</c:v>
                </c:pt>
                <c:pt idx="3623">
                  <c:v>181.2</c:v>
                </c:pt>
                <c:pt idx="3624">
                  <c:v>181.25</c:v>
                </c:pt>
                <c:pt idx="3625">
                  <c:v>181.3</c:v>
                </c:pt>
                <c:pt idx="3626">
                  <c:v>181.35</c:v>
                </c:pt>
                <c:pt idx="3627">
                  <c:v>181.4</c:v>
                </c:pt>
                <c:pt idx="3628">
                  <c:v>181.45</c:v>
                </c:pt>
                <c:pt idx="3629">
                  <c:v>181.5</c:v>
                </c:pt>
                <c:pt idx="3630">
                  <c:v>181.55</c:v>
                </c:pt>
                <c:pt idx="3631">
                  <c:v>181.6</c:v>
                </c:pt>
                <c:pt idx="3632">
                  <c:v>181.65</c:v>
                </c:pt>
                <c:pt idx="3633">
                  <c:v>181.7</c:v>
                </c:pt>
                <c:pt idx="3634">
                  <c:v>181.75</c:v>
                </c:pt>
                <c:pt idx="3635">
                  <c:v>181.8</c:v>
                </c:pt>
                <c:pt idx="3636">
                  <c:v>181.85</c:v>
                </c:pt>
                <c:pt idx="3637">
                  <c:v>181.9</c:v>
                </c:pt>
                <c:pt idx="3638">
                  <c:v>181.95</c:v>
                </c:pt>
                <c:pt idx="3639">
                  <c:v>182</c:v>
                </c:pt>
                <c:pt idx="3640">
                  <c:v>182.05</c:v>
                </c:pt>
                <c:pt idx="3641">
                  <c:v>182.1</c:v>
                </c:pt>
                <c:pt idx="3642">
                  <c:v>182.15</c:v>
                </c:pt>
                <c:pt idx="3643">
                  <c:v>182.2</c:v>
                </c:pt>
                <c:pt idx="3644">
                  <c:v>182.25</c:v>
                </c:pt>
                <c:pt idx="3645">
                  <c:v>182.3</c:v>
                </c:pt>
                <c:pt idx="3646">
                  <c:v>182.35</c:v>
                </c:pt>
                <c:pt idx="3647">
                  <c:v>182.4</c:v>
                </c:pt>
                <c:pt idx="3648">
                  <c:v>182.45</c:v>
                </c:pt>
                <c:pt idx="3649">
                  <c:v>182.5</c:v>
                </c:pt>
                <c:pt idx="3650">
                  <c:v>182.55</c:v>
                </c:pt>
                <c:pt idx="3651">
                  <c:v>182.6</c:v>
                </c:pt>
                <c:pt idx="3652">
                  <c:v>182.65</c:v>
                </c:pt>
                <c:pt idx="3653">
                  <c:v>182.7</c:v>
                </c:pt>
                <c:pt idx="3654">
                  <c:v>182.75</c:v>
                </c:pt>
                <c:pt idx="3655">
                  <c:v>182.8</c:v>
                </c:pt>
                <c:pt idx="3656">
                  <c:v>182.85</c:v>
                </c:pt>
                <c:pt idx="3657">
                  <c:v>182.9</c:v>
                </c:pt>
                <c:pt idx="3658">
                  <c:v>182.95</c:v>
                </c:pt>
                <c:pt idx="3659">
                  <c:v>183</c:v>
                </c:pt>
                <c:pt idx="3660">
                  <c:v>183.05</c:v>
                </c:pt>
                <c:pt idx="3661">
                  <c:v>183.1</c:v>
                </c:pt>
                <c:pt idx="3662">
                  <c:v>183.15</c:v>
                </c:pt>
                <c:pt idx="3663">
                  <c:v>183.2</c:v>
                </c:pt>
                <c:pt idx="3664">
                  <c:v>183.25</c:v>
                </c:pt>
                <c:pt idx="3665">
                  <c:v>183.3</c:v>
                </c:pt>
                <c:pt idx="3666">
                  <c:v>183.35</c:v>
                </c:pt>
                <c:pt idx="3667">
                  <c:v>183.4</c:v>
                </c:pt>
                <c:pt idx="3668">
                  <c:v>183.45</c:v>
                </c:pt>
                <c:pt idx="3669">
                  <c:v>183.5</c:v>
                </c:pt>
                <c:pt idx="3670">
                  <c:v>183.55</c:v>
                </c:pt>
                <c:pt idx="3671">
                  <c:v>183.6</c:v>
                </c:pt>
                <c:pt idx="3672">
                  <c:v>183.65</c:v>
                </c:pt>
                <c:pt idx="3673">
                  <c:v>183.7</c:v>
                </c:pt>
                <c:pt idx="3674">
                  <c:v>183.75</c:v>
                </c:pt>
                <c:pt idx="3675">
                  <c:v>183.8</c:v>
                </c:pt>
                <c:pt idx="3676">
                  <c:v>183.85</c:v>
                </c:pt>
                <c:pt idx="3677">
                  <c:v>183.9</c:v>
                </c:pt>
                <c:pt idx="3678">
                  <c:v>183.95</c:v>
                </c:pt>
                <c:pt idx="3679">
                  <c:v>184</c:v>
                </c:pt>
                <c:pt idx="3680">
                  <c:v>184.05</c:v>
                </c:pt>
                <c:pt idx="3681">
                  <c:v>184.1</c:v>
                </c:pt>
                <c:pt idx="3682">
                  <c:v>184.15</c:v>
                </c:pt>
                <c:pt idx="3683">
                  <c:v>184.2</c:v>
                </c:pt>
                <c:pt idx="3684">
                  <c:v>184.25</c:v>
                </c:pt>
                <c:pt idx="3685">
                  <c:v>184.3</c:v>
                </c:pt>
                <c:pt idx="3686">
                  <c:v>184.35</c:v>
                </c:pt>
                <c:pt idx="3687">
                  <c:v>184.4</c:v>
                </c:pt>
                <c:pt idx="3688">
                  <c:v>184.45</c:v>
                </c:pt>
                <c:pt idx="3689">
                  <c:v>184.5</c:v>
                </c:pt>
                <c:pt idx="3690">
                  <c:v>184.55</c:v>
                </c:pt>
                <c:pt idx="3691">
                  <c:v>184.6</c:v>
                </c:pt>
                <c:pt idx="3692">
                  <c:v>184.65</c:v>
                </c:pt>
                <c:pt idx="3693">
                  <c:v>184.7</c:v>
                </c:pt>
                <c:pt idx="3694">
                  <c:v>184.75</c:v>
                </c:pt>
                <c:pt idx="3695">
                  <c:v>184.8</c:v>
                </c:pt>
                <c:pt idx="3696">
                  <c:v>184.85</c:v>
                </c:pt>
                <c:pt idx="3697">
                  <c:v>184.9</c:v>
                </c:pt>
                <c:pt idx="3698">
                  <c:v>184.95</c:v>
                </c:pt>
                <c:pt idx="3699">
                  <c:v>185</c:v>
                </c:pt>
                <c:pt idx="3700">
                  <c:v>185.05</c:v>
                </c:pt>
                <c:pt idx="3701">
                  <c:v>185.1</c:v>
                </c:pt>
                <c:pt idx="3702">
                  <c:v>185.15</c:v>
                </c:pt>
                <c:pt idx="3703">
                  <c:v>185.2</c:v>
                </c:pt>
                <c:pt idx="3704">
                  <c:v>185.25</c:v>
                </c:pt>
                <c:pt idx="3705">
                  <c:v>185.3</c:v>
                </c:pt>
                <c:pt idx="3706">
                  <c:v>185.35</c:v>
                </c:pt>
                <c:pt idx="3707">
                  <c:v>185.4</c:v>
                </c:pt>
                <c:pt idx="3708">
                  <c:v>185.45</c:v>
                </c:pt>
                <c:pt idx="3709">
                  <c:v>185.5</c:v>
                </c:pt>
                <c:pt idx="3710">
                  <c:v>185.55</c:v>
                </c:pt>
                <c:pt idx="3711">
                  <c:v>185.6</c:v>
                </c:pt>
                <c:pt idx="3712">
                  <c:v>185.65</c:v>
                </c:pt>
                <c:pt idx="3713">
                  <c:v>185.7</c:v>
                </c:pt>
                <c:pt idx="3714">
                  <c:v>185.75</c:v>
                </c:pt>
                <c:pt idx="3715">
                  <c:v>185.8</c:v>
                </c:pt>
                <c:pt idx="3716">
                  <c:v>185.85</c:v>
                </c:pt>
                <c:pt idx="3717">
                  <c:v>185.9</c:v>
                </c:pt>
                <c:pt idx="3718">
                  <c:v>185.95</c:v>
                </c:pt>
                <c:pt idx="3719">
                  <c:v>186</c:v>
                </c:pt>
                <c:pt idx="3720">
                  <c:v>186.05</c:v>
                </c:pt>
                <c:pt idx="3721">
                  <c:v>186.1</c:v>
                </c:pt>
                <c:pt idx="3722">
                  <c:v>186.15</c:v>
                </c:pt>
                <c:pt idx="3723">
                  <c:v>186.2</c:v>
                </c:pt>
                <c:pt idx="3724">
                  <c:v>186.25</c:v>
                </c:pt>
                <c:pt idx="3725">
                  <c:v>186.3</c:v>
                </c:pt>
                <c:pt idx="3726">
                  <c:v>186.35</c:v>
                </c:pt>
                <c:pt idx="3727">
                  <c:v>186.4</c:v>
                </c:pt>
                <c:pt idx="3728">
                  <c:v>186.45</c:v>
                </c:pt>
                <c:pt idx="3729">
                  <c:v>186.5</c:v>
                </c:pt>
                <c:pt idx="3730">
                  <c:v>186.55</c:v>
                </c:pt>
                <c:pt idx="3731">
                  <c:v>186.6</c:v>
                </c:pt>
                <c:pt idx="3732">
                  <c:v>186.65</c:v>
                </c:pt>
                <c:pt idx="3733">
                  <c:v>186.7</c:v>
                </c:pt>
                <c:pt idx="3734">
                  <c:v>186.75</c:v>
                </c:pt>
                <c:pt idx="3735">
                  <c:v>186.8</c:v>
                </c:pt>
                <c:pt idx="3736">
                  <c:v>186.85</c:v>
                </c:pt>
                <c:pt idx="3737">
                  <c:v>186.9</c:v>
                </c:pt>
                <c:pt idx="3738">
                  <c:v>186.95</c:v>
                </c:pt>
                <c:pt idx="3739">
                  <c:v>187</c:v>
                </c:pt>
                <c:pt idx="3740">
                  <c:v>187.05</c:v>
                </c:pt>
                <c:pt idx="3741">
                  <c:v>187.1</c:v>
                </c:pt>
                <c:pt idx="3742">
                  <c:v>187.15</c:v>
                </c:pt>
                <c:pt idx="3743">
                  <c:v>187.2</c:v>
                </c:pt>
                <c:pt idx="3744">
                  <c:v>187.25</c:v>
                </c:pt>
                <c:pt idx="3745">
                  <c:v>187.3</c:v>
                </c:pt>
                <c:pt idx="3746">
                  <c:v>187.35</c:v>
                </c:pt>
                <c:pt idx="3747">
                  <c:v>187.4</c:v>
                </c:pt>
                <c:pt idx="3748">
                  <c:v>187.45</c:v>
                </c:pt>
                <c:pt idx="3749">
                  <c:v>187.5</c:v>
                </c:pt>
                <c:pt idx="3750">
                  <c:v>187.55</c:v>
                </c:pt>
                <c:pt idx="3751">
                  <c:v>187.6</c:v>
                </c:pt>
                <c:pt idx="3752">
                  <c:v>187.65</c:v>
                </c:pt>
                <c:pt idx="3753">
                  <c:v>187.7</c:v>
                </c:pt>
                <c:pt idx="3754">
                  <c:v>187.75</c:v>
                </c:pt>
                <c:pt idx="3755">
                  <c:v>187.8</c:v>
                </c:pt>
                <c:pt idx="3756">
                  <c:v>187.85</c:v>
                </c:pt>
                <c:pt idx="3757">
                  <c:v>187.9</c:v>
                </c:pt>
                <c:pt idx="3758">
                  <c:v>187.95</c:v>
                </c:pt>
                <c:pt idx="3759">
                  <c:v>188</c:v>
                </c:pt>
                <c:pt idx="3760">
                  <c:v>188.05</c:v>
                </c:pt>
                <c:pt idx="3761">
                  <c:v>188.1</c:v>
                </c:pt>
                <c:pt idx="3762">
                  <c:v>188.15</c:v>
                </c:pt>
                <c:pt idx="3763">
                  <c:v>188.2</c:v>
                </c:pt>
                <c:pt idx="3764">
                  <c:v>188.25</c:v>
                </c:pt>
                <c:pt idx="3765">
                  <c:v>188.3</c:v>
                </c:pt>
                <c:pt idx="3766">
                  <c:v>188.35</c:v>
                </c:pt>
                <c:pt idx="3767">
                  <c:v>188.4</c:v>
                </c:pt>
                <c:pt idx="3768">
                  <c:v>188.45</c:v>
                </c:pt>
                <c:pt idx="3769">
                  <c:v>188.5</c:v>
                </c:pt>
                <c:pt idx="3770">
                  <c:v>188.55</c:v>
                </c:pt>
                <c:pt idx="3771">
                  <c:v>188.6</c:v>
                </c:pt>
                <c:pt idx="3772">
                  <c:v>188.65</c:v>
                </c:pt>
                <c:pt idx="3773">
                  <c:v>188.7</c:v>
                </c:pt>
                <c:pt idx="3774">
                  <c:v>188.75</c:v>
                </c:pt>
                <c:pt idx="3775">
                  <c:v>188.8</c:v>
                </c:pt>
                <c:pt idx="3776">
                  <c:v>188.85</c:v>
                </c:pt>
                <c:pt idx="3777">
                  <c:v>188.9</c:v>
                </c:pt>
                <c:pt idx="3778">
                  <c:v>188.95</c:v>
                </c:pt>
                <c:pt idx="3779">
                  <c:v>189</c:v>
                </c:pt>
                <c:pt idx="3780">
                  <c:v>189.05</c:v>
                </c:pt>
                <c:pt idx="3781">
                  <c:v>189.1</c:v>
                </c:pt>
                <c:pt idx="3782">
                  <c:v>189.15</c:v>
                </c:pt>
                <c:pt idx="3783">
                  <c:v>189.2</c:v>
                </c:pt>
                <c:pt idx="3784">
                  <c:v>189.25</c:v>
                </c:pt>
                <c:pt idx="3785">
                  <c:v>189.3</c:v>
                </c:pt>
                <c:pt idx="3786">
                  <c:v>189.35</c:v>
                </c:pt>
                <c:pt idx="3787">
                  <c:v>189.4</c:v>
                </c:pt>
                <c:pt idx="3788">
                  <c:v>189.45</c:v>
                </c:pt>
                <c:pt idx="3789">
                  <c:v>189.5</c:v>
                </c:pt>
                <c:pt idx="3790">
                  <c:v>189.55</c:v>
                </c:pt>
                <c:pt idx="3791">
                  <c:v>189.6</c:v>
                </c:pt>
                <c:pt idx="3792">
                  <c:v>189.65</c:v>
                </c:pt>
                <c:pt idx="3793">
                  <c:v>189.7</c:v>
                </c:pt>
                <c:pt idx="3794">
                  <c:v>189.75</c:v>
                </c:pt>
                <c:pt idx="3795">
                  <c:v>189.8</c:v>
                </c:pt>
                <c:pt idx="3796">
                  <c:v>189.85</c:v>
                </c:pt>
                <c:pt idx="3797">
                  <c:v>189.9</c:v>
                </c:pt>
                <c:pt idx="3798">
                  <c:v>189.95</c:v>
                </c:pt>
                <c:pt idx="3799">
                  <c:v>190</c:v>
                </c:pt>
                <c:pt idx="3800">
                  <c:v>190.05</c:v>
                </c:pt>
                <c:pt idx="3801">
                  <c:v>190.1</c:v>
                </c:pt>
                <c:pt idx="3802">
                  <c:v>190.15</c:v>
                </c:pt>
                <c:pt idx="3803">
                  <c:v>190.2</c:v>
                </c:pt>
                <c:pt idx="3804">
                  <c:v>190.25</c:v>
                </c:pt>
                <c:pt idx="3805">
                  <c:v>190.3</c:v>
                </c:pt>
                <c:pt idx="3806">
                  <c:v>190.35</c:v>
                </c:pt>
                <c:pt idx="3807">
                  <c:v>190.4</c:v>
                </c:pt>
                <c:pt idx="3808">
                  <c:v>190.45</c:v>
                </c:pt>
                <c:pt idx="3809">
                  <c:v>190.5</c:v>
                </c:pt>
                <c:pt idx="3810">
                  <c:v>190.55</c:v>
                </c:pt>
                <c:pt idx="3811">
                  <c:v>190.6</c:v>
                </c:pt>
                <c:pt idx="3812">
                  <c:v>190.65</c:v>
                </c:pt>
                <c:pt idx="3813">
                  <c:v>190.7</c:v>
                </c:pt>
                <c:pt idx="3814">
                  <c:v>190.75</c:v>
                </c:pt>
                <c:pt idx="3815">
                  <c:v>190.8</c:v>
                </c:pt>
                <c:pt idx="3816">
                  <c:v>190.85</c:v>
                </c:pt>
                <c:pt idx="3817">
                  <c:v>190.9</c:v>
                </c:pt>
                <c:pt idx="3818">
                  <c:v>190.95</c:v>
                </c:pt>
                <c:pt idx="3819">
                  <c:v>191</c:v>
                </c:pt>
                <c:pt idx="3820">
                  <c:v>191.05</c:v>
                </c:pt>
                <c:pt idx="3821">
                  <c:v>191.1</c:v>
                </c:pt>
                <c:pt idx="3822">
                  <c:v>191.15</c:v>
                </c:pt>
                <c:pt idx="3823">
                  <c:v>191.2</c:v>
                </c:pt>
                <c:pt idx="3824">
                  <c:v>191.25</c:v>
                </c:pt>
                <c:pt idx="3825">
                  <c:v>191.3</c:v>
                </c:pt>
                <c:pt idx="3826">
                  <c:v>191.35</c:v>
                </c:pt>
                <c:pt idx="3827">
                  <c:v>191.4</c:v>
                </c:pt>
                <c:pt idx="3828">
                  <c:v>191.45</c:v>
                </c:pt>
                <c:pt idx="3829">
                  <c:v>191.5</c:v>
                </c:pt>
                <c:pt idx="3830">
                  <c:v>191.55</c:v>
                </c:pt>
                <c:pt idx="3831">
                  <c:v>191.6</c:v>
                </c:pt>
                <c:pt idx="3832">
                  <c:v>191.65</c:v>
                </c:pt>
                <c:pt idx="3833">
                  <c:v>191.7</c:v>
                </c:pt>
                <c:pt idx="3834">
                  <c:v>191.75</c:v>
                </c:pt>
                <c:pt idx="3835">
                  <c:v>191.8</c:v>
                </c:pt>
                <c:pt idx="3836">
                  <c:v>191.85</c:v>
                </c:pt>
                <c:pt idx="3837">
                  <c:v>191.9</c:v>
                </c:pt>
                <c:pt idx="3838">
                  <c:v>191.95</c:v>
                </c:pt>
                <c:pt idx="3839">
                  <c:v>192</c:v>
                </c:pt>
                <c:pt idx="3840">
                  <c:v>192.05</c:v>
                </c:pt>
                <c:pt idx="3841">
                  <c:v>192.1</c:v>
                </c:pt>
                <c:pt idx="3842">
                  <c:v>192.15</c:v>
                </c:pt>
                <c:pt idx="3843">
                  <c:v>192.2</c:v>
                </c:pt>
                <c:pt idx="3844">
                  <c:v>192.25</c:v>
                </c:pt>
                <c:pt idx="3845">
                  <c:v>192.3</c:v>
                </c:pt>
                <c:pt idx="3846">
                  <c:v>192.35</c:v>
                </c:pt>
                <c:pt idx="3847">
                  <c:v>192.4</c:v>
                </c:pt>
                <c:pt idx="3848">
                  <c:v>192.45</c:v>
                </c:pt>
                <c:pt idx="3849">
                  <c:v>192.5</c:v>
                </c:pt>
                <c:pt idx="3850">
                  <c:v>192.55</c:v>
                </c:pt>
                <c:pt idx="3851">
                  <c:v>192.6</c:v>
                </c:pt>
                <c:pt idx="3852">
                  <c:v>192.65</c:v>
                </c:pt>
                <c:pt idx="3853">
                  <c:v>192.7</c:v>
                </c:pt>
                <c:pt idx="3854">
                  <c:v>192.75</c:v>
                </c:pt>
                <c:pt idx="3855">
                  <c:v>192.8</c:v>
                </c:pt>
                <c:pt idx="3856">
                  <c:v>192.85</c:v>
                </c:pt>
                <c:pt idx="3857">
                  <c:v>192.9</c:v>
                </c:pt>
                <c:pt idx="3858">
                  <c:v>192.95</c:v>
                </c:pt>
                <c:pt idx="3859">
                  <c:v>193</c:v>
                </c:pt>
                <c:pt idx="3860">
                  <c:v>193.05</c:v>
                </c:pt>
                <c:pt idx="3861">
                  <c:v>193.1</c:v>
                </c:pt>
                <c:pt idx="3862">
                  <c:v>193.15</c:v>
                </c:pt>
                <c:pt idx="3863">
                  <c:v>193.2</c:v>
                </c:pt>
                <c:pt idx="3864">
                  <c:v>193.25</c:v>
                </c:pt>
                <c:pt idx="3865">
                  <c:v>193.3</c:v>
                </c:pt>
                <c:pt idx="3866">
                  <c:v>193.35</c:v>
                </c:pt>
                <c:pt idx="3867">
                  <c:v>193.4</c:v>
                </c:pt>
                <c:pt idx="3868">
                  <c:v>193.45</c:v>
                </c:pt>
                <c:pt idx="3869">
                  <c:v>193.5</c:v>
                </c:pt>
                <c:pt idx="3870">
                  <c:v>193.55</c:v>
                </c:pt>
                <c:pt idx="3871">
                  <c:v>193.6</c:v>
                </c:pt>
                <c:pt idx="3872">
                  <c:v>193.65</c:v>
                </c:pt>
                <c:pt idx="3873">
                  <c:v>193.7</c:v>
                </c:pt>
                <c:pt idx="3874">
                  <c:v>193.75</c:v>
                </c:pt>
                <c:pt idx="3875">
                  <c:v>193.8</c:v>
                </c:pt>
                <c:pt idx="3876">
                  <c:v>193.85</c:v>
                </c:pt>
                <c:pt idx="3877">
                  <c:v>193.9</c:v>
                </c:pt>
                <c:pt idx="3878">
                  <c:v>193.95</c:v>
                </c:pt>
                <c:pt idx="3879">
                  <c:v>194</c:v>
                </c:pt>
                <c:pt idx="3880">
                  <c:v>194.05</c:v>
                </c:pt>
                <c:pt idx="3881">
                  <c:v>194.1</c:v>
                </c:pt>
                <c:pt idx="3882">
                  <c:v>194.15</c:v>
                </c:pt>
                <c:pt idx="3883">
                  <c:v>194.2</c:v>
                </c:pt>
                <c:pt idx="3884">
                  <c:v>194.25</c:v>
                </c:pt>
                <c:pt idx="3885">
                  <c:v>194.3</c:v>
                </c:pt>
                <c:pt idx="3886">
                  <c:v>194.35</c:v>
                </c:pt>
                <c:pt idx="3887">
                  <c:v>194.4</c:v>
                </c:pt>
                <c:pt idx="3888">
                  <c:v>194.45</c:v>
                </c:pt>
                <c:pt idx="3889">
                  <c:v>194.5</c:v>
                </c:pt>
                <c:pt idx="3890">
                  <c:v>194.55</c:v>
                </c:pt>
                <c:pt idx="3891">
                  <c:v>194.6</c:v>
                </c:pt>
                <c:pt idx="3892">
                  <c:v>194.65</c:v>
                </c:pt>
                <c:pt idx="3893">
                  <c:v>194.7</c:v>
                </c:pt>
                <c:pt idx="3894">
                  <c:v>194.75</c:v>
                </c:pt>
                <c:pt idx="3895">
                  <c:v>194.8</c:v>
                </c:pt>
                <c:pt idx="3896">
                  <c:v>194.85</c:v>
                </c:pt>
                <c:pt idx="3897">
                  <c:v>194.9</c:v>
                </c:pt>
                <c:pt idx="3898">
                  <c:v>194.95</c:v>
                </c:pt>
                <c:pt idx="3899">
                  <c:v>195</c:v>
                </c:pt>
                <c:pt idx="3900">
                  <c:v>195.05</c:v>
                </c:pt>
                <c:pt idx="3901">
                  <c:v>195.1</c:v>
                </c:pt>
                <c:pt idx="3902">
                  <c:v>195.15</c:v>
                </c:pt>
                <c:pt idx="3903">
                  <c:v>195.2</c:v>
                </c:pt>
                <c:pt idx="3904">
                  <c:v>195.25</c:v>
                </c:pt>
                <c:pt idx="3905">
                  <c:v>195.3</c:v>
                </c:pt>
                <c:pt idx="3906">
                  <c:v>195.35</c:v>
                </c:pt>
                <c:pt idx="3907">
                  <c:v>195.4</c:v>
                </c:pt>
                <c:pt idx="3908">
                  <c:v>195.45</c:v>
                </c:pt>
                <c:pt idx="3909">
                  <c:v>195.5</c:v>
                </c:pt>
                <c:pt idx="3910">
                  <c:v>195.55</c:v>
                </c:pt>
                <c:pt idx="3911">
                  <c:v>195.6</c:v>
                </c:pt>
                <c:pt idx="3912">
                  <c:v>195.65</c:v>
                </c:pt>
                <c:pt idx="3913">
                  <c:v>195.7</c:v>
                </c:pt>
                <c:pt idx="3914">
                  <c:v>195.75</c:v>
                </c:pt>
                <c:pt idx="3915">
                  <c:v>195.8</c:v>
                </c:pt>
                <c:pt idx="3916">
                  <c:v>195.85</c:v>
                </c:pt>
                <c:pt idx="3917">
                  <c:v>195.9</c:v>
                </c:pt>
                <c:pt idx="3918">
                  <c:v>195.95</c:v>
                </c:pt>
                <c:pt idx="3919">
                  <c:v>196</c:v>
                </c:pt>
                <c:pt idx="3920">
                  <c:v>196.05</c:v>
                </c:pt>
                <c:pt idx="3921">
                  <c:v>196.1</c:v>
                </c:pt>
                <c:pt idx="3922">
                  <c:v>196.15</c:v>
                </c:pt>
                <c:pt idx="3923">
                  <c:v>196.2</c:v>
                </c:pt>
                <c:pt idx="3924">
                  <c:v>196.25</c:v>
                </c:pt>
                <c:pt idx="3925">
                  <c:v>196.3</c:v>
                </c:pt>
                <c:pt idx="3926">
                  <c:v>196.35</c:v>
                </c:pt>
                <c:pt idx="3927">
                  <c:v>196.4</c:v>
                </c:pt>
                <c:pt idx="3928">
                  <c:v>196.45</c:v>
                </c:pt>
                <c:pt idx="3929">
                  <c:v>196.5</c:v>
                </c:pt>
                <c:pt idx="3930">
                  <c:v>196.55</c:v>
                </c:pt>
                <c:pt idx="3931">
                  <c:v>196.6</c:v>
                </c:pt>
                <c:pt idx="3932">
                  <c:v>196.65</c:v>
                </c:pt>
                <c:pt idx="3933">
                  <c:v>196.7</c:v>
                </c:pt>
                <c:pt idx="3934">
                  <c:v>196.75</c:v>
                </c:pt>
                <c:pt idx="3935">
                  <c:v>196.8</c:v>
                </c:pt>
                <c:pt idx="3936">
                  <c:v>196.85</c:v>
                </c:pt>
                <c:pt idx="3937">
                  <c:v>196.9</c:v>
                </c:pt>
                <c:pt idx="3938">
                  <c:v>196.95</c:v>
                </c:pt>
                <c:pt idx="3939">
                  <c:v>197</c:v>
                </c:pt>
                <c:pt idx="3940">
                  <c:v>197.05</c:v>
                </c:pt>
                <c:pt idx="3941">
                  <c:v>197.1</c:v>
                </c:pt>
                <c:pt idx="3942">
                  <c:v>197.15</c:v>
                </c:pt>
                <c:pt idx="3943">
                  <c:v>197.2</c:v>
                </c:pt>
                <c:pt idx="3944">
                  <c:v>197.25</c:v>
                </c:pt>
                <c:pt idx="3945">
                  <c:v>197.3</c:v>
                </c:pt>
                <c:pt idx="3946">
                  <c:v>197.35</c:v>
                </c:pt>
                <c:pt idx="3947">
                  <c:v>197.4</c:v>
                </c:pt>
                <c:pt idx="3948">
                  <c:v>197.45</c:v>
                </c:pt>
                <c:pt idx="3949">
                  <c:v>197.5</c:v>
                </c:pt>
                <c:pt idx="3950">
                  <c:v>197.55</c:v>
                </c:pt>
                <c:pt idx="3951">
                  <c:v>197.6</c:v>
                </c:pt>
                <c:pt idx="3952">
                  <c:v>197.65</c:v>
                </c:pt>
                <c:pt idx="3953">
                  <c:v>197.7</c:v>
                </c:pt>
                <c:pt idx="3954">
                  <c:v>197.75</c:v>
                </c:pt>
                <c:pt idx="3955">
                  <c:v>197.8</c:v>
                </c:pt>
                <c:pt idx="3956">
                  <c:v>197.85</c:v>
                </c:pt>
                <c:pt idx="3957">
                  <c:v>197.9</c:v>
                </c:pt>
                <c:pt idx="3958">
                  <c:v>197.95</c:v>
                </c:pt>
                <c:pt idx="3959">
                  <c:v>198</c:v>
                </c:pt>
                <c:pt idx="3960">
                  <c:v>198.05</c:v>
                </c:pt>
                <c:pt idx="3961">
                  <c:v>198.1</c:v>
                </c:pt>
                <c:pt idx="3962">
                  <c:v>198.15</c:v>
                </c:pt>
                <c:pt idx="3963">
                  <c:v>198.2</c:v>
                </c:pt>
                <c:pt idx="3964">
                  <c:v>198.25</c:v>
                </c:pt>
                <c:pt idx="3965">
                  <c:v>198.3</c:v>
                </c:pt>
                <c:pt idx="3966">
                  <c:v>198.35</c:v>
                </c:pt>
                <c:pt idx="3967">
                  <c:v>198.4</c:v>
                </c:pt>
                <c:pt idx="3968">
                  <c:v>198.45</c:v>
                </c:pt>
                <c:pt idx="3969">
                  <c:v>198.5</c:v>
                </c:pt>
                <c:pt idx="3970">
                  <c:v>198.55</c:v>
                </c:pt>
                <c:pt idx="3971">
                  <c:v>198.6</c:v>
                </c:pt>
                <c:pt idx="3972">
                  <c:v>198.65</c:v>
                </c:pt>
                <c:pt idx="3973">
                  <c:v>198.7</c:v>
                </c:pt>
                <c:pt idx="3974">
                  <c:v>198.75</c:v>
                </c:pt>
                <c:pt idx="3975">
                  <c:v>198.8</c:v>
                </c:pt>
                <c:pt idx="3976">
                  <c:v>198.85</c:v>
                </c:pt>
                <c:pt idx="3977">
                  <c:v>198.9</c:v>
                </c:pt>
                <c:pt idx="3978">
                  <c:v>198.95</c:v>
                </c:pt>
                <c:pt idx="3979">
                  <c:v>199</c:v>
                </c:pt>
                <c:pt idx="3980">
                  <c:v>199.05</c:v>
                </c:pt>
                <c:pt idx="3981">
                  <c:v>199.1</c:v>
                </c:pt>
                <c:pt idx="3982">
                  <c:v>199.15</c:v>
                </c:pt>
                <c:pt idx="3983">
                  <c:v>199.2</c:v>
                </c:pt>
                <c:pt idx="3984">
                  <c:v>199.25</c:v>
                </c:pt>
                <c:pt idx="3985">
                  <c:v>199.3</c:v>
                </c:pt>
                <c:pt idx="3986">
                  <c:v>199.35</c:v>
                </c:pt>
                <c:pt idx="3987">
                  <c:v>199.4</c:v>
                </c:pt>
                <c:pt idx="3988">
                  <c:v>199.45</c:v>
                </c:pt>
                <c:pt idx="3989">
                  <c:v>199.5</c:v>
                </c:pt>
                <c:pt idx="3990">
                  <c:v>199.55</c:v>
                </c:pt>
                <c:pt idx="3991">
                  <c:v>199.6</c:v>
                </c:pt>
                <c:pt idx="3992">
                  <c:v>199.65</c:v>
                </c:pt>
                <c:pt idx="3993">
                  <c:v>199.7</c:v>
                </c:pt>
                <c:pt idx="3994">
                  <c:v>199.75</c:v>
                </c:pt>
                <c:pt idx="3995">
                  <c:v>199.8</c:v>
                </c:pt>
                <c:pt idx="3996">
                  <c:v>199.85</c:v>
                </c:pt>
                <c:pt idx="3997">
                  <c:v>199.9</c:v>
                </c:pt>
                <c:pt idx="3998">
                  <c:v>199.95</c:v>
                </c:pt>
                <c:pt idx="3999">
                  <c:v>200</c:v>
                </c:pt>
                <c:pt idx="4000">
                  <c:v>200.05</c:v>
                </c:pt>
                <c:pt idx="4001">
                  <c:v>200.1</c:v>
                </c:pt>
                <c:pt idx="4002">
                  <c:v>200.15</c:v>
                </c:pt>
                <c:pt idx="4003">
                  <c:v>200.2</c:v>
                </c:pt>
                <c:pt idx="4004">
                  <c:v>200.25</c:v>
                </c:pt>
                <c:pt idx="4005">
                  <c:v>200.3</c:v>
                </c:pt>
                <c:pt idx="4006">
                  <c:v>200.35</c:v>
                </c:pt>
                <c:pt idx="4007">
                  <c:v>200.4</c:v>
                </c:pt>
                <c:pt idx="4008">
                  <c:v>200.45</c:v>
                </c:pt>
                <c:pt idx="4009">
                  <c:v>200.5</c:v>
                </c:pt>
                <c:pt idx="4010">
                  <c:v>200.55</c:v>
                </c:pt>
                <c:pt idx="4011">
                  <c:v>200.6</c:v>
                </c:pt>
                <c:pt idx="4012">
                  <c:v>200.65</c:v>
                </c:pt>
                <c:pt idx="4013">
                  <c:v>200.7</c:v>
                </c:pt>
                <c:pt idx="4014">
                  <c:v>200.75</c:v>
                </c:pt>
                <c:pt idx="4015">
                  <c:v>200.8</c:v>
                </c:pt>
                <c:pt idx="4016">
                  <c:v>200.85</c:v>
                </c:pt>
                <c:pt idx="4017">
                  <c:v>200.9</c:v>
                </c:pt>
                <c:pt idx="4018">
                  <c:v>200.95</c:v>
                </c:pt>
                <c:pt idx="4019">
                  <c:v>201</c:v>
                </c:pt>
                <c:pt idx="4020">
                  <c:v>201.05</c:v>
                </c:pt>
                <c:pt idx="4021">
                  <c:v>201.1</c:v>
                </c:pt>
                <c:pt idx="4022">
                  <c:v>201.15</c:v>
                </c:pt>
                <c:pt idx="4023">
                  <c:v>201.2</c:v>
                </c:pt>
                <c:pt idx="4024">
                  <c:v>201.25</c:v>
                </c:pt>
                <c:pt idx="4025">
                  <c:v>201.3</c:v>
                </c:pt>
                <c:pt idx="4026">
                  <c:v>201.35</c:v>
                </c:pt>
                <c:pt idx="4027">
                  <c:v>201.4</c:v>
                </c:pt>
                <c:pt idx="4028">
                  <c:v>201.45</c:v>
                </c:pt>
                <c:pt idx="4029">
                  <c:v>201.5</c:v>
                </c:pt>
                <c:pt idx="4030">
                  <c:v>201.55</c:v>
                </c:pt>
                <c:pt idx="4031">
                  <c:v>201.6</c:v>
                </c:pt>
                <c:pt idx="4032">
                  <c:v>201.65</c:v>
                </c:pt>
                <c:pt idx="4033">
                  <c:v>201.7</c:v>
                </c:pt>
                <c:pt idx="4034">
                  <c:v>201.75</c:v>
                </c:pt>
                <c:pt idx="4035">
                  <c:v>201.8</c:v>
                </c:pt>
                <c:pt idx="4036">
                  <c:v>201.85</c:v>
                </c:pt>
                <c:pt idx="4037">
                  <c:v>201.9</c:v>
                </c:pt>
                <c:pt idx="4038">
                  <c:v>201.95</c:v>
                </c:pt>
                <c:pt idx="4039">
                  <c:v>202</c:v>
                </c:pt>
                <c:pt idx="4040">
                  <c:v>202.05</c:v>
                </c:pt>
                <c:pt idx="4041">
                  <c:v>202.1</c:v>
                </c:pt>
                <c:pt idx="4042">
                  <c:v>202.15</c:v>
                </c:pt>
                <c:pt idx="4043">
                  <c:v>202.2</c:v>
                </c:pt>
                <c:pt idx="4044">
                  <c:v>202.25</c:v>
                </c:pt>
                <c:pt idx="4045">
                  <c:v>202.3</c:v>
                </c:pt>
                <c:pt idx="4046">
                  <c:v>202.35</c:v>
                </c:pt>
                <c:pt idx="4047">
                  <c:v>202.4</c:v>
                </c:pt>
                <c:pt idx="4048">
                  <c:v>202.45</c:v>
                </c:pt>
                <c:pt idx="4049">
                  <c:v>202.5</c:v>
                </c:pt>
                <c:pt idx="4050">
                  <c:v>202.55</c:v>
                </c:pt>
                <c:pt idx="4051">
                  <c:v>202.6</c:v>
                </c:pt>
                <c:pt idx="4052">
                  <c:v>202.65</c:v>
                </c:pt>
                <c:pt idx="4053">
                  <c:v>202.7</c:v>
                </c:pt>
                <c:pt idx="4054">
                  <c:v>202.75</c:v>
                </c:pt>
                <c:pt idx="4055">
                  <c:v>202.8</c:v>
                </c:pt>
                <c:pt idx="4056">
                  <c:v>202.85</c:v>
                </c:pt>
                <c:pt idx="4057">
                  <c:v>202.9</c:v>
                </c:pt>
                <c:pt idx="4058">
                  <c:v>202.95</c:v>
                </c:pt>
                <c:pt idx="4059">
                  <c:v>203</c:v>
                </c:pt>
                <c:pt idx="4060">
                  <c:v>203.05</c:v>
                </c:pt>
                <c:pt idx="4061">
                  <c:v>203.1</c:v>
                </c:pt>
                <c:pt idx="4062">
                  <c:v>203.15</c:v>
                </c:pt>
                <c:pt idx="4063">
                  <c:v>203.2</c:v>
                </c:pt>
                <c:pt idx="4064">
                  <c:v>203.25</c:v>
                </c:pt>
                <c:pt idx="4065">
                  <c:v>203.3</c:v>
                </c:pt>
                <c:pt idx="4066">
                  <c:v>203.35</c:v>
                </c:pt>
                <c:pt idx="4067">
                  <c:v>203.4</c:v>
                </c:pt>
                <c:pt idx="4068">
                  <c:v>203.45</c:v>
                </c:pt>
                <c:pt idx="4069">
                  <c:v>203.5</c:v>
                </c:pt>
                <c:pt idx="4070">
                  <c:v>203.55</c:v>
                </c:pt>
                <c:pt idx="4071">
                  <c:v>203.6</c:v>
                </c:pt>
                <c:pt idx="4072">
                  <c:v>203.65</c:v>
                </c:pt>
                <c:pt idx="4073">
                  <c:v>203.7</c:v>
                </c:pt>
                <c:pt idx="4074">
                  <c:v>203.75</c:v>
                </c:pt>
                <c:pt idx="4075">
                  <c:v>203.8</c:v>
                </c:pt>
                <c:pt idx="4076">
                  <c:v>203.85</c:v>
                </c:pt>
                <c:pt idx="4077">
                  <c:v>203.9</c:v>
                </c:pt>
                <c:pt idx="4078">
                  <c:v>203.95</c:v>
                </c:pt>
                <c:pt idx="4079">
                  <c:v>204</c:v>
                </c:pt>
                <c:pt idx="4080">
                  <c:v>204.05</c:v>
                </c:pt>
                <c:pt idx="4081">
                  <c:v>204.1</c:v>
                </c:pt>
                <c:pt idx="4082">
                  <c:v>204.15</c:v>
                </c:pt>
                <c:pt idx="4083">
                  <c:v>204.2</c:v>
                </c:pt>
                <c:pt idx="4084">
                  <c:v>204.25</c:v>
                </c:pt>
                <c:pt idx="4085">
                  <c:v>204.3</c:v>
                </c:pt>
                <c:pt idx="4086">
                  <c:v>204.35</c:v>
                </c:pt>
                <c:pt idx="4087">
                  <c:v>204.4</c:v>
                </c:pt>
                <c:pt idx="4088">
                  <c:v>204.45</c:v>
                </c:pt>
                <c:pt idx="4089">
                  <c:v>204.5</c:v>
                </c:pt>
                <c:pt idx="4090">
                  <c:v>204.55</c:v>
                </c:pt>
                <c:pt idx="4091">
                  <c:v>204.6</c:v>
                </c:pt>
                <c:pt idx="4092">
                  <c:v>204.65</c:v>
                </c:pt>
                <c:pt idx="4093">
                  <c:v>204.7</c:v>
                </c:pt>
                <c:pt idx="4094">
                  <c:v>204.75</c:v>
                </c:pt>
                <c:pt idx="4095">
                  <c:v>204.8</c:v>
                </c:pt>
                <c:pt idx="4096">
                  <c:v>204.85</c:v>
                </c:pt>
                <c:pt idx="4097">
                  <c:v>204.9</c:v>
                </c:pt>
                <c:pt idx="4098">
                  <c:v>204.95</c:v>
                </c:pt>
                <c:pt idx="4099">
                  <c:v>205</c:v>
                </c:pt>
                <c:pt idx="4100">
                  <c:v>205.05</c:v>
                </c:pt>
                <c:pt idx="4101">
                  <c:v>205.1</c:v>
                </c:pt>
                <c:pt idx="4102">
                  <c:v>205.15</c:v>
                </c:pt>
                <c:pt idx="4103">
                  <c:v>205.2</c:v>
                </c:pt>
                <c:pt idx="4104">
                  <c:v>205.25</c:v>
                </c:pt>
                <c:pt idx="4105">
                  <c:v>205.3</c:v>
                </c:pt>
                <c:pt idx="4106">
                  <c:v>205.35</c:v>
                </c:pt>
                <c:pt idx="4107">
                  <c:v>205.4</c:v>
                </c:pt>
                <c:pt idx="4108">
                  <c:v>205.45</c:v>
                </c:pt>
                <c:pt idx="4109">
                  <c:v>205.5</c:v>
                </c:pt>
                <c:pt idx="4110">
                  <c:v>205.55</c:v>
                </c:pt>
                <c:pt idx="4111">
                  <c:v>205.6</c:v>
                </c:pt>
                <c:pt idx="4112">
                  <c:v>205.65</c:v>
                </c:pt>
                <c:pt idx="4113">
                  <c:v>205.7</c:v>
                </c:pt>
                <c:pt idx="4114">
                  <c:v>205.75</c:v>
                </c:pt>
                <c:pt idx="4115">
                  <c:v>205.8</c:v>
                </c:pt>
                <c:pt idx="4116">
                  <c:v>205.85</c:v>
                </c:pt>
                <c:pt idx="4117">
                  <c:v>205.9</c:v>
                </c:pt>
                <c:pt idx="4118">
                  <c:v>205.95</c:v>
                </c:pt>
                <c:pt idx="4119">
                  <c:v>206</c:v>
                </c:pt>
                <c:pt idx="4120">
                  <c:v>206.05</c:v>
                </c:pt>
                <c:pt idx="4121">
                  <c:v>206.1</c:v>
                </c:pt>
                <c:pt idx="4122">
                  <c:v>206.15</c:v>
                </c:pt>
                <c:pt idx="4123">
                  <c:v>206.2</c:v>
                </c:pt>
                <c:pt idx="4124">
                  <c:v>206.25</c:v>
                </c:pt>
                <c:pt idx="4125">
                  <c:v>206.3</c:v>
                </c:pt>
                <c:pt idx="4126">
                  <c:v>206.35</c:v>
                </c:pt>
                <c:pt idx="4127">
                  <c:v>206.4</c:v>
                </c:pt>
                <c:pt idx="4128">
                  <c:v>206.45</c:v>
                </c:pt>
                <c:pt idx="4129">
                  <c:v>206.5</c:v>
                </c:pt>
                <c:pt idx="4130">
                  <c:v>206.55</c:v>
                </c:pt>
                <c:pt idx="4131">
                  <c:v>206.6</c:v>
                </c:pt>
                <c:pt idx="4132">
                  <c:v>206.65</c:v>
                </c:pt>
                <c:pt idx="4133">
                  <c:v>206.7</c:v>
                </c:pt>
                <c:pt idx="4134">
                  <c:v>206.75</c:v>
                </c:pt>
                <c:pt idx="4135">
                  <c:v>206.8</c:v>
                </c:pt>
                <c:pt idx="4136">
                  <c:v>206.85</c:v>
                </c:pt>
                <c:pt idx="4137">
                  <c:v>206.9</c:v>
                </c:pt>
                <c:pt idx="4138">
                  <c:v>206.95</c:v>
                </c:pt>
                <c:pt idx="4139">
                  <c:v>207</c:v>
                </c:pt>
                <c:pt idx="4140">
                  <c:v>207.05</c:v>
                </c:pt>
                <c:pt idx="4141">
                  <c:v>207.1</c:v>
                </c:pt>
                <c:pt idx="4142">
                  <c:v>207.15</c:v>
                </c:pt>
                <c:pt idx="4143">
                  <c:v>207.2</c:v>
                </c:pt>
                <c:pt idx="4144">
                  <c:v>207.25</c:v>
                </c:pt>
                <c:pt idx="4145">
                  <c:v>207.3</c:v>
                </c:pt>
                <c:pt idx="4146">
                  <c:v>207.35</c:v>
                </c:pt>
                <c:pt idx="4147">
                  <c:v>207.4</c:v>
                </c:pt>
                <c:pt idx="4148">
                  <c:v>207.45</c:v>
                </c:pt>
                <c:pt idx="4149">
                  <c:v>207.5</c:v>
                </c:pt>
                <c:pt idx="4150">
                  <c:v>207.55</c:v>
                </c:pt>
                <c:pt idx="4151">
                  <c:v>207.6</c:v>
                </c:pt>
                <c:pt idx="4152">
                  <c:v>207.65</c:v>
                </c:pt>
                <c:pt idx="4153">
                  <c:v>207.7</c:v>
                </c:pt>
                <c:pt idx="4154">
                  <c:v>207.75</c:v>
                </c:pt>
                <c:pt idx="4155">
                  <c:v>207.8</c:v>
                </c:pt>
                <c:pt idx="4156">
                  <c:v>207.85</c:v>
                </c:pt>
                <c:pt idx="4157">
                  <c:v>207.9</c:v>
                </c:pt>
                <c:pt idx="4158">
                  <c:v>207.95</c:v>
                </c:pt>
                <c:pt idx="4159">
                  <c:v>208</c:v>
                </c:pt>
                <c:pt idx="4160">
                  <c:v>208.05</c:v>
                </c:pt>
                <c:pt idx="4161">
                  <c:v>208.1</c:v>
                </c:pt>
                <c:pt idx="4162">
                  <c:v>208.15</c:v>
                </c:pt>
                <c:pt idx="4163">
                  <c:v>208.2</c:v>
                </c:pt>
                <c:pt idx="4164">
                  <c:v>208.25</c:v>
                </c:pt>
                <c:pt idx="4165">
                  <c:v>208.3</c:v>
                </c:pt>
                <c:pt idx="4166">
                  <c:v>208.35</c:v>
                </c:pt>
                <c:pt idx="4167">
                  <c:v>208.4</c:v>
                </c:pt>
                <c:pt idx="4168">
                  <c:v>208.45</c:v>
                </c:pt>
                <c:pt idx="4169">
                  <c:v>208.5</c:v>
                </c:pt>
                <c:pt idx="4170">
                  <c:v>208.55</c:v>
                </c:pt>
                <c:pt idx="4171">
                  <c:v>208.6</c:v>
                </c:pt>
                <c:pt idx="4172">
                  <c:v>208.65</c:v>
                </c:pt>
                <c:pt idx="4173">
                  <c:v>208.7</c:v>
                </c:pt>
                <c:pt idx="4174">
                  <c:v>208.75</c:v>
                </c:pt>
                <c:pt idx="4175">
                  <c:v>208.8</c:v>
                </c:pt>
                <c:pt idx="4176">
                  <c:v>208.85</c:v>
                </c:pt>
                <c:pt idx="4177">
                  <c:v>208.9</c:v>
                </c:pt>
                <c:pt idx="4178">
                  <c:v>208.95</c:v>
                </c:pt>
                <c:pt idx="4179">
                  <c:v>209</c:v>
                </c:pt>
                <c:pt idx="4180">
                  <c:v>209.05</c:v>
                </c:pt>
                <c:pt idx="4181">
                  <c:v>209.1</c:v>
                </c:pt>
                <c:pt idx="4182">
                  <c:v>209.15</c:v>
                </c:pt>
                <c:pt idx="4183">
                  <c:v>209.2</c:v>
                </c:pt>
                <c:pt idx="4184">
                  <c:v>209.25</c:v>
                </c:pt>
                <c:pt idx="4185">
                  <c:v>209.3</c:v>
                </c:pt>
                <c:pt idx="4186">
                  <c:v>209.35</c:v>
                </c:pt>
                <c:pt idx="4187">
                  <c:v>209.4</c:v>
                </c:pt>
                <c:pt idx="4188">
                  <c:v>209.45</c:v>
                </c:pt>
                <c:pt idx="4189">
                  <c:v>209.5</c:v>
                </c:pt>
                <c:pt idx="4190">
                  <c:v>209.55</c:v>
                </c:pt>
                <c:pt idx="4191">
                  <c:v>209.6</c:v>
                </c:pt>
                <c:pt idx="4192">
                  <c:v>209.65</c:v>
                </c:pt>
                <c:pt idx="4193">
                  <c:v>209.7</c:v>
                </c:pt>
                <c:pt idx="4194">
                  <c:v>209.75</c:v>
                </c:pt>
                <c:pt idx="4195">
                  <c:v>209.8</c:v>
                </c:pt>
                <c:pt idx="4196">
                  <c:v>209.85</c:v>
                </c:pt>
                <c:pt idx="4197">
                  <c:v>209.9</c:v>
                </c:pt>
                <c:pt idx="4198">
                  <c:v>209.95</c:v>
                </c:pt>
                <c:pt idx="4199">
                  <c:v>210</c:v>
                </c:pt>
                <c:pt idx="4200">
                  <c:v>210.05</c:v>
                </c:pt>
                <c:pt idx="4201">
                  <c:v>210.1</c:v>
                </c:pt>
                <c:pt idx="4202">
                  <c:v>210.15</c:v>
                </c:pt>
                <c:pt idx="4203">
                  <c:v>210.2</c:v>
                </c:pt>
                <c:pt idx="4204">
                  <c:v>210.25</c:v>
                </c:pt>
                <c:pt idx="4205">
                  <c:v>210.3</c:v>
                </c:pt>
                <c:pt idx="4206">
                  <c:v>210.35</c:v>
                </c:pt>
                <c:pt idx="4207">
                  <c:v>210.4</c:v>
                </c:pt>
                <c:pt idx="4208">
                  <c:v>210.45</c:v>
                </c:pt>
                <c:pt idx="4209">
                  <c:v>210.5</c:v>
                </c:pt>
                <c:pt idx="4210">
                  <c:v>210.55</c:v>
                </c:pt>
                <c:pt idx="4211">
                  <c:v>210.6</c:v>
                </c:pt>
                <c:pt idx="4212">
                  <c:v>210.65</c:v>
                </c:pt>
                <c:pt idx="4213">
                  <c:v>210.7</c:v>
                </c:pt>
                <c:pt idx="4214">
                  <c:v>210.75</c:v>
                </c:pt>
                <c:pt idx="4215">
                  <c:v>210.8</c:v>
                </c:pt>
                <c:pt idx="4216">
                  <c:v>210.85</c:v>
                </c:pt>
                <c:pt idx="4217">
                  <c:v>210.9</c:v>
                </c:pt>
                <c:pt idx="4218">
                  <c:v>210.95</c:v>
                </c:pt>
                <c:pt idx="4219">
                  <c:v>211</c:v>
                </c:pt>
                <c:pt idx="4220">
                  <c:v>211.05</c:v>
                </c:pt>
                <c:pt idx="4221">
                  <c:v>211.1</c:v>
                </c:pt>
                <c:pt idx="4222">
                  <c:v>211.15</c:v>
                </c:pt>
                <c:pt idx="4223">
                  <c:v>211.2</c:v>
                </c:pt>
                <c:pt idx="4224">
                  <c:v>211.25</c:v>
                </c:pt>
                <c:pt idx="4225">
                  <c:v>211.3</c:v>
                </c:pt>
                <c:pt idx="4226">
                  <c:v>211.35</c:v>
                </c:pt>
                <c:pt idx="4227">
                  <c:v>211.4</c:v>
                </c:pt>
                <c:pt idx="4228">
                  <c:v>211.45</c:v>
                </c:pt>
                <c:pt idx="4229">
                  <c:v>211.5</c:v>
                </c:pt>
                <c:pt idx="4230">
                  <c:v>211.55</c:v>
                </c:pt>
                <c:pt idx="4231">
                  <c:v>211.6</c:v>
                </c:pt>
                <c:pt idx="4232">
                  <c:v>211.65</c:v>
                </c:pt>
                <c:pt idx="4233">
                  <c:v>211.7</c:v>
                </c:pt>
                <c:pt idx="4234">
                  <c:v>211.75</c:v>
                </c:pt>
                <c:pt idx="4235">
                  <c:v>211.8</c:v>
                </c:pt>
                <c:pt idx="4236">
                  <c:v>211.85</c:v>
                </c:pt>
                <c:pt idx="4237">
                  <c:v>211.9</c:v>
                </c:pt>
                <c:pt idx="4238">
                  <c:v>211.95</c:v>
                </c:pt>
                <c:pt idx="4239">
                  <c:v>212</c:v>
                </c:pt>
                <c:pt idx="4240">
                  <c:v>212.05</c:v>
                </c:pt>
                <c:pt idx="4241">
                  <c:v>212.1</c:v>
                </c:pt>
                <c:pt idx="4242">
                  <c:v>212.15</c:v>
                </c:pt>
                <c:pt idx="4243">
                  <c:v>212.2</c:v>
                </c:pt>
                <c:pt idx="4244">
                  <c:v>212.25</c:v>
                </c:pt>
                <c:pt idx="4245">
                  <c:v>212.3</c:v>
                </c:pt>
                <c:pt idx="4246">
                  <c:v>212.35</c:v>
                </c:pt>
                <c:pt idx="4247">
                  <c:v>212.4</c:v>
                </c:pt>
                <c:pt idx="4248">
                  <c:v>212.45</c:v>
                </c:pt>
                <c:pt idx="4249">
                  <c:v>212.5</c:v>
                </c:pt>
                <c:pt idx="4250">
                  <c:v>212.55</c:v>
                </c:pt>
                <c:pt idx="4251">
                  <c:v>212.6</c:v>
                </c:pt>
                <c:pt idx="4252">
                  <c:v>212.65</c:v>
                </c:pt>
                <c:pt idx="4253">
                  <c:v>212.7</c:v>
                </c:pt>
                <c:pt idx="4254">
                  <c:v>212.75</c:v>
                </c:pt>
                <c:pt idx="4255">
                  <c:v>212.8</c:v>
                </c:pt>
                <c:pt idx="4256">
                  <c:v>212.85</c:v>
                </c:pt>
                <c:pt idx="4257">
                  <c:v>212.9</c:v>
                </c:pt>
                <c:pt idx="4258">
                  <c:v>212.95</c:v>
                </c:pt>
                <c:pt idx="4259">
                  <c:v>213</c:v>
                </c:pt>
                <c:pt idx="4260">
                  <c:v>213.05</c:v>
                </c:pt>
                <c:pt idx="4261">
                  <c:v>213.1</c:v>
                </c:pt>
                <c:pt idx="4262">
                  <c:v>213.15</c:v>
                </c:pt>
                <c:pt idx="4263">
                  <c:v>213.2</c:v>
                </c:pt>
                <c:pt idx="4264">
                  <c:v>213.25</c:v>
                </c:pt>
                <c:pt idx="4265">
                  <c:v>213.3</c:v>
                </c:pt>
                <c:pt idx="4266">
                  <c:v>213.35</c:v>
                </c:pt>
                <c:pt idx="4267">
                  <c:v>213.4</c:v>
                </c:pt>
                <c:pt idx="4268">
                  <c:v>213.45</c:v>
                </c:pt>
                <c:pt idx="4269">
                  <c:v>213.5</c:v>
                </c:pt>
                <c:pt idx="4270">
                  <c:v>213.55</c:v>
                </c:pt>
                <c:pt idx="4271">
                  <c:v>213.6</c:v>
                </c:pt>
                <c:pt idx="4272">
                  <c:v>213.65</c:v>
                </c:pt>
                <c:pt idx="4273">
                  <c:v>213.7</c:v>
                </c:pt>
                <c:pt idx="4274">
                  <c:v>213.75</c:v>
                </c:pt>
                <c:pt idx="4275">
                  <c:v>213.8</c:v>
                </c:pt>
                <c:pt idx="4276">
                  <c:v>213.85</c:v>
                </c:pt>
                <c:pt idx="4277">
                  <c:v>213.9</c:v>
                </c:pt>
                <c:pt idx="4278">
                  <c:v>213.95</c:v>
                </c:pt>
                <c:pt idx="4279">
                  <c:v>214</c:v>
                </c:pt>
                <c:pt idx="4280">
                  <c:v>214.05</c:v>
                </c:pt>
                <c:pt idx="4281">
                  <c:v>214.1</c:v>
                </c:pt>
                <c:pt idx="4282">
                  <c:v>214.15</c:v>
                </c:pt>
                <c:pt idx="4283">
                  <c:v>214.2</c:v>
                </c:pt>
                <c:pt idx="4284">
                  <c:v>214.25</c:v>
                </c:pt>
                <c:pt idx="4285">
                  <c:v>214.3</c:v>
                </c:pt>
                <c:pt idx="4286">
                  <c:v>214.35</c:v>
                </c:pt>
                <c:pt idx="4287">
                  <c:v>214.4</c:v>
                </c:pt>
                <c:pt idx="4288">
                  <c:v>214.45</c:v>
                </c:pt>
                <c:pt idx="4289">
                  <c:v>214.5</c:v>
                </c:pt>
                <c:pt idx="4290">
                  <c:v>214.55</c:v>
                </c:pt>
                <c:pt idx="4291">
                  <c:v>214.6</c:v>
                </c:pt>
                <c:pt idx="4292">
                  <c:v>214.65</c:v>
                </c:pt>
                <c:pt idx="4293">
                  <c:v>214.7</c:v>
                </c:pt>
                <c:pt idx="4294">
                  <c:v>214.75</c:v>
                </c:pt>
                <c:pt idx="4295">
                  <c:v>214.8</c:v>
                </c:pt>
                <c:pt idx="4296">
                  <c:v>214.85</c:v>
                </c:pt>
                <c:pt idx="4297">
                  <c:v>214.9</c:v>
                </c:pt>
                <c:pt idx="4298">
                  <c:v>214.95</c:v>
                </c:pt>
                <c:pt idx="4299">
                  <c:v>215</c:v>
                </c:pt>
                <c:pt idx="4300">
                  <c:v>215.05</c:v>
                </c:pt>
                <c:pt idx="4301">
                  <c:v>215.1</c:v>
                </c:pt>
                <c:pt idx="4302">
                  <c:v>215.15</c:v>
                </c:pt>
                <c:pt idx="4303">
                  <c:v>215.2</c:v>
                </c:pt>
                <c:pt idx="4304">
                  <c:v>215.25</c:v>
                </c:pt>
                <c:pt idx="4305">
                  <c:v>215.3</c:v>
                </c:pt>
                <c:pt idx="4306">
                  <c:v>215.35</c:v>
                </c:pt>
                <c:pt idx="4307">
                  <c:v>215.4</c:v>
                </c:pt>
                <c:pt idx="4308">
                  <c:v>215.45</c:v>
                </c:pt>
                <c:pt idx="4309">
                  <c:v>215.5</c:v>
                </c:pt>
                <c:pt idx="4310">
                  <c:v>215.55</c:v>
                </c:pt>
                <c:pt idx="4311">
                  <c:v>215.6</c:v>
                </c:pt>
                <c:pt idx="4312">
                  <c:v>215.65</c:v>
                </c:pt>
                <c:pt idx="4313">
                  <c:v>215.7</c:v>
                </c:pt>
                <c:pt idx="4314">
                  <c:v>215.75</c:v>
                </c:pt>
                <c:pt idx="4315">
                  <c:v>215.8</c:v>
                </c:pt>
                <c:pt idx="4316">
                  <c:v>215.85</c:v>
                </c:pt>
                <c:pt idx="4317">
                  <c:v>215.9</c:v>
                </c:pt>
                <c:pt idx="4318">
                  <c:v>215.95</c:v>
                </c:pt>
                <c:pt idx="4319">
                  <c:v>216</c:v>
                </c:pt>
                <c:pt idx="4320">
                  <c:v>216.05</c:v>
                </c:pt>
                <c:pt idx="4321">
                  <c:v>216.1</c:v>
                </c:pt>
                <c:pt idx="4322">
                  <c:v>216.15</c:v>
                </c:pt>
                <c:pt idx="4323">
                  <c:v>216.2</c:v>
                </c:pt>
                <c:pt idx="4324">
                  <c:v>216.25</c:v>
                </c:pt>
                <c:pt idx="4325">
                  <c:v>216.3</c:v>
                </c:pt>
                <c:pt idx="4326">
                  <c:v>216.35</c:v>
                </c:pt>
                <c:pt idx="4327">
                  <c:v>216.4</c:v>
                </c:pt>
                <c:pt idx="4328">
                  <c:v>216.45</c:v>
                </c:pt>
                <c:pt idx="4329">
                  <c:v>216.5</c:v>
                </c:pt>
                <c:pt idx="4330">
                  <c:v>216.55</c:v>
                </c:pt>
                <c:pt idx="4331">
                  <c:v>216.6</c:v>
                </c:pt>
                <c:pt idx="4332">
                  <c:v>216.65</c:v>
                </c:pt>
                <c:pt idx="4333">
                  <c:v>216.7</c:v>
                </c:pt>
                <c:pt idx="4334">
                  <c:v>216.75</c:v>
                </c:pt>
                <c:pt idx="4335">
                  <c:v>216.8</c:v>
                </c:pt>
                <c:pt idx="4336">
                  <c:v>216.85</c:v>
                </c:pt>
                <c:pt idx="4337">
                  <c:v>216.9</c:v>
                </c:pt>
                <c:pt idx="4338">
                  <c:v>216.95</c:v>
                </c:pt>
                <c:pt idx="4339">
                  <c:v>217</c:v>
                </c:pt>
                <c:pt idx="4340">
                  <c:v>217.05</c:v>
                </c:pt>
                <c:pt idx="4341">
                  <c:v>217.1</c:v>
                </c:pt>
                <c:pt idx="4342">
                  <c:v>217.15</c:v>
                </c:pt>
                <c:pt idx="4343">
                  <c:v>217.2</c:v>
                </c:pt>
                <c:pt idx="4344">
                  <c:v>217.25</c:v>
                </c:pt>
                <c:pt idx="4345">
                  <c:v>217.3</c:v>
                </c:pt>
                <c:pt idx="4346">
                  <c:v>217.35</c:v>
                </c:pt>
                <c:pt idx="4347">
                  <c:v>217.4</c:v>
                </c:pt>
                <c:pt idx="4348">
                  <c:v>217.45</c:v>
                </c:pt>
                <c:pt idx="4349">
                  <c:v>217.5</c:v>
                </c:pt>
                <c:pt idx="4350">
                  <c:v>217.55</c:v>
                </c:pt>
                <c:pt idx="4351">
                  <c:v>217.6</c:v>
                </c:pt>
                <c:pt idx="4352">
                  <c:v>217.65</c:v>
                </c:pt>
                <c:pt idx="4353">
                  <c:v>217.7</c:v>
                </c:pt>
                <c:pt idx="4354">
                  <c:v>217.75</c:v>
                </c:pt>
                <c:pt idx="4355">
                  <c:v>217.8</c:v>
                </c:pt>
                <c:pt idx="4356">
                  <c:v>217.85</c:v>
                </c:pt>
                <c:pt idx="4357">
                  <c:v>217.9</c:v>
                </c:pt>
                <c:pt idx="4358">
                  <c:v>217.95</c:v>
                </c:pt>
                <c:pt idx="4359">
                  <c:v>218</c:v>
                </c:pt>
                <c:pt idx="4360">
                  <c:v>218.05</c:v>
                </c:pt>
                <c:pt idx="4361">
                  <c:v>218.1</c:v>
                </c:pt>
                <c:pt idx="4362">
                  <c:v>218.15</c:v>
                </c:pt>
                <c:pt idx="4363">
                  <c:v>218.2</c:v>
                </c:pt>
                <c:pt idx="4364">
                  <c:v>218.25</c:v>
                </c:pt>
                <c:pt idx="4365">
                  <c:v>218.3</c:v>
                </c:pt>
                <c:pt idx="4366">
                  <c:v>218.35</c:v>
                </c:pt>
                <c:pt idx="4367">
                  <c:v>218.4</c:v>
                </c:pt>
                <c:pt idx="4368">
                  <c:v>218.45</c:v>
                </c:pt>
                <c:pt idx="4369">
                  <c:v>218.5</c:v>
                </c:pt>
                <c:pt idx="4370">
                  <c:v>218.55</c:v>
                </c:pt>
                <c:pt idx="4371">
                  <c:v>218.6</c:v>
                </c:pt>
                <c:pt idx="4372">
                  <c:v>218.65</c:v>
                </c:pt>
                <c:pt idx="4373">
                  <c:v>218.7</c:v>
                </c:pt>
                <c:pt idx="4374">
                  <c:v>218.75</c:v>
                </c:pt>
                <c:pt idx="4375">
                  <c:v>218.8</c:v>
                </c:pt>
                <c:pt idx="4376">
                  <c:v>218.85</c:v>
                </c:pt>
                <c:pt idx="4377">
                  <c:v>218.9</c:v>
                </c:pt>
                <c:pt idx="4378">
                  <c:v>218.95</c:v>
                </c:pt>
                <c:pt idx="4379">
                  <c:v>219</c:v>
                </c:pt>
                <c:pt idx="4380">
                  <c:v>219.05</c:v>
                </c:pt>
                <c:pt idx="4381">
                  <c:v>219.1</c:v>
                </c:pt>
                <c:pt idx="4382">
                  <c:v>219.15</c:v>
                </c:pt>
                <c:pt idx="4383">
                  <c:v>219.2</c:v>
                </c:pt>
                <c:pt idx="4384">
                  <c:v>219.25</c:v>
                </c:pt>
                <c:pt idx="4385">
                  <c:v>219.3</c:v>
                </c:pt>
                <c:pt idx="4386">
                  <c:v>219.35</c:v>
                </c:pt>
                <c:pt idx="4387">
                  <c:v>219.4</c:v>
                </c:pt>
                <c:pt idx="4388">
                  <c:v>219.45</c:v>
                </c:pt>
                <c:pt idx="4389">
                  <c:v>219.5</c:v>
                </c:pt>
                <c:pt idx="4390">
                  <c:v>219.55</c:v>
                </c:pt>
                <c:pt idx="4391">
                  <c:v>219.6</c:v>
                </c:pt>
                <c:pt idx="4392">
                  <c:v>219.65</c:v>
                </c:pt>
                <c:pt idx="4393">
                  <c:v>219.7</c:v>
                </c:pt>
                <c:pt idx="4394">
                  <c:v>219.75</c:v>
                </c:pt>
                <c:pt idx="4395">
                  <c:v>219.8</c:v>
                </c:pt>
                <c:pt idx="4396">
                  <c:v>219.85</c:v>
                </c:pt>
                <c:pt idx="4397">
                  <c:v>219.9</c:v>
                </c:pt>
                <c:pt idx="4398">
                  <c:v>219.95</c:v>
                </c:pt>
                <c:pt idx="4399">
                  <c:v>220</c:v>
                </c:pt>
                <c:pt idx="4400">
                  <c:v>220.05</c:v>
                </c:pt>
                <c:pt idx="4401">
                  <c:v>220.1</c:v>
                </c:pt>
                <c:pt idx="4402">
                  <c:v>220.15</c:v>
                </c:pt>
                <c:pt idx="4403">
                  <c:v>220.2</c:v>
                </c:pt>
                <c:pt idx="4404">
                  <c:v>220.25</c:v>
                </c:pt>
                <c:pt idx="4405">
                  <c:v>220.3</c:v>
                </c:pt>
                <c:pt idx="4406">
                  <c:v>220.35</c:v>
                </c:pt>
                <c:pt idx="4407">
                  <c:v>220.4</c:v>
                </c:pt>
                <c:pt idx="4408">
                  <c:v>220.45</c:v>
                </c:pt>
                <c:pt idx="4409">
                  <c:v>220.5</c:v>
                </c:pt>
                <c:pt idx="4410">
                  <c:v>220.55</c:v>
                </c:pt>
                <c:pt idx="4411">
                  <c:v>220.6</c:v>
                </c:pt>
                <c:pt idx="4412">
                  <c:v>220.65</c:v>
                </c:pt>
                <c:pt idx="4413">
                  <c:v>220.7</c:v>
                </c:pt>
                <c:pt idx="4414">
                  <c:v>220.75</c:v>
                </c:pt>
                <c:pt idx="4415">
                  <c:v>220.8</c:v>
                </c:pt>
                <c:pt idx="4416">
                  <c:v>220.85</c:v>
                </c:pt>
                <c:pt idx="4417">
                  <c:v>220.9</c:v>
                </c:pt>
                <c:pt idx="4418">
                  <c:v>220.95</c:v>
                </c:pt>
                <c:pt idx="4419">
                  <c:v>221</c:v>
                </c:pt>
                <c:pt idx="4420">
                  <c:v>221.05</c:v>
                </c:pt>
                <c:pt idx="4421">
                  <c:v>221.1</c:v>
                </c:pt>
                <c:pt idx="4422">
                  <c:v>221.15</c:v>
                </c:pt>
                <c:pt idx="4423">
                  <c:v>221.2</c:v>
                </c:pt>
                <c:pt idx="4424">
                  <c:v>221.25</c:v>
                </c:pt>
                <c:pt idx="4425">
                  <c:v>221.3</c:v>
                </c:pt>
                <c:pt idx="4426">
                  <c:v>221.35</c:v>
                </c:pt>
                <c:pt idx="4427">
                  <c:v>221.4</c:v>
                </c:pt>
                <c:pt idx="4428">
                  <c:v>221.45</c:v>
                </c:pt>
                <c:pt idx="4429">
                  <c:v>221.5</c:v>
                </c:pt>
                <c:pt idx="4430">
                  <c:v>221.55</c:v>
                </c:pt>
                <c:pt idx="4431">
                  <c:v>221.6</c:v>
                </c:pt>
                <c:pt idx="4432">
                  <c:v>221.65</c:v>
                </c:pt>
                <c:pt idx="4433">
                  <c:v>221.7</c:v>
                </c:pt>
                <c:pt idx="4434">
                  <c:v>221.75</c:v>
                </c:pt>
                <c:pt idx="4435">
                  <c:v>221.8</c:v>
                </c:pt>
                <c:pt idx="4436">
                  <c:v>221.85</c:v>
                </c:pt>
                <c:pt idx="4437">
                  <c:v>221.9</c:v>
                </c:pt>
                <c:pt idx="4438">
                  <c:v>221.95</c:v>
                </c:pt>
                <c:pt idx="4439">
                  <c:v>222</c:v>
                </c:pt>
                <c:pt idx="4440">
                  <c:v>222.05</c:v>
                </c:pt>
                <c:pt idx="4441">
                  <c:v>222.1</c:v>
                </c:pt>
                <c:pt idx="4442">
                  <c:v>222.15</c:v>
                </c:pt>
                <c:pt idx="4443">
                  <c:v>222.2</c:v>
                </c:pt>
                <c:pt idx="4444">
                  <c:v>222.25</c:v>
                </c:pt>
                <c:pt idx="4445">
                  <c:v>222.3</c:v>
                </c:pt>
                <c:pt idx="4446">
                  <c:v>222.35</c:v>
                </c:pt>
                <c:pt idx="4447">
                  <c:v>222.4</c:v>
                </c:pt>
                <c:pt idx="4448">
                  <c:v>222.45</c:v>
                </c:pt>
                <c:pt idx="4449">
                  <c:v>222.5</c:v>
                </c:pt>
                <c:pt idx="4450">
                  <c:v>222.55</c:v>
                </c:pt>
                <c:pt idx="4451">
                  <c:v>222.6</c:v>
                </c:pt>
                <c:pt idx="4452">
                  <c:v>222.65</c:v>
                </c:pt>
                <c:pt idx="4453">
                  <c:v>222.7</c:v>
                </c:pt>
                <c:pt idx="4454">
                  <c:v>222.75</c:v>
                </c:pt>
                <c:pt idx="4455">
                  <c:v>222.8</c:v>
                </c:pt>
                <c:pt idx="4456">
                  <c:v>222.85</c:v>
                </c:pt>
                <c:pt idx="4457">
                  <c:v>222.9</c:v>
                </c:pt>
                <c:pt idx="4458">
                  <c:v>222.95</c:v>
                </c:pt>
                <c:pt idx="4459">
                  <c:v>223</c:v>
                </c:pt>
                <c:pt idx="4460">
                  <c:v>223.05</c:v>
                </c:pt>
                <c:pt idx="4461">
                  <c:v>223.1</c:v>
                </c:pt>
                <c:pt idx="4462">
                  <c:v>223.15</c:v>
                </c:pt>
                <c:pt idx="4463">
                  <c:v>223.2</c:v>
                </c:pt>
                <c:pt idx="4464">
                  <c:v>223.25</c:v>
                </c:pt>
                <c:pt idx="4465">
                  <c:v>223.3</c:v>
                </c:pt>
                <c:pt idx="4466">
                  <c:v>223.35</c:v>
                </c:pt>
                <c:pt idx="4467">
                  <c:v>223.4</c:v>
                </c:pt>
                <c:pt idx="4468">
                  <c:v>223.45</c:v>
                </c:pt>
                <c:pt idx="4469">
                  <c:v>223.5</c:v>
                </c:pt>
                <c:pt idx="4470">
                  <c:v>223.55</c:v>
                </c:pt>
                <c:pt idx="4471">
                  <c:v>223.6</c:v>
                </c:pt>
                <c:pt idx="4472">
                  <c:v>223.65</c:v>
                </c:pt>
                <c:pt idx="4473">
                  <c:v>223.7</c:v>
                </c:pt>
                <c:pt idx="4474">
                  <c:v>223.75</c:v>
                </c:pt>
                <c:pt idx="4475">
                  <c:v>223.8</c:v>
                </c:pt>
                <c:pt idx="4476">
                  <c:v>223.85</c:v>
                </c:pt>
                <c:pt idx="4477">
                  <c:v>223.9</c:v>
                </c:pt>
                <c:pt idx="4478">
                  <c:v>223.95</c:v>
                </c:pt>
                <c:pt idx="4479">
                  <c:v>224</c:v>
                </c:pt>
                <c:pt idx="4480">
                  <c:v>224.05</c:v>
                </c:pt>
                <c:pt idx="4481">
                  <c:v>224.1</c:v>
                </c:pt>
                <c:pt idx="4482">
                  <c:v>224.15</c:v>
                </c:pt>
                <c:pt idx="4483">
                  <c:v>224.2</c:v>
                </c:pt>
                <c:pt idx="4484">
                  <c:v>224.25</c:v>
                </c:pt>
                <c:pt idx="4485">
                  <c:v>224.3</c:v>
                </c:pt>
                <c:pt idx="4486">
                  <c:v>224.35</c:v>
                </c:pt>
                <c:pt idx="4487">
                  <c:v>224.4</c:v>
                </c:pt>
                <c:pt idx="4488">
                  <c:v>224.45</c:v>
                </c:pt>
                <c:pt idx="4489">
                  <c:v>224.5</c:v>
                </c:pt>
                <c:pt idx="4490">
                  <c:v>224.55</c:v>
                </c:pt>
                <c:pt idx="4491">
                  <c:v>224.6</c:v>
                </c:pt>
                <c:pt idx="4492">
                  <c:v>224.65</c:v>
                </c:pt>
                <c:pt idx="4493">
                  <c:v>224.7</c:v>
                </c:pt>
                <c:pt idx="4494">
                  <c:v>224.75</c:v>
                </c:pt>
                <c:pt idx="4495">
                  <c:v>224.8</c:v>
                </c:pt>
                <c:pt idx="4496">
                  <c:v>224.85</c:v>
                </c:pt>
                <c:pt idx="4497">
                  <c:v>224.9</c:v>
                </c:pt>
                <c:pt idx="4498">
                  <c:v>224.95</c:v>
                </c:pt>
                <c:pt idx="4499">
                  <c:v>225</c:v>
                </c:pt>
                <c:pt idx="4500">
                  <c:v>225.05</c:v>
                </c:pt>
                <c:pt idx="4501">
                  <c:v>225.1</c:v>
                </c:pt>
                <c:pt idx="4502">
                  <c:v>225.15</c:v>
                </c:pt>
                <c:pt idx="4503">
                  <c:v>225.2</c:v>
                </c:pt>
                <c:pt idx="4504">
                  <c:v>225.25</c:v>
                </c:pt>
                <c:pt idx="4505">
                  <c:v>225.3</c:v>
                </c:pt>
                <c:pt idx="4506">
                  <c:v>225.35</c:v>
                </c:pt>
                <c:pt idx="4507">
                  <c:v>225.4</c:v>
                </c:pt>
                <c:pt idx="4508">
                  <c:v>225.45</c:v>
                </c:pt>
                <c:pt idx="4509">
                  <c:v>225.5</c:v>
                </c:pt>
                <c:pt idx="4510">
                  <c:v>225.55</c:v>
                </c:pt>
                <c:pt idx="4511">
                  <c:v>225.6</c:v>
                </c:pt>
                <c:pt idx="4512">
                  <c:v>225.65</c:v>
                </c:pt>
                <c:pt idx="4513">
                  <c:v>225.7</c:v>
                </c:pt>
                <c:pt idx="4514">
                  <c:v>225.75</c:v>
                </c:pt>
                <c:pt idx="4515">
                  <c:v>225.8</c:v>
                </c:pt>
                <c:pt idx="4516">
                  <c:v>225.85</c:v>
                </c:pt>
                <c:pt idx="4517">
                  <c:v>225.9</c:v>
                </c:pt>
                <c:pt idx="4518">
                  <c:v>225.95</c:v>
                </c:pt>
                <c:pt idx="4519">
                  <c:v>226</c:v>
                </c:pt>
                <c:pt idx="4520">
                  <c:v>226.05</c:v>
                </c:pt>
                <c:pt idx="4521">
                  <c:v>226.1</c:v>
                </c:pt>
                <c:pt idx="4522">
                  <c:v>226.15</c:v>
                </c:pt>
                <c:pt idx="4523">
                  <c:v>226.2</c:v>
                </c:pt>
                <c:pt idx="4524">
                  <c:v>226.25</c:v>
                </c:pt>
                <c:pt idx="4525">
                  <c:v>226.3</c:v>
                </c:pt>
                <c:pt idx="4526">
                  <c:v>226.35</c:v>
                </c:pt>
                <c:pt idx="4527">
                  <c:v>226.4</c:v>
                </c:pt>
                <c:pt idx="4528">
                  <c:v>226.45</c:v>
                </c:pt>
                <c:pt idx="4529">
                  <c:v>226.5</c:v>
                </c:pt>
                <c:pt idx="4530">
                  <c:v>226.55</c:v>
                </c:pt>
                <c:pt idx="4531">
                  <c:v>226.6</c:v>
                </c:pt>
                <c:pt idx="4532">
                  <c:v>226.65</c:v>
                </c:pt>
                <c:pt idx="4533">
                  <c:v>226.7</c:v>
                </c:pt>
                <c:pt idx="4534">
                  <c:v>226.75</c:v>
                </c:pt>
                <c:pt idx="4535">
                  <c:v>226.8</c:v>
                </c:pt>
                <c:pt idx="4536">
                  <c:v>226.85</c:v>
                </c:pt>
                <c:pt idx="4537">
                  <c:v>226.9</c:v>
                </c:pt>
                <c:pt idx="4538">
                  <c:v>226.95</c:v>
                </c:pt>
                <c:pt idx="4539">
                  <c:v>227</c:v>
                </c:pt>
                <c:pt idx="4540">
                  <c:v>227.05</c:v>
                </c:pt>
                <c:pt idx="4541">
                  <c:v>227.1</c:v>
                </c:pt>
                <c:pt idx="4542">
                  <c:v>227.15</c:v>
                </c:pt>
                <c:pt idx="4543">
                  <c:v>227.2</c:v>
                </c:pt>
                <c:pt idx="4544">
                  <c:v>227.25</c:v>
                </c:pt>
                <c:pt idx="4545">
                  <c:v>227.3</c:v>
                </c:pt>
                <c:pt idx="4546">
                  <c:v>227.35</c:v>
                </c:pt>
                <c:pt idx="4547">
                  <c:v>227.4</c:v>
                </c:pt>
                <c:pt idx="4548">
                  <c:v>227.45</c:v>
                </c:pt>
                <c:pt idx="4549">
                  <c:v>227.5</c:v>
                </c:pt>
                <c:pt idx="4550">
                  <c:v>227.55</c:v>
                </c:pt>
                <c:pt idx="4551">
                  <c:v>227.6</c:v>
                </c:pt>
                <c:pt idx="4552">
                  <c:v>227.65</c:v>
                </c:pt>
                <c:pt idx="4553">
                  <c:v>227.7</c:v>
                </c:pt>
                <c:pt idx="4554">
                  <c:v>227.75</c:v>
                </c:pt>
                <c:pt idx="4555">
                  <c:v>227.8</c:v>
                </c:pt>
                <c:pt idx="4556">
                  <c:v>227.85</c:v>
                </c:pt>
                <c:pt idx="4557">
                  <c:v>227.9</c:v>
                </c:pt>
                <c:pt idx="4558">
                  <c:v>227.95</c:v>
                </c:pt>
                <c:pt idx="4559">
                  <c:v>228</c:v>
                </c:pt>
                <c:pt idx="4560">
                  <c:v>228.05</c:v>
                </c:pt>
                <c:pt idx="4561">
                  <c:v>228.1</c:v>
                </c:pt>
                <c:pt idx="4562">
                  <c:v>228.15</c:v>
                </c:pt>
                <c:pt idx="4563">
                  <c:v>228.2</c:v>
                </c:pt>
                <c:pt idx="4564">
                  <c:v>228.25</c:v>
                </c:pt>
                <c:pt idx="4565">
                  <c:v>228.3</c:v>
                </c:pt>
                <c:pt idx="4566">
                  <c:v>228.35</c:v>
                </c:pt>
                <c:pt idx="4567">
                  <c:v>228.4</c:v>
                </c:pt>
                <c:pt idx="4568">
                  <c:v>228.45</c:v>
                </c:pt>
                <c:pt idx="4569">
                  <c:v>228.5</c:v>
                </c:pt>
                <c:pt idx="4570">
                  <c:v>228.55</c:v>
                </c:pt>
                <c:pt idx="4571">
                  <c:v>228.6</c:v>
                </c:pt>
                <c:pt idx="4572">
                  <c:v>228.65</c:v>
                </c:pt>
                <c:pt idx="4573">
                  <c:v>228.7</c:v>
                </c:pt>
                <c:pt idx="4574">
                  <c:v>228.75</c:v>
                </c:pt>
                <c:pt idx="4575">
                  <c:v>228.8</c:v>
                </c:pt>
                <c:pt idx="4576">
                  <c:v>228.85</c:v>
                </c:pt>
                <c:pt idx="4577">
                  <c:v>228.9</c:v>
                </c:pt>
                <c:pt idx="4578">
                  <c:v>228.95</c:v>
                </c:pt>
                <c:pt idx="4579">
                  <c:v>229</c:v>
                </c:pt>
                <c:pt idx="4580">
                  <c:v>229.05</c:v>
                </c:pt>
                <c:pt idx="4581">
                  <c:v>229.1</c:v>
                </c:pt>
                <c:pt idx="4582">
                  <c:v>229.15</c:v>
                </c:pt>
                <c:pt idx="4583">
                  <c:v>229.2</c:v>
                </c:pt>
                <c:pt idx="4584">
                  <c:v>229.25</c:v>
                </c:pt>
                <c:pt idx="4585">
                  <c:v>229.3</c:v>
                </c:pt>
                <c:pt idx="4586">
                  <c:v>229.35</c:v>
                </c:pt>
                <c:pt idx="4587">
                  <c:v>229.4</c:v>
                </c:pt>
                <c:pt idx="4588">
                  <c:v>229.45</c:v>
                </c:pt>
                <c:pt idx="4589">
                  <c:v>229.5</c:v>
                </c:pt>
                <c:pt idx="4590">
                  <c:v>229.55</c:v>
                </c:pt>
                <c:pt idx="4591">
                  <c:v>229.6</c:v>
                </c:pt>
                <c:pt idx="4592">
                  <c:v>229.65</c:v>
                </c:pt>
                <c:pt idx="4593">
                  <c:v>229.7</c:v>
                </c:pt>
                <c:pt idx="4594">
                  <c:v>229.75</c:v>
                </c:pt>
                <c:pt idx="4595">
                  <c:v>229.8</c:v>
                </c:pt>
                <c:pt idx="4596">
                  <c:v>229.85</c:v>
                </c:pt>
                <c:pt idx="4597">
                  <c:v>229.9</c:v>
                </c:pt>
                <c:pt idx="4598">
                  <c:v>229.95</c:v>
                </c:pt>
                <c:pt idx="4599">
                  <c:v>230</c:v>
                </c:pt>
                <c:pt idx="4600">
                  <c:v>230.05</c:v>
                </c:pt>
                <c:pt idx="4601">
                  <c:v>230.1</c:v>
                </c:pt>
                <c:pt idx="4602">
                  <c:v>230.15</c:v>
                </c:pt>
                <c:pt idx="4603">
                  <c:v>230.2</c:v>
                </c:pt>
                <c:pt idx="4604">
                  <c:v>230.25</c:v>
                </c:pt>
                <c:pt idx="4605">
                  <c:v>230.3</c:v>
                </c:pt>
                <c:pt idx="4606">
                  <c:v>230.35</c:v>
                </c:pt>
                <c:pt idx="4607">
                  <c:v>230.4</c:v>
                </c:pt>
                <c:pt idx="4608">
                  <c:v>230.45</c:v>
                </c:pt>
                <c:pt idx="4609">
                  <c:v>230.5</c:v>
                </c:pt>
                <c:pt idx="4610">
                  <c:v>230.55</c:v>
                </c:pt>
                <c:pt idx="4611">
                  <c:v>230.6</c:v>
                </c:pt>
                <c:pt idx="4612">
                  <c:v>230.65</c:v>
                </c:pt>
                <c:pt idx="4613">
                  <c:v>230.7</c:v>
                </c:pt>
                <c:pt idx="4614">
                  <c:v>230.75</c:v>
                </c:pt>
                <c:pt idx="4615">
                  <c:v>230.8</c:v>
                </c:pt>
                <c:pt idx="4616">
                  <c:v>230.85</c:v>
                </c:pt>
                <c:pt idx="4617">
                  <c:v>230.9</c:v>
                </c:pt>
                <c:pt idx="4618">
                  <c:v>230.95</c:v>
                </c:pt>
                <c:pt idx="4619">
                  <c:v>231</c:v>
                </c:pt>
                <c:pt idx="4620">
                  <c:v>231.05</c:v>
                </c:pt>
                <c:pt idx="4621">
                  <c:v>231.1</c:v>
                </c:pt>
                <c:pt idx="4622">
                  <c:v>231.15</c:v>
                </c:pt>
                <c:pt idx="4623">
                  <c:v>231.2</c:v>
                </c:pt>
                <c:pt idx="4624">
                  <c:v>231.25</c:v>
                </c:pt>
                <c:pt idx="4625">
                  <c:v>231.3</c:v>
                </c:pt>
                <c:pt idx="4626">
                  <c:v>231.35</c:v>
                </c:pt>
                <c:pt idx="4627">
                  <c:v>231.4</c:v>
                </c:pt>
                <c:pt idx="4628">
                  <c:v>231.45</c:v>
                </c:pt>
                <c:pt idx="4629">
                  <c:v>231.5</c:v>
                </c:pt>
                <c:pt idx="4630">
                  <c:v>231.55</c:v>
                </c:pt>
                <c:pt idx="4631">
                  <c:v>231.6</c:v>
                </c:pt>
                <c:pt idx="4632">
                  <c:v>231.65</c:v>
                </c:pt>
                <c:pt idx="4633">
                  <c:v>231.7</c:v>
                </c:pt>
                <c:pt idx="4634">
                  <c:v>231.75</c:v>
                </c:pt>
                <c:pt idx="4635">
                  <c:v>231.8</c:v>
                </c:pt>
                <c:pt idx="4636">
                  <c:v>231.85</c:v>
                </c:pt>
                <c:pt idx="4637">
                  <c:v>231.9</c:v>
                </c:pt>
                <c:pt idx="4638">
                  <c:v>231.95</c:v>
                </c:pt>
                <c:pt idx="4639">
                  <c:v>232</c:v>
                </c:pt>
                <c:pt idx="4640">
                  <c:v>232.05</c:v>
                </c:pt>
                <c:pt idx="4641">
                  <c:v>232.1</c:v>
                </c:pt>
                <c:pt idx="4642">
                  <c:v>232.15</c:v>
                </c:pt>
                <c:pt idx="4643">
                  <c:v>232.2</c:v>
                </c:pt>
                <c:pt idx="4644">
                  <c:v>232.25</c:v>
                </c:pt>
                <c:pt idx="4645">
                  <c:v>232.3</c:v>
                </c:pt>
                <c:pt idx="4646">
                  <c:v>232.35</c:v>
                </c:pt>
                <c:pt idx="4647">
                  <c:v>232.4</c:v>
                </c:pt>
                <c:pt idx="4648">
                  <c:v>232.45</c:v>
                </c:pt>
                <c:pt idx="4649">
                  <c:v>232.5</c:v>
                </c:pt>
                <c:pt idx="4650">
                  <c:v>232.55</c:v>
                </c:pt>
                <c:pt idx="4651">
                  <c:v>232.6</c:v>
                </c:pt>
                <c:pt idx="4652">
                  <c:v>232.65</c:v>
                </c:pt>
                <c:pt idx="4653">
                  <c:v>232.7</c:v>
                </c:pt>
                <c:pt idx="4654">
                  <c:v>232.75</c:v>
                </c:pt>
                <c:pt idx="4655">
                  <c:v>232.8</c:v>
                </c:pt>
                <c:pt idx="4656">
                  <c:v>232.85</c:v>
                </c:pt>
                <c:pt idx="4657">
                  <c:v>232.9</c:v>
                </c:pt>
                <c:pt idx="4658">
                  <c:v>232.95</c:v>
                </c:pt>
                <c:pt idx="4659">
                  <c:v>233</c:v>
                </c:pt>
                <c:pt idx="4660">
                  <c:v>233.05</c:v>
                </c:pt>
                <c:pt idx="4661">
                  <c:v>233.1</c:v>
                </c:pt>
                <c:pt idx="4662">
                  <c:v>233.15</c:v>
                </c:pt>
                <c:pt idx="4663">
                  <c:v>233.2</c:v>
                </c:pt>
                <c:pt idx="4664">
                  <c:v>233.25</c:v>
                </c:pt>
                <c:pt idx="4665">
                  <c:v>233.3</c:v>
                </c:pt>
                <c:pt idx="4666">
                  <c:v>233.35</c:v>
                </c:pt>
                <c:pt idx="4667">
                  <c:v>233.4</c:v>
                </c:pt>
                <c:pt idx="4668">
                  <c:v>233.45</c:v>
                </c:pt>
                <c:pt idx="4669">
                  <c:v>233.5</c:v>
                </c:pt>
                <c:pt idx="4670">
                  <c:v>233.55</c:v>
                </c:pt>
                <c:pt idx="4671">
                  <c:v>233.6</c:v>
                </c:pt>
                <c:pt idx="4672">
                  <c:v>233.65</c:v>
                </c:pt>
                <c:pt idx="4673">
                  <c:v>233.7</c:v>
                </c:pt>
                <c:pt idx="4674">
                  <c:v>233.75</c:v>
                </c:pt>
                <c:pt idx="4675">
                  <c:v>233.8</c:v>
                </c:pt>
                <c:pt idx="4676">
                  <c:v>233.85</c:v>
                </c:pt>
                <c:pt idx="4677">
                  <c:v>233.9</c:v>
                </c:pt>
                <c:pt idx="4678">
                  <c:v>233.95</c:v>
                </c:pt>
                <c:pt idx="4679">
                  <c:v>234</c:v>
                </c:pt>
                <c:pt idx="4680">
                  <c:v>234.05</c:v>
                </c:pt>
                <c:pt idx="4681">
                  <c:v>234.1</c:v>
                </c:pt>
                <c:pt idx="4682">
                  <c:v>234.15</c:v>
                </c:pt>
                <c:pt idx="4683">
                  <c:v>234.2</c:v>
                </c:pt>
                <c:pt idx="4684">
                  <c:v>234.25</c:v>
                </c:pt>
                <c:pt idx="4685">
                  <c:v>234.3</c:v>
                </c:pt>
                <c:pt idx="4686">
                  <c:v>234.35</c:v>
                </c:pt>
                <c:pt idx="4687">
                  <c:v>234.4</c:v>
                </c:pt>
                <c:pt idx="4688">
                  <c:v>234.45</c:v>
                </c:pt>
                <c:pt idx="4689">
                  <c:v>234.5</c:v>
                </c:pt>
                <c:pt idx="4690">
                  <c:v>234.55</c:v>
                </c:pt>
                <c:pt idx="4691">
                  <c:v>234.6</c:v>
                </c:pt>
                <c:pt idx="4692">
                  <c:v>234.65</c:v>
                </c:pt>
                <c:pt idx="4693">
                  <c:v>234.7</c:v>
                </c:pt>
                <c:pt idx="4694">
                  <c:v>234.75</c:v>
                </c:pt>
                <c:pt idx="4695">
                  <c:v>234.8</c:v>
                </c:pt>
                <c:pt idx="4696">
                  <c:v>234.85</c:v>
                </c:pt>
                <c:pt idx="4697">
                  <c:v>234.9</c:v>
                </c:pt>
                <c:pt idx="4698">
                  <c:v>234.95</c:v>
                </c:pt>
                <c:pt idx="4699">
                  <c:v>235</c:v>
                </c:pt>
                <c:pt idx="4700">
                  <c:v>235.05</c:v>
                </c:pt>
                <c:pt idx="4701">
                  <c:v>235.1</c:v>
                </c:pt>
                <c:pt idx="4702">
                  <c:v>235.15</c:v>
                </c:pt>
                <c:pt idx="4703">
                  <c:v>235.2</c:v>
                </c:pt>
                <c:pt idx="4704">
                  <c:v>235.25</c:v>
                </c:pt>
                <c:pt idx="4705">
                  <c:v>235.3</c:v>
                </c:pt>
                <c:pt idx="4706">
                  <c:v>235.35</c:v>
                </c:pt>
                <c:pt idx="4707">
                  <c:v>235.4</c:v>
                </c:pt>
                <c:pt idx="4708">
                  <c:v>235.45</c:v>
                </c:pt>
                <c:pt idx="4709">
                  <c:v>235.5</c:v>
                </c:pt>
                <c:pt idx="4710">
                  <c:v>235.55</c:v>
                </c:pt>
                <c:pt idx="4711">
                  <c:v>235.6</c:v>
                </c:pt>
                <c:pt idx="4712">
                  <c:v>235.65</c:v>
                </c:pt>
                <c:pt idx="4713">
                  <c:v>235.7</c:v>
                </c:pt>
                <c:pt idx="4714">
                  <c:v>235.75</c:v>
                </c:pt>
                <c:pt idx="4715">
                  <c:v>235.8</c:v>
                </c:pt>
                <c:pt idx="4716">
                  <c:v>235.85</c:v>
                </c:pt>
                <c:pt idx="4717">
                  <c:v>235.9</c:v>
                </c:pt>
                <c:pt idx="4718">
                  <c:v>235.95</c:v>
                </c:pt>
                <c:pt idx="4719">
                  <c:v>236</c:v>
                </c:pt>
                <c:pt idx="4720">
                  <c:v>236.05</c:v>
                </c:pt>
                <c:pt idx="4721">
                  <c:v>236.1</c:v>
                </c:pt>
                <c:pt idx="4722">
                  <c:v>236.15</c:v>
                </c:pt>
                <c:pt idx="4723">
                  <c:v>236.2</c:v>
                </c:pt>
                <c:pt idx="4724">
                  <c:v>236.25</c:v>
                </c:pt>
                <c:pt idx="4725">
                  <c:v>236.3</c:v>
                </c:pt>
                <c:pt idx="4726">
                  <c:v>236.35</c:v>
                </c:pt>
                <c:pt idx="4727">
                  <c:v>236.4</c:v>
                </c:pt>
                <c:pt idx="4728">
                  <c:v>236.45</c:v>
                </c:pt>
                <c:pt idx="4729">
                  <c:v>236.5</c:v>
                </c:pt>
                <c:pt idx="4730">
                  <c:v>236.55</c:v>
                </c:pt>
                <c:pt idx="4731">
                  <c:v>236.6</c:v>
                </c:pt>
                <c:pt idx="4732">
                  <c:v>236.65</c:v>
                </c:pt>
                <c:pt idx="4733">
                  <c:v>236.7</c:v>
                </c:pt>
                <c:pt idx="4734">
                  <c:v>236.75</c:v>
                </c:pt>
                <c:pt idx="4735">
                  <c:v>236.8</c:v>
                </c:pt>
                <c:pt idx="4736">
                  <c:v>236.85</c:v>
                </c:pt>
                <c:pt idx="4737">
                  <c:v>236.9</c:v>
                </c:pt>
                <c:pt idx="4738">
                  <c:v>236.95</c:v>
                </c:pt>
                <c:pt idx="4739">
                  <c:v>237</c:v>
                </c:pt>
                <c:pt idx="4740">
                  <c:v>237.05</c:v>
                </c:pt>
                <c:pt idx="4741">
                  <c:v>237.1</c:v>
                </c:pt>
                <c:pt idx="4742">
                  <c:v>237.15</c:v>
                </c:pt>
                <c:pt idx="4743">
                  <c:v>237.2</c:v>
                </c:pt>
                <c:pt idx="4744">
                  <c:v>237.25</c:v>
                </c:pt>
                <c:pt idx="4745">
                  <c:v>237.3</c:v>
                </c:pt>
                <c:pt idx="4746">
                  <c:v>237.35</c:v>
                </c:pt>
                <c:pt idx="4747">
                  <c:v>237.4</c:v>
                </c:pt>
                <c:pt idx="4748">
                  <c:v>237.45</c:v>
                </c:pt>
                <c:pt idx="4749">
                  <c:v>237.5</c:v>
                </c:pt>
                <c:pt idx="4750">
                  <c:v>237.55</c:v>
                </c:pt>
                <c:pt idx="4751">
                  <c:v>237.6</c:v>
                </c:pt>
                <c:pt idx="4752">
                  <c:v>237.65</c:v>
                </c:pt>
                <c:pt idx="4753">
                  <c:v>237.7</c:v>
                </c:pt>
                <c:pt idx="4754">
                  <c:v>237.75</c:v>
                </c:pt>
                <c:pt idx="4755">
                  <c:v>237.8</c:v>
                </c:pt>
                <c:pt idx="4756">
                  <c:v>237.85</c:v>
                </c:pt>
                <c:pt idx="4757">
                  <c:v>237.9</c:v>
                </c:pt>
                <c:pt idx="4758">
                  <c:v>237.95</c:v>
                </c:pt>
                <c:pt idx="4759">
                  <c:v>238</c:v>
                </c:pt>
                <c:pt idx="4760">
                  <c:v>238.05</c:v>
                </c:pt>
                <c:pt idx="4761">
                  <c:v>238.1</c:v>
                </c:pt>
                <c:pt idx="4762">
                  <c:v>238.15</c:v>
                </c:pt>
                <c:pt idx="4763">
                  <c:v>238.2</c:v>
                </c:pt>
                <c:pt idx="4764">
                  <c:v>238.25</c:v>
                </c:pt>
                <c:pt idx="4765">
                  <c:v>238.3</c:v>
                </c:pt>
                <c:pt idx="4766">
                  <c:v>238.35</c:v>
                </c:pt>
                <c:pt idx="4767">
                  <c:v>238.4</c:v>
                </c:pt>
                <c:pt idx="4768">
                  <c:v>238.45</c:v>
                </c:pt>
                <c:pt idx="4769">
                  <c:v>238.5</c:v>
                </c:pt>
                <c:pt idx="4770">
                  <c:v>238.55</c:v>
                </c:pt>
                <c:pt idx="4771">
                  <c:v>238.6</c:v>
                </c:pt>
                <c:pt idx="4772">
                  <c:v>238.65</c:v>
                </c:pt>
                <c:pt idx="4773">
                  <c:v>238.7</c:v>
                </c:pt>
                <c:pt idx="4774">
                  <c:v>238.75</c:v>
                </c:pt>
                <c:pt idx="4775">
                  <c:v>238.8</c:v>
                </c:pt>
                <c:pt idx="4776">
                  <c:v>238.85</c:v>
                </c:pt>
                <c:pt idx="4777">
                  <c:v>238.9</c:v>
                </c:pt>
                <c:pt idx="4778">
                  <c:v>238.95</c:v>
                </c:pt>
                <c:pt idx="4779">
                  <c:v>239</c:v>
                </c:pt>
                <c:pt idx="4780">
                  <c:v>239.05</c:v>
                </c:pt>
                <c:pt idx="4781">
                  <c:v>239.1</c:v>
                </c:pt>
                <c:pt idx="4782">
                  <c:v>239.15</c:v>
                </c:pt>
                <c:pt idx="4783">
                  <c:v>239.2</c:v>
                </c:pt>
                <c:pt idx="4784">
                  <c:v>239.25</c:v>
                </c:pt>
                <c:pt idx="4785">
                  <c:v>239.3</c:v>
                </c:pt>
                <c:pt idx="4786">
                  <c:v>239.35</c:v>
                </c:pt>
                <c:pt idx="4787">
                  <c:v>239.4</c:v>
                </c:pt>
                <c:pt idx="4788">
                  <c:v>239.45</c:v>
                </c:pt>
                <c:pt idx="4789">
                  <c:v>239.5</c:v>
                </c:pt>
                <c:pt idx="4790">
                  <c:v>239.55</c:v>
                </c:pt>
                <c:pt idx="4791">
                  <c:v>239.6</c:v>
                </c:pt>
                <c:pt idx="4792">
                  <c:v>239.65</c:v>
                </c:pt>
                <c:pt idx="4793">
                  <c:v>239.7</c:v>
                </c:pt>
                <c:pt idx="4794">
                  <c:v>239.75</c:v>
                </c:pt>
                <c:pt idx="4795">
                  <c:v>239.8</c:v>
                </c:pt>
                <c:pt idx="4796">
                  <c:v>239.85</c:v>
                </c:pt>
                <c:pt idx="4797">
                  <c:v>239.9</c:v>
                </c:pt>
                <c:pt idx="4798">
                  <c:v>239.95</c:v>
                </c:pt>
                <c:pt idx="4799">
                  <c:v>240</c:v>
                </c:pt>
                <c:pt idx="4800">
                  <c:v>240.05</c:v>
                </c:pt>
                <c:pt idx="4801">
                  <c:v>240.1</c:v>
                </c:pt>
                <c:pt idx="4802">
                  <c:v>240.15</c:v>
                </c:pt>
                <c:pt idx="4803">
                  <c:v>240.2</c:v>
                </c:pt>
                <c:pt idx="4804">
                  <c:v>240.25</c:v>
                </c:pt>
                <c:pt idx="4805">
                  <c:v>240.3</c:v>
                </c:pt>
                <c:pt idx="4806">
                  <c:v>240.35</c:v>
                </c:pt>
                <c:pt idx="4807">
                  <c:v>240.4</c:v>
                </c:pt>
                <c:pt idx="4808">
                  <c:v>240.45</c:v>
                </c:pt>
                <c:pt idx="4809">
                  <c:v>240.5</c:v>
                </c:pt>
                <c:pt idx="4810">
                  <c:v>240.55</c:v>
                </c:pt>
                <c:pt idx="4811">
                  <c:v>240.6</c:v>
                </c:pt>
                <c:pt idx="4812">
                  <c:v>240.65</c:v>
                </c:pt>
                <c:pt idx="4813">
                  <c:v>240.7</c:v>
                </c:pt>
                <c:pt idx="4814">
                  <c:v>240.75</c:v>
                </c:pt>
                <c:pt idx="4815">
                  <c:v>240.8</c:v>
                </c:pt>
                <c:pt idx="4816">
                  <c:v>240.85</c:v>
                </c:pt>
                <c:pt idx="4817">
                  <c:v>240.9</c:v>
                </c:pt>
                <c:pt idx="4818">
                  <c:v>240.95</c:v>
                </c:pt>
                <c:pt idx="4819">
                  <c:v>241</c:v>
                </c:pt>
                <c:pt idx="4820">
                  <c:v>241.05</c:v>
                </c:pt>
                <c:pt idx="4821">
                  <c:v>241.1</c:v>
                </c:pt>
                <c:pt idx="4822">
                  <c:v>241.15</c:v>
                </c:pt>
                <c:pt idx="4823">
                  <c:v>241.2</c:v>
                </c:pt>
                <c:pt idx="4824">
                  <c:v>241.25</c:v>
                </c:pt>
                <c:pt idx="4825">
                  <c:v>241.3</c:v>
                </c:pt>
                <c:pt idx="4826">
                  <c:v>241.35</c:v>
                </c:pt>
                <c:pt idx="4827">
                  <c:v>241.4</c:v>
                </c:pt>
                <c:pt idx="4828">
                  <c:v>241.45</c:v>
                </c:pt>
                <c:pt idx="4829">
                  <c:v>241.5</c:v>
                </c:pt>
                <c:pt idx="4830">
                  <c:v>241.55</c:v>
                </c:pt>
                <c:pt idx="4831">
                  <c:v>241.6</c:v>
                </c:pt>
                <c:pt idx="4832">
                  <c:v>241.65</c:v>
                </c:pt>
                <c:pt idx="4833">
                  <c:v>241.7</c:v>
                </c:pt>
                <c:pt idx="4834">
                  <c:v>241.75</c:v>
                </c:pt>
                <c:pt idx="4835">
                  <c:v>241.8</c:v>
                </c:pt>
                <c:pt idx="4836">
                  <c:v>241.85</c:v>
                </c:pt>
                <c:pt idx="4837">
                  <c:v>241.9</c:v>
                </c:pt>
                <c:pt idx="4838">
                  <c:v>241.95</c:v>
                </c:pt>
                <c:pt idx="4839">
                  <c:v>242</c:v>
                </c:pt>
                <c:pt idx="4840">
                  <c:v>242.05</c:v>
                </c:pt>
                <c:pt idx="4841">
                  <c:v>242.1</c:v>
                </c:pt>
                <c:pt idx="4842">
                  <c:v>242.15</c:v>
                </c:pt>
                <c:pt idx="4843">
                  <c:v>242.2</c:v>
                </c:pt>
                <c:pt idx="4844">
                  <c:v>242.25</c:v>
                </c:pt>
                <c:pt idx="4845">
                  <c:v>242.3</c:v>
                </c:pt>
                <c:pt idx="4846">
                  <c:v>242.35</c:v>
                </c:pt>
                <c:pt idx="4847">
                  <c:v>242.4</c:v>
                </c:pt>
                <c:pt idx="4848">
                  <c:v>242.45</c:v>
                </c:pt>
                <c:pt idx="4849">
                  <c:v>242.5</c:v>
                </c:pt>
                <c:pt idx="4850">
                  <c:v>242.55</c:v>
                </c:pt>
                <c:pt idx="4851">
                  <c:v>242.6</c:v>
                </c:pt>
                <c:pt idx="4852">
                  <c:v>242.65</c:v>
                </c:pt>
                <c:pt idx="4853">
                  <c:v>242.7</c:v>
                </c:pt>
                <c:pt idx="4854">
                  <c:v>242.75</c:v>
                </c:pt>
                <c:pt idx="4855">
                  <c:v>242.8</c:v>
                </c:pt>
                <c:pt idx="4856">
                  <c:v>242.85</c:v>
                </c:pt>
                <c:pt idx="4857">
                  <c:v>242.9</c:v>
                </c:pt>
                <c:pt idx="4858">
                  <c:v>242.95</c:v>
                </c:pt>
                <c:pt idx="4859">
                  <c:v>243</c:v>
                </c:pt>
                <c:pt idx="4860">
                  <c:v>243.05</c:v>
                </c:pt>
                <c:pt idx="4861">
                  <c:v>243.1</c:v>
                </c:pt>
                <c:pt idx="4862">
                  <c:v>243.15</c:v>
                </c:pt>
                <c:pt idx="4863">
                  <c:v>243.2</c:v>
                </c:pt>
                <c:pt idx="4864">
                  <c:v>243.25</c:v>
                </c:pt>
                <c:pt idx="4865">
                  <c:v>243.3</c:v>
                </c:pt>
                <c:pt idx="4866">
                  <c:v>243.35</c:v>
                </c:pt>
                <c:pt idx="4867">
                  <c:v>243.4</c:v>
                </c:pt>
                <c:pt idx="4868">
                  <c:v>243.45</c:v>
                </c:pt>
                <c:pt idx="4869">
                  <c:v>243.5</c:v>
                </c:pt>
                <c:pt idx="4870">
                  <c:v>243.55</c:v>
                </c:pt>
                <c:pt idx="4871">
                  <c:v>243.6</c:v>
                </c:pt>
                <c:pt idx="4872">
                  <c:v>243.65</c:v>
                </c:pt>
                <c:pt idx="4873">
                  <c:v>243.7</c:v>
                </c:pt>
                <c:pt idx="4874">
                  <c:v>243.75</c:v>
                </c:pt>
                <c:pt idx="4875">
                  <c:v>243.8</c:v>
                </c:pt>
                <c:pt idx="4876">
                  <c:v>243.85</c:v>
                </c:pt>
                <c:pt idx="4877">
                  <c:v>243.9</c:v>
                </c:pt>
                <c:pt idx="4878">
                  <c:v>243.95</c:v>
                </c:pt>
                <c:pt idx="4879">
                  <c:v>244</c:v>
                </c:pt>
                <c:pt idx="4880">
                  <c:v>244.05</c:v>
                </c:pt>
                <c:pt idx="4881">
                  <c:v>244.1</c:v>
                </c:pt>
                <c:pt idx="4882">
                  <c:v>244.15</c:v>
                </c:pt>
                <c:pt idx="4883">
                  <c:v>244.2</c:v>
                </c:pt>
                <c:pt idx="4884">
                  <c:v>244.25</c:v>
                </c:pt>
                <c:pt idx="4885">
                  <c:v>244.3</c:v>
                </c:pt>
                <c:pt idx="4886">
                  <c:v>244.35</c:v>
                </c:pt>
                <c:pt idx="4887">
                  <c:v>244.4</c:v>
                </c:pt>
                <c:pt idx="4888">
                  <c:v>244.45</c:v>
                </c:pt>
                <c:pt idx="4889">
                  <c:v>244.5</c:v>
                </c:pt>
                <c:pt idx="4890">
                  <c:v>244.55</c:v>
                </c:pt>
                <c:pt idx="4891">
                  <c:v>244.6</c:v>
                </c:pt>
                <c:pt idx="4892">
                  <c:v>244.65</c:v>
                </c:pt>
                <c:pt idx="4893">
                  <c:v>244.7</c:v>
                </c:pt>
                <c:pt idx="4894">
                  <c:v>244.75</c:v>
                </c:pt>
                <c:pt idx="4895">
                  <c:v>244.8</c:v>
                </c:pt>
                <c:pt idx="4896">
                  <c:v>244.85</c:v>
                </c:pt>
                <c:pt idx="4897">
                  <c:v>244.9</c:v>
                </c:pt>
                <c:pt idx="4898">
                  <c:v>244.95</c:v>
                </c:pt>
                <c:pt idx="4899">
                  <c:v>245</c:v>
                </c:pt>
                <c:pt idx="4900">
                  <c:v>245.05</c:v>
                </c:pt>
                <c:pt idx="4901">
                  <c:v>245.1</c:v>
                </c:pt>
                <c:pt idx="4902">
                  <c:v>245.15</c:v>
                </c:pt>
                <c:pt idx="4903">
                  <c:v>245.2</c:v>
                </c:pt>
                <c:pt idx="4904">
                  <c:v>245.25</c:v>
                </c:pt>
                <c:pt idx="4905">
                  <c:v>245.3</c:v>
                </c:pt>
                <c:pt idx="4906">
                  <c:v>245.35</c:v>
                </c:pt>
                <c:pt idx="4907">
                  <c:v>245.4</c:v>
                </c:pt>
                <c:pt idx="4908">
                  <c:v>245.45</c:v>
                </c:pt>
                <c:pt idx="4909">
                  <c:v>245.5</c:v>
                </c:pt>
                <c:pt idx="4910">
                  <c:v>245.55</c:v>
                </c:pt>
                <c:pt idx="4911">
                  <c:v>245.6</c:v>
                </c:pt>
                <c:pt idx="4912">
                  <c:v>245.65</c:v>
                </c:pt>
                <c:pt idx="4913">
                  <c:v>245.7</c:v>
                </c:pt>
                <c:pt idx="4914">
                  <c:v>245.75</c:v>
                </c:pt>
                <c:pt idx="4915">
                  <c:v>245.8</c:v>
                </c:pt>
                <c:pt idx="4916">
                  <c:v>245.85</c:v>
                </c:pt>
                <c:pt idx="4917">
                  <c:v>245.9</c:v>
                </c:pt>
                <c:pt idx="4918">
                  <c:v>245.95</c:v>
                </c:pt>
                <c:pt idx="4919">
                  <c:v>246</c:v>
                </c:pt>
                <c:pt idx="4920">
                  <c:v>246.05</c:v>
                </c:pt>
                <c:pt idx="4921">
                  <c:v>246.1</c:v>
                </c:pt>
                <c:pt idx="4922">
                  <c:v>246.15</c:v>
                </c:pt>
                <c:pt idx="4923">
                  <c:v>246.2</c:v>
                </c:pt>
                <c:pt idx="4924">
                  <c:v>246.25</c:v>
                </c:pt>
                <c:pt idx="4925">
                  <c:v>246.3</c:v>
                </c:pt>
                <c:pt idx="4926">
                  <c:v>246.35</c:v>
                </c:pt>
                <c:pt idx="4927">
                  <c:v>246.4</c:v>
                </c:pt>
                <c:pt idx="4928">
                  <c:v>246.45</c:v>
                </c:pt>
                <c:pt idx="4929">
                  <c:v>246.5</c:v>
                </c:pt>
                <c:pt idx="4930">
                  <c:v>246.55</c:v>
                </c:pt>
                <c:pt idx="4931">
                  <c:v>246.6</c:v>
                </c:pt>
                <c:pt idx="4932">
                  <c:v>246.65</c:v>
                </c:pt>
                <c:pt idx="4933">
                  <c:v>246.7</c:v>
                </c:pt>
                <c:pt idx="4934">
                  <c:v>246.75</c:v>
                </c:pt>
                <c:pt idx="4935">
                  <c:v>246.8</c:v>
                </c:pt>
                <c:pt idx="4936">
                  <c:v>246.85</c:v>
                </c:pt>
                <c:pt idx="4937">
                  <c:v>246.9</c:v>
                </c:pt>
                <c:pt idx="4938">
                  <c:v>246.95</c:v>
                </c:pt>
                <c:pt idx="4939">
                  <c:v>247</c:v>
                </c:pt>
                <c:pt idx="4940">
                  <c:v>247.05</c:v>
                </c:pt>
                <c:pt idx="4941">
                  <c:v>247.1</c:v>
                </c:pt>
                <c:pt idx="4942">
                  <c:v>247.15</c:v>
                </c:pt>
                <c:pt idx="4943">
                  <c:v>247.2</c:v>
                </c:pt>
                <c:pt idx="4944">
                  <c:v>247.25</c:v>
                </c:pt>
                <c:pt idx="4945">
                  <c:v>247.3</c:v>
                </c:pt>
                <c:pt idx="4946">
                  <c:v>247.35</c:v>
                </c:pt>
                <c:pt idx="4947">
                  <c:v>247.4</c:v>
                </c:pt>
                <c:pt idx="4948">
                  <c:v>247.45</c:v>
                </c:pt>
                <c:pt idx="4949">
                  <c:v>247.5</c:v>
                </c:pt>
                <c:pt idx="4950">
                  <c:v>247.55</c:v>
                </c:pt>
                <c:pt idx="4951">
                  <c:v>247.6</c:v>
                </c:pt>
                <c:pt idx="4952">
                  <c:v>247.65</c:v>
                </c:pt>
                <c:pt idx="4953">
                  <c:v>247.7</c:v>
                </c:pt>
                <c:pt idx="4954">
                  <c:v>247.75</c:v>
                </c:pt>
                <c:pt idx="4955">
                  <c:v>247.8</c:v>
                </c:pt>
                <c:pt idx="4956">
                  <c:v>247.85</c:v>
                </c:pt>
                <c:pt idx="4957">
                  <c:v>247.9</c:v>
                </c:pt>
                <c:pt idx="4958">
                  <c:v>247.95</c:v>
                </c:pt>
                <c:pt idx="4959">
                  <c:v>248</c:v>
                </c:pt>
                <c:pt idx="4960">
                  <c:v>248.05</c:v>
                </c:pt>
                <c:pt idx="4961">
                  <c:v>248.1</c:v>
                </c:pt>
                <c:pt idx="4962">
                  <c:v>248.15</c:v>
                </c:pt>
                <c:pt idx="4963">
                  <c:v>248.2</c:v>
                </c:pt>
                <c:pt idx="4964">
                  <c:v>248.25</c:v>
                </c:pt>
                <c:pt idx="4965">
                  <c:v>248.3</c:v>
                </c:pt>
                <c:pt idx="4966">
                  <c:v>248.35</c:v>
                </c:pt>
                <c:pt idx="4967">
                  <c:v>248.4</c:v>
                </c:pt>
                <c:pt idx="4968">
                  <c:v>248.45</c:v>
                </c:pt>
                <c:pt idx="4969">
                  <c:v>248.5</c:v>
                </c:pt>
                <c:pt idx="4970">
                  <c:v>248.55</c:v>
                </c:pt>
                <c:pt idx="4971">
                  <c:v>248.6</c:v>
                </c:pt>
                <c:pt idx="4972">
                  <c:v>248.65</c:v>
                </c:pt>
                <c:pt idx="4973">
                  <c:v>248.7</c:v>
                </c:pt>
                <c:pt idx="4974">
                  <c:v>248.75</c:v>
                </c:pt>
                <c:pt idx="4975">
                  <c:v>248.8</c:v>
                </c:pt>
                <c:pt idx="4976">
                  <c:v>248.85</c:v>
                </c:pt>
                <c:pt idx="4977">
                  <c:v>248.9</c:v>
                </c:pt>
                <c:pt idx="4978">
                  <c:v>248.95</c:v>
                </c:pt>
                <c:pt idx="4979">
                  <c:v>249</c:v>
                </c:pt>
                <c:pt idx="4980">
                  <c:v>249.05</c:v>
                </c:pt>
                <c:pt idx="4981">
                  <c:v>249.1</c:v>
                </c:pt>
                <c:pt idx="4982">
                  <c:v>249.15</c:v>
                </c:pt>
                <c:pt idx="4983">
                  <c:v>249.2</c:v>
                </c:pt>
                <c:pt idx="4984">
                  <c:v>249.25</c:v>
                </c:pt>
                <c:pt idx="4985">
                  <c:v>249.3</c:v>
                </c:pt>
                <c:pt idx="4986">
                  <c:v>249.35</c:v>
                </c:pt>
                <c:pt idx="4987">
                  <c:v>249.4</c:v>
                </c:pt>
                <c:pt idx="4988">
                  <c:v>249.45</c:v>
                </c:pt>
                <c:pt idx="4989">
                  <c:v>249.5</c:v>
                </c:pt>
                <c:pt idx="4990">
                  <c:v>249.55</c:v>
                </c:pt>
                <c:pt idx="4991">
                  <c:v>249.6</c:v>
                </c:pt>
                <c:pt idx="4992">
                  <c:v>249.65</c:v>
                </c:pt>
                <c:pt idx="4993">
                  <c:v>249.7</c:v>
                </c:pt>
                <c:pt idx="4994">
                  <c:v>249.75</c:v>
                </c:pt>
                <c:pt idx="4995">
                  <c:v>249.8</c:v>
                </c:pt>
                <c:pt idx="4996">
                  <c:v>249.85</c:v>
                </c:pt>
                <c:pt idx="4997">
                  <c:v>249.9</c:v>
                </c:pt>
                <c:pt idx="4998">
                  <c:v>249.95</c:v>
                </c:pt>
                <c:pt idx="4999">
                  <c:v>250</c:v>
                </c:pt>
                <c:pt idx="5000">
                  <c:v>250.05</c:v>
                </c:pt>
                <c:pt idx="5001">
                  <c:v>250.1</c:v>
                </c:pt>
                <c:pt idx="5002">
                  <c:v>250.15</c:v>
                </c:pt>
                <c:pt idx="5003">
                  <c:v>250.2</c:v>
                </c:pt>
                <c:pt idx="5004">
                  <c:v>250.25</c:v>
                </c:pt>
                <c:pt idx="5005">
                  <c:v>250.3</c:v>
                </c:pt>
                <c:pt idx="5006">
                  <c:v>250.35</c:v>
                </c:pt>
                <c:pt idx="5007">
                  <c:v>250.4</c:v>
                </c:pt>
                <c:pt idx="5008">
                  <c:v>250.45</c:v>
                </c:pt>
                <c:pt idx="5009">
                  <c:v>250.5</c:v>
                </c:pt>
                <c:pt idx="5010">
                  <c:v>250.55</c:v>
                </c:pt>
                <c:pt idx="5011">
                  <c:v>250.6</c:v>
                </c:pt>
                <c:pt idx="5012">
                  <c:v>250.65</c:v>
                </c:pt>
                <c:pt idx="5013">
                  <c:v>250.7</c:v>
                </c:pt>
                <c:pt idx="5014">
                  <c:v>250.75</c:v>
                </c:pt>
                <c:pt idx="5015">
                  <c:v>250.8</c:v>
                </c:pt>
                <c:pt idx="5016">
                  <c:v>250.85</c:v>
                </c:pt>
                <c:pt idx="5017">
                  <c:v>250.9</c:v>
                </c:pt>
                <c:pt idx="5018">
                  <c:v>250.95</c:v>
                </c:pt>
                <c:pt idx="5019">
                  <c:v>251</c:v>
                </c:pt>
                <c:pt idx="5020">
                  <c:v>251.05</c:v>
                </c:pt>
                <c:pt idx="5021">
                  <c:v>251.1</c:v>
                </c:pt>
                <c:pt idx="5022">
                  <c:v>251.15</c:v>
                </c:pt>
                <c:pt idx="5023">
                  <c:v>251.2</c:v>
                </c:pt>
                <c:pt idx="5024">
                  <c:v>251.25</c:v>
                </c:pt>
                <c:pt idx="5025">
                  <c:v>251.3</c:v>
                </c:pt>
                <c:pt idx="5026">
                  <c:v>251.35</c:v>
                </c:pt>
                <c:pt idx="5027">
                  <c:v>251.4</c:v>
                </c:pt>
                <c:pt idx="5028">
                  <c:v>251.45</c:v>
                </c:pt>
                <c:pt idx="5029">
                  <c:v>251.5</c:v>
                </c:pt>
                <c:pt idx="5030">
                  <c:v>251.55</c:v>
                </c:pt>
                <c:pt idx="5031">
                  <c:v>251.6</c:v>
                </c:pt>
                <c:pt idx="5032">
                  <c:v>251.65</c:v>
                </c:pt>
                <c:pt idx="5033">
                  <c:v>251.7</c:v>
                </c:pt>
                <c:pt idx="5034">
                  <c:v>251.75</c:v>
                </c:pt>
                <c:pt idx="5035">
                  <c:v>251.8</c:v>
                </c:pt>
                <c:pt idx="5036">
                  <c:v>251.85</c:v>
                </c:pt>
                <c:pt idx="5037">
                  <c:v>251.9</c:v>
                </c:pt>
                <c:pt idx="5038">
                  <c:v>251.95</c:v>
                </c:pt>
                <c:pt idx="5039">
                  <c:v>252</c:v>
                </c:pt>
                <c:pt idx="5040">
                  <c:v>252.05</c:v>
                </c:pt>
                <c:pt idx="5041">
                  <c:v>252.1</c:v>
                </c:pt>
                <c:pt idx="5042">
                  <c:v>252.15</c:v>
                </c:pt>
                <c:pt idx="5043">
                  <c:v>252.2</c:v>
                </c:pt>
                <c:pt idx="5044">
                  <c:v>252.25</c:v>
                </c:pt>
                <c:pt idx="5045">
                  <c:v>252.3</c:v>
                </c:pt>
                <c:pt idx="5046">
                  <c:v>252.35</c:v>
                </c:pt>
                <c:pt idx="5047">
                  <c:v>252.4</c:v>
                </c:pt>
                <c:pt idx="5048">
                  <c:v>252.45</c:v>
                </c:pt>
                <c:pt idx="5049">
                  <c:v>252.5</c:v>
                </c:pt>
                <c:pt idx="5050">
                  <c:v>252.55</c:v>
                </c:pt>
                <c:pt idx="5051">
                  <c:v>252.6</c:v>
                </c:pt>
                <c:pt idx="5052">
                  <c:v>252.65</c:v>
                </c:pt>
                <c:pt idx="5053">
                  <c:v>252.7</c:v>
                </c:pt>
                <c:pt idx="5054">
                  <c:v>252.75</c:v>
                </c:pt>
                <c:pt idx="5055">
                  <c:v>252.8</c:v>
                </c:pt>
                <c:pt idx="5056">
                  <c:v>252.85</c:v>
                </c:pt>
                <c:pt idx="5057">
                  <c:v>252.9</c:v>
                </c:pt>
                <c:pt idx="5058">
                  <c:v>252.95</c:v>
                </c:pt>
                <c:pt idx="5059">
                  <c:v>253</c:v>
                </c:pt>
                <c:pt idx="5060">
                  <c:v>253.05</c:v>
                </c:pt>
                <c:pt idx="5061">
                  <c:v>253.1</c:v>
                </c:pt>
                <c:pt idx="5062">
                  <c:v>253.15</c:v>
                </c:pt>
                <c:pt idx="5063">
                  <c:v>253.2</c:v>
                </c:pt>
                <c:pt idx="5064">
                  <c:v>253.25</c:v>
                </c:pt>
                <c:pt idx="5065">
                  <c:v>253.3</c:v>
                </c:pt>
                <c:pt idx="5066">
                  <c:v>253.35</c:v>
                </c:pt>
                <c:pt idx="5067">
                  <c:v>253.4</c:v>
                </c:pt>
                <c:pt idx="5068">
                  <c:v>253.45</c:v>
                </c:pt>
                <c:pt idx="5069">
                  <c:v>253.5</c:v>
                </c:pt>
                <c:pt idx="5070">
                  <c:v>253.55</c:v>
                </c:pt>
                <c:pt idx="5071">
                  <c:v>253.6</c:v>
                </c:pt>
                <c:pt idx="5072">
                  <c:v>253.65</c:v>
                </c:pt>
                <c:pt idx="5073">
                  <c:v>253.7</c:v>
                </c:pt>
                <c:pt idx="5074">
                  <c:v>253.75</c:v>
                </c:pt>
                <c:pt idx="5075">
                  <c:v>253.8</c:v>
                </c:pt>
                <c:pt idx="5076">
                  <c:v>253.85</c:v>
                </c:pt>
                <c:pt idx="5077">
                  <c:v>253.9</c:v>
                </c:pt>
                <c:pt idx="5078">
                  <c:v>253.95</c:v>
                </c:pt>
                <c:pt idx="5079">
                  <c:v>254</c:v>
                </c:pt>
                <c:pt idx="5080">
                  <c:v>254.05</c:v>
                </c:pt>
                <c:pt idx="5081">
                  <c:v>254.1</c:v>
                </c:pt>
                <c:pt idx="5082">
                  <c:v>254.15</c:v>
                </c:pt>
                <c:pt idx="5083">
                  <c:v>254.2</c:v>
                </c:pt>
                <c:pt idx="5084">
                  <c:v>254.25</c:v>
                </c:pt>
                <c:pt idx="5085">
                  <c:v>254.3</c:v>
                </c:pt>
                <c:pt idx="5086">
                  <c:v>254.35</c:v>
                </c:pt>
                <c:pt idx="5087">
                  <c:v>254.4</c:v>
                </c:pt>
                <c:pt idx="5088">
                  <c:v>254.45</c:v>
                </c:pt>
                <c:pt idx="5089">
                  <c:v>254.5</c:v>
                </c:pt>
                <c:pt idx="5090">
                  <c:v>254.55</c:v>
                </c:pt>
                <c:pt idx="5091">
                  <c:v>254.6</c:v>
                </c:pt>
                <c:pt idx="5092">
                  <c:v>254.65</c:v>
                </c:pt>
                <c:pt idx="5093">
                  <c:v>254.7</c:v>
                </c:pt>
                <c:pt idx="5094">
                  <c:v>254.75</c:v>
                </c:pt>
                <c:pt idx="5095">
                  <c:v>254.8</c:v>
                </c:pt>
                <c:pt idx="5096">
                  <c:v>254.85</c:v>
                </c:pt>
                <c:pt idx="5097">
                  <c:v>254.9</c:v>
                </c:pt>
                <c:pt idx="5098">
                  <c:v>254.95</c:v>
                </c:pt>
                <c:pt idx="5099">
                  <c:v>255</c:v>
                </c:pt>
                <c:pt idx="5100">
                  <c:v>255.05</c:v>
                </c:pt>
                <c:pt idx="5101">
                  <c:v>255.1</c:v>
                </c:pt>
                <c:pt idx="5102">
                  <c:v>255.15</c:v>
                </c:pt>
                <c:pt idx="5103">
                  <c:v>255.2</c:v>
                </c:pt>
                <c:pt idx="5104">
                  <c:v>255.25</c:v>
                </c:pt>
                <c:pt idx="5105">
                  <c:v>255.3</c:v>
                </c:pt>
                <c:pt idx="5106">
                  <c:v>255.35</c:v>
                </c:pt>
                <c:pt idx="5107">
                  <c:v>255.4</c:v>
                </c:pt>
                <c:pt idx="5108">
                  <c:v>255.45</c:v>
                </c:pt>
                <c:pt idx="5109">
                  <c:v>255.5</c:v>
                </c:pt>
                <c:pt idx="5110">
                  <c:v>255.55</c:v>
                </c:pt>
                <c:pt idx="5111">
                  <c:v>255.6</c:v>
                </c:pt>
                <c:pt idx="5112">
                  <c:v>255.65</c:v>
                </c:pt>
                <c:pt idx="5113">
                  <c:v>255.7</c:v>
                </c:pt>
                <c:pt idx="5114">
                  <c:v>255.75</c:v>
                </c:pt>
                <c:pt idx="5115">
                  <c:v>255.8</c:v>
                </c:pt>
                <c:pt idx="5116">
                  <c:v>255.85</c:v>
                </c:pt>
                <c:pt idx="5117">
                  <c:v>255.9</c:v>
                </c:pt>
                <c:pt idx="5118">
                  <c:v>255.95</c:v>
                </c:pt>
                <c:pt idx="5119">
                  <c:v>256</c:v>
                </c:pt>
                <c:pt idx="5120">
                  <c:v>256.05</c:v>
                </c:pt>
                <c:pt idx="5121">
                  <c:v>256.10000000000002</c:v>
                </c:pt>
                <c:pt idx="5122">
                  <c:v>256.14999999999998</c:v>
                </c:pt>
                <c:pt idx="5123">
                  <c:v>256.2</c:v>
                </c:pt>
                <c:pt idx="5124">
                  <c:v>256.25</c:v>
                </c:pt>
                <c:pt idx="5125">
                  <c:v>256.3</c:v>
                </c:pt>
                <c:pt idx="5126">
                  <c:v>256.35000000000002</c:v>
                </c:pt>
                <c:pt idx="5127">
                  <c:v>256.39999999999998</c:v>
                </c:pt>
                <c:pt idx="5128">
                  <c:v>256.45</c:v>
                </c:pt>
                <c:pt idx="5129">
                  <c:v>256.5</c:v>
                </c:pt>
                <c:pt idx="5130">
                  <c:v>256.55</c:v>
                </c:pt>
                <c:pt idx="5131">
                  <c:v>256.60000000000002</c:v>
                </c:pt>
                <c:pt idx="5132">
                  <c:v>256.64999999999998</c:v>
                </c:pt>
                <c:pt idx="5133">
                  <c:v>256.7</c:v>
                </c:pt>
                <c:pt idx="5134">
                  <c:v>256.75</c:v>
                </c:pt>
                <c:pt idx="5135">
                  <c:v>256.8</c:v>
                </c:pt>
                <c:pt idx="5136">
                  <c:v>256.85000000000002</c:v>
                </c:pt>
                <c:pt idx="5137">
                  <c:v>256.89999999999998</c:v>
                </c:pt>
                <c:pt idx="5138">
                  <c:v>256.95</c:v>
                </c:pt>
                <c:pt idx="5139">
                  <c:v>257</c:v>
                </c:pt>
                <c:pt idx="5140">
                  <c:v>257.05</c:v>
                </c:pt>
                <c:pt idx="5141">
                  <c:v>257.10000000000002</c:v>
                </c:pt>
                <c:pt idx="5142">
                  <c:v>257.14999999999998</c:v>
                </c:pt>
                <c:pt idx="5143">
                  <c:v>257.2</c:v>
                </c:pt>
                <c:pt idx="5144">
                  <c:v>257.25</c:v>
                </c:pt>
                <c:pt idx="5145">
                  <c:v>257.3</c:v>
                </c:pt>
                <c:pt idx="5146">
                  <c:v>257.35000000000002</c:v>
                </c:pt>
                <c:pt idx="5147">
                  <c:v>257.39999999999998</c:v>
                </c:pt>
                <c:pt idx="5148">
                  <c:v>257.45</c:v>
                </c:pt>
                <c:pt idx="5149">
                  <c:v>257.5</c:v>
                </c:pt>
                <c:pt idx="5150">
                  <c:v>257.55</c:v>
                </c:pt>
                <c:pt idx="5151">
                  <c:v>257.60000000000002</c:v>
                </c:pt>
                <c:pt idx="5152">
                  <c:v>257.64999999999998</c:v>
                </c:pt>
                <c:pt idx="5153">
                  <c:v>257.7</c:v>
                </c:pt>
                <c:pt idx="5154">
                  <c:v>257.75</c:v>
                </c:pt>
                <c:pt idx="5155">
                  <c:v>257.8</c:v>
                </c:pt>
                <c:pt idx="5156">
                  <c:v>257.85000000000002</c:v>
                </c:pt>
                <c:pt idx="5157">
                  <c:v>257.89999999999998</c:v>
                </c:pt>
                <c:pt idx="5158">
                  <c:v>257.95</c:v>
                </c:pt>
                <c:pt idx="5159">
                  <c:v>258</c:v>
                </c:pt>
                <c:pt idx="5160">
                  <c:v>258.05</c:v>
                </c:pt>
                <c:pt idx="5161">
                  <c:v>258.10000000000002</c:v>
                </c:pt>
                <c:pt idx="5162">
                  <c:v>258.14999999999998</c:v>
                </c:pt>
                <c:pt idx="5163">
                  <c:v>258.2</c:v>
                </c:pt>
                <c:pt idx="5164">
                  <c:v>258.25</c:v>
                </c:pt>
                <c:pt idx="5165">
                  <c:v>258.3</c:v>
                </c:pt>
                <c:pt idx="5166">
                  <c:v>258.35000000000002</c:v>
                </c:pt>
                <c:pt idx="5167">
                  <c:v>258.39999999999998</c:v>
                </c:pt>
                <c:pt idx="5168">
                  <c:v>258.45</c:v>
                </c:pt>
                <c:pt idx="5169">
                  <c:v>258.5</c:v>
                </c:pt>
                <c:pt idx="5170">
                  <c:v>258.55</c:v>
                </c:pt>
                <c:pt idx="5171">
                  <c:v>258.60000000000002</c:v>
                </c:pt>
                <c:pt idx="5172">
                  <c:v>258.64999999999998</c:v>
                </c:pt>
                <c:pt idx="5173">
                  <c:v>258.7</c:v>
                </c:pt>
                <c:pt idx="5174">
                  <c:v>258.75</c:v>
                </c:pt>
                <c:pt idx="5175">
                  <c:v>258.8</c:v>
                </c:pt>
                <c:pt idx="5176">
                  <c:v>258.85000000000002</c:v>
                </c:pt>
                <c:pt idx="5177">
                  <c:v>258.89999999999998</c:v>
                </c:pt>
                <c:pt idx="5178">
                  <c:v>258.95</c:v>
                </c:pt>
                <c:pt idx="5179">
                  <c:v>259</c:v>
                </c:pt>
                <c:pt idx="5180">
                  <c:v>259.05</c:v>
                </c:pt>
                <c:pt idx="5181">
                  <c:v>259.10000000000002</c:v>
                </c:pt>
                <c:pt idx="5182">
                  <c:v>259.14999999999998</c:v>
                </c:pt>
                <c:pt idx="5183">
                  <c:v>259.2</c:v>
                </c:pt>
                <c:pt idx="5184">
                  <c:v>259.25</c:v>
                </c:pt>
                <c:pt idx="5185">
                  <c:v>259.3</c:v>
                </c:pt>
                <c:pt idx="5186">
                  <c:v>259.35000000000002</c:v>
                </c:pt>
                <c:pt idx="5187">
                  <c:v>259.39999999999998</c:v>
                </c:pt>
                <c:pt idx="5188">
                  <c:v>259.45</c:v>
                </c:pt>
                <c:pt idx="5189">
                  <c:v>259.5</c:v>
                </c:pt>
                <c:pt idx="5190">
                  <c:v>259.55</c:v>
                </c:pt>
                <c:pt idx="5191">
                  <c:v>259.60000000000002</c:v>
                </c:pt>
                <c:pt idx="5192">
                  <c:v>259.64999999999998</c:v>
                </c:pt>
                <c:pt idx="5193">
                  <c:v>259.7</c:v>
                </c:pt>
                <c:pt idx="5194">
                  <c:v>259.75</c:v>
                </c:pt>
                <c:pt idx="5195">
                  <c:v>259.8</c:v>
                </c:pt>
                <c:pt idx="5196">
                  <c:v>259.85000000000002</c:v>
                </c:pt>
                <c:pt idx="5197">
                  <c:v>259.89999999999998</c:v>
                </c:pt>
                <c:pt idx="5198">
                  <c:v>259.95</c:v>
                </c:pt>
                <c:pt idx="5199">
                  <c:v>260</c:v>
                </c:pt>
                <c:pt idx="5200">
                  <c:v>260.05</c:v>
                </c:pt>
                <c:pt idx="5201">
                  <c:v>260.10000000000002</c:v>
                </c:pt>
                <c:pt idx="5202">
                  <c:v>260.14999999999998</c:v>
                </c:pt>
                <c:pt idx="5203">
                  <c:v>260.2</c:v>
                </c:pt>
                <c:pt idx="5204">
                  <c:v>260.25</c:v>
                </c:pt>
                <c:pt idx="5205">
                  <c:v>260.3</c:v>
                </c:pt>
                <c:pt idx="5206">
                  <c:v>260.35000000000002</c:v>
                </c:pt>
                <c:pt idx="5207">
                  <c:v>260.39999999999998</c:v>
                </c:pt>
                <c:pt idx="5208">
                  <c:v>260.45</c:v>
                </c:pt>
                <c:pt idx="5209">
                  <c:v>260.5</c:v>
                </c:pt>
                <c:pt idx="5210">
                  <c:v>260.55</c:v>
                </c:pt>
                <c:pt idx="5211">
                  <c:v>260.60000000000002</c:v>
                </c:pt>
                <c:pt idx="5212">
                  <c:v>260.64999999999998</c:v>
                </c:pt>
                <c:pt idx="5213">
                  <c:v>260.7</c:v>
                </c:pt>
                <c:pt idx="5214">
                  <c:v>260.75</c:v>
                </c:pt>
                <c:pt idx="5215">
                  <c:v>260.8</c:v>
                </c:pt>
                <c:pt idx="5216">
                  <c:v>260.85000000000002</c:v>
                </c:pt>
                <c:pt idx="5217">
                  <c:v>260.89999999999998</c:v>
                </c:pt>
                <c:pt idx="5218">
                  <c:v>260.95</c:v>
                </c:pt>
                <c:pt idx="5219">
                  <c:v>261</c:v>
                </c:pt>
                <c:pt idx="5220">
                  <c:v>261.05</c:v>
                </c:pt>
                <c:pt idx="5221">
                  <c:v>261.10000000000002</c:v>
                </c:pt>
                <c:pt idx="5222">
                  <c:v>261.14999999999998</c:v>
                </c:pt>
                <c:pt idx="5223">
                  <c:v>261.2</c:v>
                </c:pt>
                <c:pt idx="5224">
                  <c:v>261.25</c:v>
                </c:pt>
                <c:pt idx="5225">
                  <c:v>261.3</c:v>
                </c:pt>
                <c:pt idx="5226">
                  <c:v>261.35000000000002</c:v>
                </c:pt>
                <c:pt idx="5227">
                  <c:v>261.39999999999998</c:v>
                </c:pt>
                <c:pt idx="5228">
                  <c:v>261.45</c:v>
                </c:pt>
                <c:pt idx="5229">
                  <c:v>261.5</c:v>
                </c:pt>
                <c:pt idx="5230">
                  <c:v>261.55</c:v>
                </c:pt>
                <c:pt idx="5231">
                  <c:v>261.60000000000002</c:v>
                </c:pt>
                <c:pt idx="5232">
                  <c:v>261.64999999999998</c:v>
                </c:pt>
                <c:pt idx="5233">
                  <c:v>261.7</c:v>
                </c:pt>
                <c:pt idx="5234">
                  <c:v>261.75</c:v>
                </c:pt>
                <c:pt idx="5235">
                  <c:v>261.8</c:v>
                </c:pt>
                <c:pt idx="5236">
                  <c:v>261.85000000000002</c:v>
                </c:pt>
                <c:pt idx="5237">
                  <c:v>261.89999999999998</c:v>
                </c:pt>
                <c:pt idx="5238">
                  <c:v>261.95</c:v>
                </c:pt>
                <c:pt idx="5239">
                  <c:v>262</c:v>
                </c:pt>
                <c:pt idx="5240">
                  <c:v>262.05</c:v>
                </c:pt>
                <c:pt idx="5241">
                  <c:v>262.10000000000002</c:v>
                </c:pt>
                <c:pt idx="5242">
                  <c:v>262.14999999999998</c:v>
                </c:pt>
                <c:pt idx="5243">
                  <c:v>262.2</c:v>
                </c:pt>
                <c:pt idx="5244">
                  <c:v>262.25</c:v>
                </c:pt>
                <c:pt idx="5245">
                  <c:v>262.3</c:v>
                </c:pt>
                <c:pt idx="5246">
                  <c:v>262.35000000000002</c:v>
                </c:pt>
                <c:pt idx="5247">
                  <c:v>262.39999999999998</c:v>
                </c:pt>
                <c:pt idx="5248">
                  <c:v>262.45</c:v>
                </c:pt>
                <c:pt idx="5249">
                  <c:v>262.5</c:v>
                </c:pt>
                <c:pt idx="5250">
                  <c:v>262.55</c:v>
                </c:pt>
                <c:pt idx="5251">
                  <c:v>262.60000000000002</c:v>
                </c:pt>
                <c:pt idx="5252">
                  <c:v>262.64999999999998</c:v>
                </c:pt>
                <c:pt idx="5253">
                  <c:v>262.7</c:v>
                </c:pt>
                <c:pt idx="5254">
                  <c:v>262.75</c:v>
                </c:pt>
                <c:pt idx="5255">
                  <c:v>262.8</c:v>
                </c:pt>
                <c:pt idx="5256">
                  <c:v>262.85000000000002</c:v>
                </c:pt>
                <c:pt idx="5257">
                  <c:v>262.89999999999998</c:v>
                </c:pt>
                <c:pt idx="5258">
                  <c:v>262.95</c:v>
                </c:pt>
                <c:pt idx="5259">
                  <c:v>263</c:v>
                </c:pt>
                <c:pt idx="5260">
                  <c:v>263.05</c:v>
                </c:pt>
                <c:pt idx="5261">
                  <c:v>263.10000000000002</c:v>
                </c:pt>
                <c:pt idx="5262">
                  <c:v>263.14999999999998</c:v>
                </c:pt>
                <c:pt idx="5263">
                  <c:v>263.2</c:v>
                </c:pt>
                <c:pt idx="5264">
                  <c:v>263.25</c:v>
                </c:pt>
                <c:pt idx="5265">
                  <c:v>263.3</c:v>
                </c:pt>
                <c:pt idx="5266">
                  <c:v>263.35000000000002</c:v>
                </c:pt>
                <c:pt idx="5267">
                  <c:v>263.39999999999998</c:v>
                </c:pt>
                <c:pt idx="5268">
                  <c:v>263.45</c:v>
                </c:pt>
                <c:pt idx="5269">
                  <c:v>263.5</c:v>
                </c:pt>
                <c:pt idx="5270">
                  <c:v>263.55</c:v>
                </c:pt>
                <c:pt idx="5271">
                  <c:v>263.60000000000002</c:v>
                </c:pt>
                <c:pt idx="5272">
                  <c:v>263.64999999999998</c:v>
                </c:pt>
                <c:pt idx="5273">
                  <c:v>263.7</c:v>
                </c:pt>
                <c:pt idx="5274">
                  <c:v>263.75</c:v>
                </c:pt>
                <c:pt idx="5275">
                  <c:v>263.8</c:v>
                </c:pt>
                <c:pt idx="5276">
                  <c:v>263.85000000000002</c:v>
                </c:pt>
                <c:pt idx="5277">
                  <c:v>263.89999999999998</c:v>
                </c:pt>
                <c:pt idx="5278">
                  <c:v>263.95</c:v>
                </c:pt>
                <c:pt idx="5279">
                  <c:v>264</c:v>
                </c:pt>
                <c:pt idx="5280">
                  <c:v>264.05</c:v>
                </c:pt>
                <c:pt idx="5281">
                  <c:v>264.10000000000002</c:v>
                </c:pt>
                <c:pt idx="5282">
                  <c:v>264.14999999999998</c:v>
                </c:pt>
                <c:pt idx="5283">
                  <c:v>264.2</c:v>
                </c:pt>
                <c:pt idx="5284">
                  <c:v>264.25</c:v>
                </c:pt>
                <c:pt idx="5285">
                  <c:v>264.3</c:v>
                </c:pt>
                <c:pt idx="5286">
                  <c:v>264.35000000000002</c:v>
                </c:pt>
                <c:pt idx="5287">
                  <c:v>264.39999999999998</c:v>
                </c:pt>
                <c:pt idx="5288">
                  <c:v>264.45</c:v>
                </c:pt>
                <c:pt idx="5289">
                  <c:v>264.5</c:v>
                </c:pt>
                <c:pt idx="5290">
                  <c:v>264.55</c:v>
                </c:pt>
                <c:pt idx="5291">
                  <c:v>264.60000000000002</c:v>
                </c:pt>
                <c:pt idx="5292">
                  <c:v>264.64999999999998</c:v>
                </c:pt>
                <c:pt idx="5293">
                  <c:v>264.7</c:v>
                </c:pt>
                <c:pt idx="5294">
                  <c:v>264.75</c:v>
                </c:pt>
                <c:pt idx="5295">
                  <c:v>264.8</c:v>
                </c:pt>
                <c:pt idx="5296">
                  <c:v>264.85000000000002</c:v>
                </c:pt>
                <c:pt idx="5297">
                  <c:v>264.89999999999998</c:v>
                </c:pt>
                <c:pt idx="5298">
                  <c:v>264.95</c:v>
                </c:pt>
                <c:pt idx="5299">
                  <c:v>265</c:v>
                </c:pt>
                <c:pt idx="5300">
                  <c:v>265.05</c:v>
                </c:pt>
                <c:pt idx="5301">
                  <c:v>265.10000000000002</c:v>
                </c:pt>
                <c:pt idx="5302">
                  <c:v>265.14999999999998</c:v>
                </c:pt>
                <c:pt idx="5303">
                  <c:v>265.2</c:v>
                </c:pt>
                <c:pt idx="5304">
                  <c:v>265.25</c:v>
                </c:pt>
                <c:pt idx="5305">
                  <c:v>265.3</c:v>
                </c:pt>
                <c:pt idx="5306">
                  <c:v>265.35000000000002</c:v>
                </c:pt>
                <c:pt idx="5307">
                  <c:v>265.39999999999998</c:v>
                </c:pt>
                <c:pt idx="5308">
                  <c:v>265.45</c:v>
                </c:pt>
                <c:pt idx="5309">
                  <c:v>265.5</c:v>
                </c:pt>
                <c:pt idx="5310">
                  <c:v>265.55</c:v>
                </c:pt>
                <c:pt idx="5311">
                  <c:v>265.60000000000002</c:v>
                </c:pt>
                <c:pt idx="5312">
                  <c:v>265.64999999999998</c:v>
                </c:pt>
                <c:pt idx="5313">
                  <c:v>265.7</c:v>
                </c:pt>
                <c:pt idx="5314">
                  <c:v>265.75</c:v>
                </c:pt>
                <c:pt idx="5315">
                  <c:v>265.8</c:v>
                </c:pt>
                <c:pt idx="5316">
                  <c:v>265.85000000000002</c:v>
                </c:pt>
                <c:pt idx="5317">
                  <c:v>265.89999999999998</c:v>
                </c:pt>
                <c:pt idx="5318">
                  <c:v>265.95</c:v>
                </c:pt>
                <c:pt idx="5319">
                  <c:v>266</c:v>
                </c:pt>
                <c:pt idx="5320">
                  <c:v>266.05</c:v>
                </c:pt>
                <c:pt idx="5321">
                  <c:v>266.10000000000002</c:v>
                </c:pt>
                <c:pt idx="5322">
                  <c:v>266.14999999999998</c:v>
                </c:pt>
                <c:pt idx="5323">
                  <c:v>266.2</c:v>
                </c:pt>
                <c:pt idx="5324">
                  <c:v>266.25</c:v>
                </c:pt>
                <c:pt idx="5325">
                  <c:v>266.3</c:v>
                </c:pt>
                <c:pt idx="5326">
                  <c:v>266.35000000000002</c:v>
                </c:pt>
                <c:pt idx="5327">
                  <c:v>266.39999999999998</c:v>
                </c:pt>
                <c:pt idx="5328">
                  <c:v>266.45</c:v>
                </c:pt>
                <c:pt idx="5329">
                  <c:v>266.5</c:v>
                </c:pt>
                <c:pt idx="5330">
                  <c:v>266.55</c:v>
                </c:pt>
                <c:pt idx="5331">
                  <c:v>266.60000000000002</c:v>
                </c:pt>
                <c:pt idx="5332">
                  <c:v>266.64999999999998</c:v>
                </c:pt>
                <c:pt idx="5333">
                  <c:v>266.7</c:v>
                </c:pt>
                <c:pt idx="5334">
                  <c:v>266.75</c:v>
                </c:pt>
                <c:pt idx="5335">
                  <c:v>266.8</c:v>
                </c:pt>
                <c:pt idx="5336">
                  <c:v>266.85000000000002</c:v>
                </c:pt>
                <c:pt idx="5337">
                  <c:v>266.89999999999998</c:v>
                </c:pt>
                <c:pt idx="5338">
                  <c:v>266.95</c:v>
                </c:pt>
                <c:pt idx="5339">
                  <c:v>267</c:v>
                </c:pt>
                <c:pt idx="5340">
                  <c:v>267.05</c:v>
                </c:pt>
                <c:pt idx="5341">
                  <c:v>267.10000000000002</c:v>
                </c:pt>
                <c:pt idx="5342">
                  <c:v>267.14999999999998</c:v>
                </c:pt>
                <c:pt idx="5343">
                  <c:v>267.2</c:v>
                </c:pt>
                <c:pt idx="5344">
                  <c:v>267.25</c:v>
                </c:pt>
                <c:pt idx="5345">
                  <c:v>267.3</c:v>
                </c:pt>
                <c:pt idx="5346">
                  <c:v>267.35000000000002</c:v>
                </c:pt>
                <c:pt idx="5347">
                  <c:v>267.39999999999998</c:v>
                </c:pt>
                <c:pt idx="5348">
                  <c:v>267.45</c:v>
                </c:pt>
                <c:pt idx="5349">
                  <c:v>267.5</c:v>
                </c:pt>
                <c:pt idx="5350">
                  <c:v>267.55</c:v>
                </c:pt>
                <c:pt idx="5351">
                  <c:v>267.60000000000002</c:v>
                </c:pt>
                <c:pt idx="5352">
                  <c:v>267.64999999999998</c:v>
                </c:pt>
                <c:pt idx="5353">
                  <c:v>267.7</c:v>
                </c:pt>
                <c:pt idx="5354">
                  <c:v>267.75</c:v>
                </c:pt>
                <c:pt idx="5355">
                  <c:v>267.8</c:v>
                </c:pt>
                <c:pt idx="5356">
                  <c:v>267.85000000000002</c:v>
                </c:pt>
                <c:pt idx="5357">
                  <c:v>267.89999999999998</c:v>
                </c:pt>
                <c:pt idx="5358">
                  <c:v>267.95</c:v>
                </c:pt>
                <c:pt idx="5359">
                  <c:v>268</c:v>
                </c:pt>
                <c:pt idx="5360">
                  <c:v>268.05</c:v>
                </c:pt>
                <c:pt idx="5361">
                  <c:v>268.10000000000002</c:v>
                </c:pt>
                <c:pt idx="5362">
                  <c:v>268.14999999999998</c:v>
                </c:pt>
                <c:pt idx="5363">
                  <c:v>268.2</c:v>
                </c:pt>
                <c:pt idx="5364">
                  <c:v>268.25</c:v>
                </c:pt>
                <c:pt idx="5365">
                  <c:v>268.3</c:v>
                </c:pt>
                <c:pt idx="5366">
                  <c:v>268.35000000000002</c:v>
                </c:pt>
                <c:pt idx="5367">
                  <c:v>268.39999999999998</c:v>
                </c:pt>
                <c:pt idx="5368">
                  <c:v>268.45</c:v>
                </c:pt>
                <c:pt idx="5369">
                  <c:v>268.5</c:v>
                </c:pt>
                <c:pt idx="5370">
                  <c:v>268.55</c:v>
                </c:pt>
                <c:pt idx="5371">
                  <c:v>268.60000000000002</c:v>
                </c:pt>
                <c:pt idx="5372">
                  <c:v>268.64999999999998</c:v>
                </c:pt>
                <c:pt idx="5373">
                  <c:v>268.7</c:v>
                </c:pt>
                <c:pt idx="5374">
                  <c:v>268.75</c:v>
                </c:pt>
                <c:pt idx="5375">
                  <c:v>268.8</c:v>
                </c:pt>
                <c:pt idx="5376">
                  <c:v>268.85000000000002</c:v>
                </c:pt>
                <c:pt idx="5377">
                  <c:v>268.89999999999998</c:v>
                </c:pt>
                <c:pt idx="5378">
                  <c:v>268.95</c:v>
                </c:pt>
                <c:pt idx="5379">
                  <c:v>269</c:v>
                </c:pt>
                <c:pt idx="5380">
                  <c:v>269.05</c:v>
                </c:pt>
                <c:pt idx="5381">
                  <c:v>269.10000000000002</c:v>
                </c:pt>
                <c:pt idx="5382">
                  <c:v>269.14999999999998</c:v>
                </c:pt>
                <c:pt idx="5383">
                  <c:v>269.2</c:v>
                </c:pt>
                <c:pt idx="5384">
                  <c:v>269.25</c:v>
                </c:pt>
                <c:pt idx="5385">
                  <c:v>269.3</c:v>
                </c:pt>
                <c:pt idx="5386">
                  <c:v>269.35000000000002</c:v>
                </c:pt>
                <c:pt idx="5387">
                  <c:v>269.39999999999998</c:v>
                </c:pt>
                <c:pt idx="5388">
                  <c:v>269.45</c:v>
                </c:pt>
                <c:pt idx="5389">
                  <c:v>269.5</c:v>
                </c:pt>
                <c:pt idx="5390">
                  <c:v>269.55</c:v>
                </c:pt>
                <c:pt idx="5391">
                  <c:v>269.60000000000002</c:v>
                </c:pt>
                <c:pt idx="5392">
                  <c:v>269.64999999999998</c:v>
                </c:pt>
                <c:pt idx="5393">
                  <c:v>269.7</c:v>
                </c:pt>
                <c:pt idx="5394">
                  <c:v>269.75</c:v>
                </c:pt>
                <c:pt idx="5395">
                  <c:v>269.8</c:v>
                </c:pt>
                <c:pt idx="5396">
                  <c:v>269.85000000000002</c:v>
                </c:pt>
                <c:pt idx="5397">
                  <c:v>269.89999999999998</c:v>
                </c:pt>
                <c:pt idx="5398">
                  <c:v>269.95</c:v>
                </c:pt>
                <c:pt idx="5399">
                  <c:v>270</c:v>
                </c:pt>
                <c:pt idx="5400">
                  <c:v>270.05</c:v>
                </c:pt>
                <c:pt idx="5401">
                  <c:v>270.10000000000002</c:v>
                </c:pt>
                <c:pt idx="5402">
                  <c:v>270.14999999999998</c:v>
                </c:pt>
                <c:pt idx="5403">
                  <c:v>270.2</c:v>
                </c:pt>
                <c:pt idx="5404">
                  <c:v>270.25</c:v>
                </c:pt>
                <c:pt idx="5405">
                  <c:v>270.3</c:v>
                </c:pt>
                <c:pt idx="5406">
                  <c:v>270.35000000000002</c:v>
                </c:pt>
                <c:pt idx="5407">
                  <c:v>270.39999999999998</c:v>
                </c:pt>
                <c:pt idx="5408">
                  <c:v>270.45</c:v>
                </c:pt>
                <c:pt idx="5409">
                  <c:v>270.5</c:v>
                </c:pt>
                <c:pt idx="5410">
                  <c:v>270.55</c:v>
                </c:pt>
                <c:pt idx="5411">
                  <c:v>270.60000000000002</c:v>
                </c:pt>
                <c:pt idx="5412">
                  <c:v>270.64999999999998</c:v>
                </c:pt>
                <c:pt idx="5413">
                  <c:v>270.7</c:v>
                </c:pt>
                <c:pt idx="5414">
                  <c:v>270.75</c:v>
                </c:pt>
                <c:pt idx="5415">
                  <c:v>270.8</c:v>
                </c:pt>
                <c:pt idx="5416">
                  <c:v>270.85000000000002</c:v>
                </c:pt>
                <c:pt idx="5417">
                  <c:v>270.89999999999998</c:v>
                </c:pt>
                <c:pt idx="5418">
                  <c:v>270.95</c:v>
                </c:pt>
                <c:pt idx="5419">
                  <c:v>271</c:v>
                </c:pt>
                <c:pt idx="5420">
                  <c:v>271.05</c:v>
                </c:pt>
                <c:pt idx="5421">
                  <c:v>271.10000000000002</c:v>
                </c:pt>
                <c:pt idx="5422">
                  <c:v>271.14999999999998</c:v>
                </c:pt>
                <c:pt idx="5423">
                  <c:v>271.2</c:v>
                </c:pt>
                <c:pt idx="5424">
                  <c:v>271.25</c:v>
                </c:pt>
                <c:pt idx="5425">
                  <c:v>271.3</c:v>
                </c:pt>
                <c:pt idx="5426">
                  <c:v>271.35000000000002</c:v>
                </c:pt>
                <c:pt idx="5427">
                  <c:v>271.39999999999998</c:v>
                </c:pt>
                <c:pt idx="5428">
                  <c:v>271.45</c:v>
                </c:pt>
                <c:pt idx="5429">
                  <c:v>271.5</c:v>
                </c:pt>
                <c:pt idx="5430">
                  <c:v>271.55</c:v>
                </c:pt>
                <c:pt idx="5431">
                  <c:v>271.60000000000002</c:v>
                </c:pt>
                <c:pt idx="5432">
                  <c:v>271.64999999999998</c:v>
                </c:pt>
                <c:pt idx="5433">
                  <c:v>271.7</c:v>
                </c:pt>
                <c:pt idx="5434">
                  <c:v>271.75</c:v>
                </c:pt>
                <c:pt idx="5435">
                  <c:v>271.8</c:v>
                </c:pt>
                <c:pt idx="5436">
                  <c:v>271.85000000000002</c:v>
                </c:pt>
                <c:pt idx="5437">
                  <c:v>271.89999999999998</c:v>
                </c:pt>
                <c:pt idx="5438">
                  <c:v>271.95</c:v>
                </c:pt>
                <c:pt idx="5439">
                  <c:v>272</c:v>
                </c:pt>
                <c:pt idx="5440">
                  <c:v>272.05</c:v>
                </c:pt>
                <c:pt idx="5441">
                  <c:v>272.10000000000002</c:v>
                </c:pt>
                <c:pt idx="5442">
                  <c:v>272.14999999999998</c:v>
                </c:pt>
                <c:pt idx="5443">
                  <c:v>272.2</c:v>
                </c:pt>
                <c:pt idx="5444">
                  <c:v>272.25</c:v>
                </c:pt>
                <c:pt idx="5445">
                  <c:v>272.3</c:v>
                </c:pt>
                <c:pt idx="5446">
                  <c:v>272.35000000000002</c:v>
                </c:pt>
                <c:pt idx="5447">
                  <c:v>272.39999999999998</c:v>
                </c:pt>
                <c:pt idx="5448">
                  <c:v>272.45</c:v>
                </c:pt>
                <c:pt idx="5449">
                  <c:v>272.5</c:v>
                </c:pt>
                <c:pt idx="5450">
                  <c:v>272.55</c:v>
                </c:pt>
                <c:pt idx="5451">
                  <c:v>272.60000000000002</c:v>
                </c:pt>
                <c:pt idx="5452">
                  <c:v>272.64999999999998</c:v>
                </c:pt>
                <c:pt idx="5453">
                  <c:v>272.7</c:v>
                </c:pt>
                <c:pt idx="5454">
                  <c:v>272.75</c:v>
                </c:pt>
                <c:pt idx="5455">
                  <c:v>272.8</c:v>
                </c:pt>
                <c:pt idx="5456">
                  <c:v>272.85000000000002</c:v>
                </c:pt>
                <c:pt idx="5457">
                  <c:v>272.89999999999998</c:v>
                </c:pt>
                <c:pt idx="5458">
                  <c:v>272.95</c:v>
                </c:pt>
                <c:pt idx="5459">
                  <c:v>273</c:v>
                </c:pt>
                <c:pt idx="5460">
                  <c:v>273.05</c:v>
                </c:pt>
                <c:pt idx="5461">
                  <c:v>273.10000000000002</c:v>
                </c:pt>
                <c:pt idx="5462">
                  <c:v>273.14999999999998</c:v>
                </c:pt>
                <c:pt idx="5463">
                  <c:v>273.2</c:v>
                </c:pt>
                <c:pt idx="5464">
                  <c:v>273.25</c:v>
                </c:pt>
                <c:pt idx="5465">
                  <c:v>273.3</c:v>
                </c:pt>
                <c:pt idx="5466">
                  <c:v>273.35000000000002</c:v>
                </c:pt>
                <c:pt idx="5467">
                  <c:v>273.39999999999998</c:v>
                </c:pt>
                <c:pt idx="5468">
                  <c:v>273.45</c:v>
                </c:pt>
                <c:pt idx="5469">
                  <c:v>273.5</c:v>
                </c:pt>
                <c:pt idx="5470">
                  <c:v>273.55</c:v>
                </c:pt>
                <c:pt idx="5471">
                  <c:v>273.60000000000002</c:v>
                </c:pt>
                <c:pt idx="5472">
                  <c:v>273.64999999999998</c:v>
                </c:pt>
                <c:pt idx="5473">
                  <c:v>273.7</c:v>
                </c:pt>
                <c:pt idx="5474">
                  <c:v>273.75</c:v>
                </c:pt>
                <c:pt idx="5475">
                  <c:v>273.8</c:v>
                </c:pt>
                <c:pt idx="5476">
                  <c:v>273.85000000000002</c:v>
                </c:pt>
                <c:pt idx="5477">
                  <c:v>273.89999999999998</c:v>
                </c:pt>
                <c:pt idx="5478">
                  <c:v>273.95</c:v>
                </c:pt>
                <c:pt idx="5479">
                  <c:v>274</c:v>
                </c:pt>
                <c:pt idx="5480">
                  <c:v>274.05</c:v>
                </c:pt>
                <c:pt idx="5481">
                  <c:v>274.10000000000002</c:v>
                </c:pt>
                <c:pt idx="5482">
                  <c:v>274.14999999999998</c:v>
                </c:pt>
                <c:pt idx="5483">
                  <c:v>274.2</c:v>
                </c:pt>
                <c:pt idx="5484">
                  <c:v>274.25</c:v>
                </c:pt>
                <c:pt idx="5485">
                  <c:v>274.3</c:v>
                </c:pt>
                <c:pt idx="5486">
                  <c:v>274.35000000000002</c:v>
                </c:pt>
                <c:pt idx="5487">
                  <c:v>274.39999999999998</c:v>
                </c:pt>
                <c:pt idx="5488">
                  <c:v>274.45</c:v>
                </c:pt>
                <c:pt idx="5489">
                  <c:v>274.5</c:v>
                </c:pt>
                <c:pt idx="5490">
                  <c:v>274.55</c:v>
                </c:pt>
                <c:pt idx="5491">
                  <c:v>274.60000000000002</c:v>
                </c:pt>
                <c:pt idx="5492">
                  <c:v>274.64999999999998</c:v>
                </c:pt>
                <c:pt idx="5493">
                  <c:v>274.7</c:v>
                </c:pt>
                <c:pt idx="5494">
                  <c:v>274.75</c:v>
                </c:pt>
                <c:pt idx="5495">
                  <c:v>274.8</c:v>
                </c:pt>
                <c:pt idx="5496">
                  <c:v>274.85000000000002</c:v>
                </c:pt>
                <c:pt idx="5497">
                  <c:v>274.89999999999998</c:v>
                </c:pt>
                <c:pt idx="5498">
                  <c:v>274.95</c:v>
                </c:pt>
                <c:pt idx="5499">
                  <c:v>275</c:v>
                </c:pt>
                <c:pt idx="5500">
                  <c:v>275.05</c:v>
                </c:pt>
                <c:pt idx="5501">
                  <c:v>275.10000000000002</c:v>
                </c:pt>
                <c:pt idx="5502">
                  <c:v>275.14999999999998</c:v>
                </c:pt>
                <c:pt idx="5503">
                  <c:v>275.2</c:v>
                </c:pt>
                <c:pt idx="5504">
                  <c:v>275.25</c:v>
                </c:pt>
                <c:pt idx="5505">
                  <c:v>275.3</c:v>
                </c:pt>
                <c:pt idx="5506">
                  <c:v>275.35000000000002</c:v>
                </c:pt>
                <c:pt idx="5507">
                  <c:v>275.39999999999998</c:v>
                </c:pt>
                <c:pt idx="5508">
                  <c:v>275.45</c:v>
                </c:pt>
                <c:pt idx="5509">
                  <c:v>275.5</c:v>
                </c:pt>
                <c:pt idx="5510">
                  <c:v>275.55</c:v>
                </c:pt>
                <c:pt idx="5511">
                  <c:v>275.60000000000002</c:v>
                </c:pt>
                <c:pt idx="5512">
                  <c:v>275.64999999999998</c:v>
                </c:pt>
                <c:pt idx="5513">
                  <c:v>275.7</c:v>
                </c:pt>
                <c:pt idx="5514">
                  <c:v>275.75</c:v>
                </c:pt>
                <c:pt idx="5515">
                  <c:v>275.8</c:v>
                </c:pt>
                <c:pt idx="5516">
                  <c:v>275.85000000000002</c:v>
                </c:pt>
                <c:pt idx="5517">
                  <c:v>275.89999999999998</c:v>
                </c:pt>
                <c:pt idx="5518">
                  <c:v>275.95</c:v>
                </c:pt>
                <c:pt idx="5519">
                  <c:v>276</c:v>
                </c:pt>
                <c:pt idx="5520">
                  <c:v>276.05</c:v>
                </c:pt>
                <c:pt idx="5521">
                  <c:v>276.10000000000002</c:v>
                </c:pt>
                <c:pt idx="5522">
                  <c:v>276.14999999999998</c:v>
                </c:pt>
                <c:pt idx="5523">
                  <c:v>276.2</c:v>
                </c:pt>
                <c:pt idx="5524">
                  <c:v>276.25</c:v>
                </c:pt>
                <c:pt idx="5525">
                  <c:v>276.3</c:v>
                </c:pt>
                <c:pt idx="5526">
                  <c:v>276.35000000000002</c:v>
                </c:pt>
                <c:pt idx="5527">
                  <c:v>276.39999999999998</c:v>
                </c:pt>
                <c:pt idx="5528">
                  <c:v>276.45</c:v>
                </c:pt>
                <c:pt idx="5529">
                  <c:v>276.5</c:v>
                </c:pt>
                <c:pt idx="5530">
                  <c:v>276.55</c:v>
                </c:pt>
                <c:pt idx="5531">
                  <c:v>276.60000000000002</c:v>
                </c:pt>
                <c:pt idx="5532">
                  <c:v>276.64999999999998</c:v>
                </c:pt>
                <c:pt idx="5533">
                  <c:v>276.7</c:v>
                </c:pt>
                <c:pt idx="5534">
                  <c:v>276.75</c:v>
                </c:pt>
                <c:pt idx="5535">
                  <c:v>276.8</c:v>
                </c:pt>
                <c:pt idx="5536">
                  <c:v>276.85000000000002</c:v>
                </c:pt>
                <c:pt idx="5537">
                  <c:v>276.89999999999998</c:v>
                </c:pt>
                <c:pt idx="5538">
                  <c:v>276.95</c:v>
                </c:pt>
                <c:pt idx="5539">
                  <c:v>277</c:v>
                </c:pt>
                <c:pt idx="5540">
                  <c:v>277.05</c:v>
                </c:pt>
                <c:pt idx="5541">
                  <c:v>277.10000000000002</c:v>
                </c:pt>
                <c:pt idx="5542">
                  <c:v>277.14999999999998</c:v>
                </c:pt>
                <c:pt idx="5543">
                  <c:v>277.2</c:v>
                </c:pt>
                <c:pt idx="5544">
                  <c:v>277.25</c:v>
                </c:pt>
                <c:pt idx="5545">
                  <c:v>277.3</c:v>
                </c:pt>
                <c:pt idx="5546">
                  <c:v>277.35000000000002</c:v>
                </c:pt>
                <c:pt idx="5547">
                  <c:v>277.39999999999998</c:v>
                </c:pt>
                <c:pt idx="5548">
                  <c:v>277.45</c:v>
                </c:pt>
                <c:pt idx="5549">
                  <c:v>277.5</c:v>
                </c:pt>
                <c:pt idx="5550">
                  <c:v>277.55</c:v>
                </c:pt>
                <c:pt idx="5551">
                  <c:v>277.60000000000002</c:v>
                </c:pt>
                <c:pt idx="5552">
                  <c:v>277.64999999999998</c:v>
                </c:pt>
                <c:pt idx="5553">
                  <c:v>277.7</c:v>
                </c:pt>
                <c:pt idx="5554">
                  <c:v>277.75</c:v>
                </c:pt>
                <c:pt idx="5555">
                  <c:v>277.8</c:v>
                </c:pt>
                <c:pt idx="5556">
                  <c:v>277.85000000000002</c:v>
                </c:pt>
                <c:pt idx="5557">
                  <c:v>277.89999999999998</c:v>
                </c:pt>
                <c:pt idx="5558">
                  <c:v>277.95</c:v>
                </c:pt>
                <c:pt idx="5559">
                  <c:v>278</c:v>
                </c:pt>
                <c:pt idx="5560">
                  <c:v>278.05</c:v>
                </c:pt>
                <c:pt idx="5561">
                  <c:v>278.10000000000002</c:v>
                </c:pt>
                <c:pt idx="5562">
                  <c:v>278.14999999999998</c:v>
                </c:pt>
                <c:pt idx="5563">
                  <c:v>278.2</c:v>
                </c:pt>
                <c:pt idx="5564">
                  <c:v>278.25</c:v>
                </c:pt>
                <c:pt idx="5565">
                  <c:v>278.3</c:v>
                </c:pt>
                <c:pt idx="5566">
                  <c:v>278.35000000000002</c:v>
                </c:pt>
                <c:pt idx="5567">
                  <c:v>278.39999999999998</c:v>
                </c:pt>
                <c:pt idx="5568">
                  <c:v>278.45</c:v>
                </c:pt>
                <c:pt idx="5569">
                  <c:v>278.5</c:v>
                </c:pt>
                <c:pt idx="5570">
                  <c:v>278.55</c:v>
                </c:pt>
                <c:pt idx="5571">
                  <c:v>278.60000000000002</c:v>
                </c:pt>
                <c:pt idx="5572">
                  <c:v>278.64999999999998</c:v>
                </c:pt>
                <c:pt idx="5573">
                  <c:v>278.7</c:v>
                </c:pt>
                <c:pt idx="5574">
                  <c:v>278.75</c:v>
                </c:pt>
                <c:pt idx="5575">
                  <c:v>278.8</c:v>
                </c:pt>
                <c:pt idx="5576">
                  <c:v>278.85000000000002</c:v>
                </c:pt>
                <c:pt idx="5577">
                  <c:v>278.89999999999998</c:v>
                </c:pt>
                <c:pt idx="5578">
                  <c:v>278.95</c:v>
                </c:pt>
                <c:pt idx="5579">
                  <c:v>279</c:v>
                </c:pt>
                <c:pt idx="5580">
                  <c:v>279.05</c:v>
                </c:pt>
                <c:pt idx="5581">
                  <c:v>279.10000000000002</c:v>
                </c:pt>
                <c:pt idx="5582">
                  <c:v>279.14999999999998</c:v>
                </c:pt>
                <c:pt idx="5583">
                  <c:v>279.2</c:v>
                </c:pt>
                <c:pt idx="5584">
                  <c:v>279.25</c:v>
                </c:pt>
                <c:pt idx="5585">
                  <c:v>279.3</c:v>
                </c:pt>
                <c:pt idx="5586">
                  <c:v>279.35000000000002</c:v>
                </c:pt>
                <c:pt idx="5587">
                  <c:v>279.39999999999998</c:v>
                </c:pt>
                <c:pt idx="5588">
                  <c:v>279.45</c:v>
                </c:pt>
                <c:pt idx="5589">
                  <c:v>279.5</c:v>
                </c:pt>
                <c:pt idx="5590">
                  <c:v>279.55</c:v>
                </c:pt>
                <c:pt idx="5591">
                  <c:v>279.60000000000002</c:v>
                </c:pt>
                <c:pt idx="5592">
                  <c:v>279.64999999999998</c:v>
                </c:pt>
                <c:pt idx="5593">
                  <c:v>279.7</c:v>
                </c:pt>
                <c:pt idx="5594">
                  <c:v>279.75</c:v>
                </c:pt>
                <c:pt idx="5595">
                  <c:v>279.8</c:v>
                </c:pt>
                <c:pt idx="5596">
                  <c:v>279.85000000000002</c:v>
                </c:pt>
                <c:pt idx="5597">
                  <c:v>279.89999999999998</c:v>
                </c:pt>
                <c:pt idx="5598">
                  <c:v>279.95</c:v>
                </c:pt>
                <c:pt idx="5599">
                  <c:v>280</c:v>
                </c:pt>
                <c:pt idx="5600">
                  <c:v>280.05</c:v>
                </c:pt>
                <c:pt idx="5601">
                  <c:v>280.10000000000002</c:v>
                </c:pt>
                <c:pt idx="5602">
                  <c:v>280.14999999999998</c:v>
                </c:pt>
                <c:pt idx="5603">
                  <c:v>280.2</c:v>
                </c:pt>
                <c:pt idx="5604">
                  <c:v>280.25</c:v>
                </c:pt>
                <c:pt idx="5605">
                  <c:v>280.3</c:v>
                </c:pt>
                <c:pt idx="5606">
                  <c:v>280.35000000000002</c:v>
                </c:pt>
                <c:pt idx="5607">
                  <c:v>280.39999999999998</c:v>
                </c:pt>
                <c:pt idx="5608">
                  <c:v>280.45</c:v>
                </c:pt>
                <c:pt idx="5609">
                  <c:v>280.5</c:v>
                </c:pt>
                <c:pt idx="5610">
                  <c:v>280.55</c:v>
                </c:pt>
                <c:pt idx="5611">
                  <c:v>280.60000000000002</c:v>
                </c:pt>
                <c:pt idx="5612">
                  <c:v>280.64999999999998</c:v>
                </c:pt>
                <c:pt idx="5613">
                  <c:v>280.7</c:v>
                </c:pt>
                <c:pt idx="5614">
                  <c:v>280.75</c:v>
                </c:pt>
                <c:pt idx="5615">
                  <c:v>280.8</c:v>
                </c:pt>
                <c:pt idx="5616">
                  <c:v>280.85000000000002</c:v>
                </c:pt>
                <c:pt idx="5617">
                  <c:v>280.89999999999998</c:v>
                </c:pt>
                <c:pt idx="5618">
                  <c:v>280.95</c:v>
                </c:pt>
                <c:pt idx="5619">
                  <c:v>281</c:v>
                </c:pt>
                <c:pt idx="5620">
                  <c:v>281.05</c:v>
                </c:pt>
                <c:pt idx="5621">
                  <c:v>281.10000000000002</c:v>
                </c:pt>
                <c:pt idx="5622">
                  <c:v>281.14999999999998</c:v>
                </c:pt>
                <c:pt idx="5623">
                  <c:v>281.2</c:v>
                </c:pt>
                <c:pt idx="5624">
                  <c:v>281.25</c:v>
                </c:pt>
                <c:pt idx="5625">
                  <c:v>281.3</c:v>
                </c:pt>
                <c:pt idx="5626">
                  <c:v>281.35000000000002</c:v>
                </c:pt>
                <c:pt idx="5627">
                  <c:v>281.39999999999998</c:v>
                </c:pt>
                <c:pt idx="5628">
                  <c:v>281.45</c:v>
                </c:pt>
                <c:pt idx="5629">
                  <c:v>281.5</c:v>
                </c:pt>
                <c:pt idx="5630">
                  <c:v>281.55</c:v>
                </c:pt>
                <c:pt idx="5631">
                  <c:v>281.60000000000002</c:v>
                </c:pt>
                <c:pt idx="5632">
                  <c:v>281.64999999999998</c:v>
                </c:pt>
                <c:pt idx="5633">
                  <c:v>281.7</c:v>
                </c:pt>
                <c:pt idx="5634">
                  <c:v>281.75</c:v>
                </c:pt>
                <c:pt idx="5635">
                  <c:v>281.8</c:v>
                </c:pt>
                <c:pt idx="5636">
                  <c:v>281.85000000000002</c:v>
                </c:pt>
                <c:pt idx="5637">
                  <c:v>281.89999999999998</c:v>
                </c:pt>
                <c:pt idx="5638">
                  <c:v>281.95</c:v>
                </c:pt>
                <c:pt idx="5639">
                  <c:v>282</c:v>
                </c:pt>
                <c:pt idx="5640">
                  <c:v>282.05</c:v>
                </c:pt>
                <c:pt idx="5641">
                  <c:v>282.10000000000002</c:v>
                </c:pt>
                <c:pt idx="5642">
                  <c:v>282.14999999999998</c:v>
                </c:pt>
                <c:pt idx="5643">
                  <c:v>282.2</c:v>
                </c:pt>
                <c:pt idx="5644">
                  <c:v>282.25</c:v>
                </c:pt>
                <c:pt idx="5645">
                  <c:v>282.3</c:v>
                </c:pt>
                <c:pt idx="5646">
                  <c:v>282.35000000000002</c:v>
                </c:pt>
                <c:pt idx="5647">
                  <c:v>282.39999999999998</c:v>
                </c:pt>
                <c:pt idx="5648">
                  <c:v>282.45</c:v>
                </c:pt>
                <c:pt idx="5649">
                  <c:v>282.5</c:v>
                </c:pt>
                <c:pt idx="5650">
                  <c:v>282.55</c:v>
                </c:pt>
                <c:pt idx="5651">
                  <c:v>282.60000000000002</c:v>
                </c:pt>
                <c:pt idx="5652">
                  <c:v>282.64999999999998</c:v>
                </c:pt>
                <c:pt idx="5653">
                  <c:v>282.7</c:v>
                </c:pt>
                <c:pt idx="5654">
                  <c:v>282.75</c:v>
                </c:pt>
                <c:pt idx="5655">
                  <c:v>282.8</c:v>
                </c:pt>
                <c:pt idx="5656">
                  <c:v>282.85000000000002</c:v>
                </c:pt>
                <c:pt idx="5657">
                  <c:v>282.89999999999998</c:v>
                </c:pt>
                <c:pt idx="5658">
                  <c:v>282.95</c:v>
                </c:pt>
                <c:pt idx="5659">
                  <c:v>283</c:v>
                </c:pt>
                <c:pt idx="5660">
                  <c:v>283.05</c:v>
                </c:pt>
                <c:pt idx="5661">
                  <c:v>283.10000000000002</c:v>
                </c:pt>
                <c:pt idx="5662">
                  <c:v>283.14999999999998</c:v>
                </c:pt>
                <c:pt idx="5663">
                  <c:v>283.2</c:v>
                </c:pt>
                <c:pt idx="5664">
                  <c:v>283.25</c:v>
                </c:pt>
                <c:pt idx="5665">
                  <c:v>283.3</c:v>
                </c:pt>
                <c:pt idx="5666">
                  <c:v>283.35000000000002</c:v>
                </c:pt>
                <c:pt idx="5667">
                  <c:v>283.39999999999998</c:v>
                </c:pt>
                <c:pt idx="5668">
                  <c:v>283.45</c:v>
                </c:pt>
                <c:pt idx="5669">
                  <c:v>283.5</c:v>
                </c:pt>
                <c:pt idx="5670">
                  <c:v>283.55</c:v>
                </c:pt>
                <c:pt idx="5671">
                  <c:v>283.60000000000002</c:v>
                </c:pt>
                <c:pt idx="5672">
                  <c:v>283.64999999999998</c:v>
                </c:pt>
                <c:pt idx="5673">
                  <c:v>283.7</c:v>
                </c:pt>
                <c:pt idx="5674">
                  <c:v>283.75</c:v>
                </c:pt>
                <c:pt idx="5675">
                  <c:v>283.8</c:v>
                </c:pt>
                <c:pt idx="5676">
                  <c:v>283.85000000000002</c:v>
                </c:pt>
                <c:pt idx="5677">
                  <c:v>283.89999999999998</c:v>
                </c:pt>
                <c:pt idx="5678">
                  <c:v>283.95</c:v>
                </c:pt>
                <c:pt idx="5679">
                  <c:v>284</c:v>
                </c:pt>
                <c:pt idx="5680">
                  <c:v>284.05</c:v>
                </c:pt>
                <c:pt idx="5681">
                  <c:v>284.10000000000002</c:v>
                </c:pt>
                <c:pt idx="5682">
                  <c:v>284.14999999999998</c:v>
                </c:pt>
                <c:pt idx="5683">
                  <c:v>284.2</c:v>
                </c:pt>
                <c:pt idx="5684">
                  <c:v>284.25</c:v>
                </c:pt>
                <c:pt idx="5685">
                  <c:v>284.3</c:v>
                </c:pt>
                <c:pt idx="5686">
                  <c:v>284.35000000000002</c:v>
                </c:pt>
                <c:pt idx="5687">
                  <c:v>284.39999999999998</c:v>
                </c:pt>
                <c:pt idx="5688">
                  <c:v>284.45</c:v>
                </c:pt>
                <c:pt idx="5689">
                  <c:v>284.5</c:v>
                </c:pt>
                <c:pt idx="5690">
                  <c:v>284.55</c:v>
                </c:pt>
                <c:pt idx="5691">
                  <c:v>284.60000000000002</c:v>
                </c:pt>
                <c:pt idx="5692">
                  <c:v>284.64999999999998</c:v>
                </c:pt>
                <c:pt idx="5693">
                  <c:v>284.7</c:v>
                </c:pt>
                <c:pt idx="5694">
                  <c:v>284.75</c:v>
                </c:pt>
                <c:pt idx="5695">
                  <c:v>284.8</c:v>
                </c:pt>
                <c:pt idx="5696">
                  <c:v>284.85000000000002</c:v>
                </c:pt>
                <c:pt idx="5697">
                  <c:v>284.89999999999998</c:v>
                </c:pt>
                <c:pt idx="5698">
                  <c:v>284.95</c:v>
                </c:pt>
                <c:pt idx="5699">
                  <c:v>285</c:v>
                </c:pt>
                <c:pt idx="5700">
                  <c:v>285.05</c:v>
                </c:pt>
                <c:pt idx="5701">
                  <c:v>285.10000000000002</c:v>
                </c:pt>
                <c:pt idx="5702">
                  <c:v>285.14999999999998</c:v>
                </c:pt>
                <c:pt idx="5703">
                  <c:v>285.2</c:v>
                </c:pt>
                <c:pt idx="5704">
                  <c:v>285.25</c:v>
                </c:pt>
                <c:pt idx="5705">
                  <c:v>285.3</c:v>
                </c:pt>
                <c:pt idx="5706">
                  <c:v>285.35000000000002</c:v>
                </c:pt>
                <c:pt idx="5707">
                  <c:v>285.39999999999998</c:v>
                </c:pt>
                <c:pt idx="5708">
                  <c:v>285.45</c:v>
                </c:pt>
                <c:pt idx="5709">
                  <c:v>285.5</c:v>
                </c:pt>
                <c:pt idx="5710">
                  <c:v>285.55</c:v>
                </c:pt>
                <c:pt idx="5711">
                  <c:v>285.60000000000002</c:v>
                </c:pt>
                <c:pt idx="5712">
                  <c:v>285.64999999999998</c:v>
                </c:pt>
                <c:pt idx="5713">
                  <c:v>285.7</c:v>
                </c:pt>
                <c:pt idx="5714">
                  <c:v>285.75</c:v>
                </c:pt>
                <c:pt idx="5715">
                  <c:v>285.8</c:v>
                </c:pt>
                <c:pt idx="5716">
                  <c:v>285.85000000000002</c:v>
                </c:pt>
                <c:pt idx="5717">
                  <c:v>285.89999999999998</c:v>
                </c:pt>
                <c:pt idx="5718">
                  <c:v>285.95</c:v>
                </c:pt>
                <c:pt idx="5719">
                  <c:v>286</c:v>
                </c:pt>
                <c:pt idx="5720">
                  <c:v>286.05</c:v>
                </c:pt>
                <c:pt idx="5721">
                  <c:v>286.10000000000002</c:v>
                </c:pt>
                <c:pt idx="5722">
                  <c:v>286.14999999999998</c:v>
                </c:pt>
                <c:pt idx="5723">
                  <c:v>286.2</c:v>
                </c:pt>
                <c:pt idx="5724">
                  <c:v>286.25</c:v>
                </c:pt>
                <c:pt idx="5725">
                  <c:v>286.3</c:v>
                </c:pt>
                <c:pt idx="5726">
                  <c:v>286.35000000000002</c:v>
                </c:pt>
                <c:pt idx="5727">
                  <c:v>286.39999999999998</c:v>
                </c:pt>
                <c:pt idx="5728">
                  <c:v>286.45</c:v>
                </c:pt>
                <c:pt idx="5729">
                  <c:v>286.5</c:v>
                </c:pt>
                <c:pt idx="5730">
                  <c:v>286.55</c:v>
                </c:pt>
                <c:pt idx="5731">
                  <c:v>286.60000000000002</c:v>
                </c:pt>
                <c:pt idx="5732">
                  <c:v>286.64999999999998</c:v>
                </c:pt>
                <c:pt idx="5733">
                  <c:v>286.7</c:v>
                </c:pt>
                <c:pt idx="5734">
                  <c:v>286.75</c:v>
                </c:pt>
                <c:pt idx="5735">
                  <c:v>286.8</c:v>
                </c:pt>
                <c:pt idx="5736">
                  <c:v>286.85000000000002</c:v>
                </c:pt>
                <c:pt idx="5737">
                  <c:v>286.89999999999998</c:v>
                </c:pt>
                <c:pt idx="5738">
                  <c:v>286.95</c:v>
                </c:pt>
                <c:pt idx="5739">
                  <c:v>287</c:v>
                </c:pt>
                <c:pt idx="5740">
                  <c:v>287.05</c:v>
                </c:pt>
                <c:pt idx="5741">
                  <c:v>287.10000000000002</c:v>
                </c:pt>
                <c:pt idx="5742">
                  <c:v>287.14999999999998</c:v>
                </c:pt>
                <c:pt idx="5743">
                  <c:v>287.2</c:v>
                </c:pt>
                <c:pt idx="5744">
                  <c:v>287.25</c:v>
                </c:pt>
                <c:pt idx="5745">
                  <c:v>287.3</c:v>
                </c:pt>
                <c:pt idx="5746">
                  <c:v>287.35000000000002</c:v>
                </c:pt>
                <c:pt idx="5747">
                  <c:v>287.39999999999998</c:v>
                </c:pt>
                <c:pt idx="5748">
                  <c:v>287.45</c:v>
                </c:pt>
                <c:pt idx="5749">
                  <c:v>287.5</c:v>
                </c:pt>
                <c:pt idx="5750">
                  <c:v>287.55</c:v>
                </c:pt>
                <c:pt idx="5751">
                  <c:v>287.60000000000002</c:v>
                </c:pt>
                <c:pt idx="5752">
                  <c:v>287.64999999999998</c:v>
                </c:pt>
                <c:pt idx="5753">
                  <c:v>287.7</c:v>
                </c:pt>
                <c:pt idx="5754">
                  <c:v>287.75</c:v>
                </c:pt>
                <c:pt idx="5755">
                  <c:v>287.8</c:v>
                </c:pt>
                <c:pt idx="5756">
                  <c:v>287.85000000000002</c:v>
                </c:pt>
                <c:pt idx="5757">
                  <c:v>287.89999999999998</c:v>
                </c:pt>
                <c:pt idx="5758">
                  <c:v>287.95</c:v>
                </c:pt>
                <c:pt idx="5759">
                  <c:v>288</c:v>
                </c:pt>
                <c:pt idx="5760">
                  <c:v>288.05</c:v>
                </c:pt>
                <c:pt idx="5761">
                  <c:v>288.10000000000002</c:v>
                </c:pt>
                <c:pt idx="5762">
                  <c:v>288.14999999999998</c:v>
                </c:pt>
                <c:pt idx="5763">
                  <c:v>288.2</c:v>
                </c:pt>
                <c:pt idx="5764">
                  <c:v>288.25</c:v>
                </c:pt>
                <c:pt idx="5765">
                  <c:v>288.3</c:v>
                </c:pt>
                <c:pt idx="5766">
                  <c:v>288.35000000000002</c:v>
                </c:pt>
                <c:pt idx="5767">
                  <c:v>288.39999999999998</c:v>
                </c:pt>
                <c:pt idx="5768">
                  <c:v>288.45</c:v>
                </c:pt>
                <c:pt idx="5769">
                  <c:v>288.5</c:v>
                </c:pt>
                <c:pt idx="5770">
                  <c:v>288.55</c:v>
                </c:pt>
                <c:pt idx="5771">
                  <c:v>288.60000000000002</c:v>
                </c:pt>
                <c:pt idx="5772">
                  <c:v>288.64999999999998</c:v>
                </c:pt>
                <c:pt idx="5773">
                  <c:v>288.7</c:v>
                </c:pt>
                <c:pt idx="5774">
                  <c:v>288.75</c:v>
                </c:pt>
                <c:pt idx="5775">
                  <c:v>288.8</c:v>
                </c:pt>
                <c:pt idx="5776">
                  <c:v>288.85000000000002</c:v>
                </c:pt>
                <c:pt idx="5777">
                  <c:v>288.89999999999998</c:v>
                </c:pt>
                <c:pt idx="5778">
                  <c:v>288.95</c:v>
                </c:pt>
                <c:pt idx="5779">
                  <c:v>289</c:v>
                </c:pt>
                <c:pt idx="5780">
                  <c:v>289.05</c:v>
                </c:pt>
                <c:pt idx="5781">
                  <c:v>289.10000000000002</c:v>
                </c:pt>
                <c:pt idx="5782">
                  <c:v>289.14999999999998</c:v>
                </c:pt>
                <c:pt idx="5783">
                  <c:v>289.2</c:v>
                </c:pt>
                <c:pt idx="5784">
                  <c:v>289.25</c:v>
                </c:pt>
                <c:pt idx="5785">
                  <c:v>289.3</c:v>
                </c:pt>
                <c:pt idx="5786">
                  <c:v>289.35000000000002</c:v>
                </c:pt>
                <c:pt idx="5787">
                  <c:v>289.39999999999998</c:v>
                </c:pt>
                <c:pt idx="5788">
                  <c:v>289.45</c:v>
                </c:pt>
                <c:pt idx="5789">
                  <c:v>289.5</c:v>
                </c:pt>
                <c:pt idx="5790">
                  <c:v>289.55</c:v>
                </c:pt>
                <c:pt idx="5791">
                  <c:v>289.60000000000002</c:v>
                </c:pt>
                <c:pt idx="5792">
                  <c:v>289.64999999999998</c:v>
                </c:pt>
                <c:pt idx="5793">
                  <c:v>289.7</c:v>
                </c:pt>
                <c:pt idx="5794">
                  <c:v>289.75</c:v>
                </c:pt>
                <c:pt idx="5795">
                  <c:v>289.8</c:v>
                </c:pt>
                <c:pt idx="5796">
                  <c:v>289.85000000000002</c:v>
                </c:pt>
                <c:pt idx="5797">
                  <c:v>289.89999999999998</c:v>
                </c:pt>
                <c:pt idx="5798">
                  <c:v>289.95</c:v>
                </c:pt>
                <c:pt idx="5799">
                  <c:v>290</c:v>
                </c:pt>
                <c:pt idx="5800">
                  <c:v>290.05</c:v>
                </c:pt>
                <c:pt idx="5801">
                  <c:v>290.10000000000002</c:v>
                </c:pt>
                <c:pt idx="5802">
                  <c:v>290.14999999999998</c:v>
                </c:pt>
                <c:pt idx="5803">
                  <c:v>290.2</c:v>
                </c:pt>
                <c:pt idx="5804">
                  <c:v>290.25</c:v>
                </c:pt>
                <c:pt idx="5805">
                  <c:v>290.3</c:v>
                </c:pt>
                <c:pt idx="5806">
                  <c:v>290.35000000000002</c:v>
                </c:pt>
                <c:pt idx="5807">
                  <c:v>290.39999999999998</c:v>
                </c:pt>
                <c:pt idx="5808">
                  <c:v>290.45</c:v>
                </c:pt>
                <c:pt idx="5809">
                  <c:v>290.5</c:v>
                </c:pt>
                <c:pt idx="5810">
                  <c:v>290.55</c:v>
                </c:pt>
                <c:pt idx="5811">
                  <c:v>290.60000000000002</c:v>
                </c:pt>
                <c:pt idx="5812">
                  <c:v>290.64999999999998</c:v>
                </c:pt>
                <c:pt idx="5813">
                  <c:v>290.7</c:v>
                </c:pt>
                <c:pt idx="5814">
                  <c:v>290.75</c:v>
                </c:pt>
                <c:pt idx="5815">
                  <c:v>290.8</c:v>
                </c:pt>
                <c:pt idx="5816">
                  <c:v>290.85000000000002</c:v>
                </c:pt>
                <c:pt idx="5817">
                  <c:v>290.89999999999998</c:v>
                </c:pt>
                <c:pt idx="5818">
                  <c:v>290.95</c:v>
                </c:pt>
                <c:pt idx="5819">
                  <c:v>291</c:v>
                </c:pt>
                <c:pt idx="5820">
                  <c:v>291.05</c:v>
                </c:pt>
                <c:pt idx="5821">
                  <c:v>291.10000000000002</c:v>
                </c:pt>
                <c:pt idx="5822">
                  <c:v>291.14999999999998</c:v>
                </c:pt>
                <c:pt idx="5823">
                  <c:v>291.2</c:v>
                </c:pt>
                <c:pt idx="5824">
                  <c:v>291.25</c:v>
                </c:pt>
                <c:pt idx="5825">
                  <c:v>291.3</c:v>
                </c:pt>
                <c:pt idx="5826">
                  <c:v>291.35000000000002</c:v>
                </c:pt>
                <c:pt idx="5827">
                  <c:v>291.39999999999998</c:v>
                </c:pt>
                <c:pt idx="5828">
                  <c:v>291.45</c:v>
                </c:pt>
                <c:pt idx="5829">
                  <c:v>291.5</c:v>
                </c:pt>
                <c:pt idx="5830">
                  <c:v>291.55</c:v>
                </c:pt>
                <c:pt idx="5831">
                  <c:v>291.60000000000002</c:v>
                </c:pt>
                <c:pt idx="5832">
                  <c:v>291.64999999999998</c:v>
                </c:pt>
                <c:pt idx="5833">
                  <c:v>291.7</c:v>
                </c:pt>
                <c:pt idx="5834">
                  <c:v>291.75</c:v>
                </c:pt>
                <c:pt idx="5835">
                  <c:v>291.8</c:v>
                </c:pt>
                <c:pt idx="5836">
                  <c:v>291.85000000000002</c:v>
                </c:pt>
                <c:pt idx="5837">
                  <c:v>291.89999999999998</c:v>
                </c:pt>
                <c:pt idx="5838">
                  <c:v>291.95</c:v>
                </c:pt>
                <c:pt idx="5839">
                  <c:v>292</c:v>
                </c:pt>
                <c:pt idx="5840">
                  <c:v>292.05</c:v>
                </c:pt>
                <c:pt idx="5841">
                  <c:v>292.10000000000002</c:v>
                </c:pt>
                <c:pt idx="5842">
                  <c:v>292.14999999999998</c:v>
                </c:pt>
                <c:pt idx="5843">
                  <c:v>292.2</c:v>
                </c:pt>
                <c:pt idx="5844">
                  <c:v>292.25</c:v>
                </c:pt>
                <c:pt idx="5845">
                  <c:v>292.3</c:v>
                </c:pt>
                <c:pt idx="5846">
                  <c:v>292.35000000000002</c:v>
                </c:pt>
                <c:pt idx="5847">
                  <c:v>292.39999999999998</c:v>
                </c:pt>
                <c:pt idx="5848">
                  <c:v>292.45</c:v>
                </c:pt>
                <c:pt idx="5849">
                  <c:v>292.5</c:v>
                </c:pt>
                <c:pt idx="5850">
                  <c:v>292.55</c:v>
                </c:pt>
                <c:pt idx="5851">
                  <c:v>292.60000000000002</c:v>
                </c:pt>
                <c:pt idx="5852">
                  <c:v>292.64999999999998</c:v>
                </c:pt>
                <c:pt idx="5853">
                  <c:v>292.7</c:v>
                </c:pt>
                <c:pt idx="5854">
                  <c:v>292.75</c:v>
                </c:pt>
                <c:pt idx="5855">
                  <c:v>292.8</c:v>
                </c:pt>
                <c:pt idx="5856">
                  <c:v>292.85000000000002</c:v>
                </c:pt>
                <c:pt idx="5857">
                  <c:v>292.89999999999998</c:v>
                </c:pt>
                <c:pt idx="5858">
                  <c:v>292.95</c:v>
                </c:pt>
                <c:pt idx="5859">
                  <c:v>293</c:v>
                </c:pt>
                <c:pt idx="5860">
                  <c:v>293.05</c:v>
                </c:pt>
                <c:pt idx="5861">
                  <c:v>293.10000000000002</c:v>
                </c:pt>
                <c:pt idx="5862">
                  <c:v>293.14999999999998</c:v>
                </c:pt>
                <c:pt idx="5863">
                  <c:v>293.2</c:v>
                </c:pt>
                <c:pt idx="5864">
                  <c:v>293.25</c:v>
                </c:pt>
                <c:pt idx="5865">
                  <c:v>293.3</c:v>
                </c:pt>
                <c:pt idx="5866">
                  <c:v>293.35000000000002</c:v>
                </c:pt>
                <c:pt idx="5867">
                  <c:v>293.39999999999998</c:v>
                </c:pt>
                <c:pt idx="5868">
                  <c:v>293.45</c:v>
                </c:pt>
                <c:pt idx="5869">
                  <c:v>293.5</c:v>
                </c:pt>
                <c:pt idx="5870">
                  <c:v>293.55</c:v>
                </c:pt>
                <c:pt idx="5871">
                  <c:v>293.60000000000002</c:v>
                </c:pt>
                <c:pt idx="5872">
                  <c:v>293.64999999999998</c:v>
                </c:pt>
                <c:pt idx="5873">
                  <c:v>293.7</c:v>
                </c:pt>
                <c:pt idx="5874">
                  <c:v>293.75</c:v>
                </c:pt>
                <c:pt idx="5875">
                  <c:v>293.8</c:v>
                </c:pt>
                <c:pt idx="5876">
                  <c:v>293.85000000000002</c:v>
                </c:pt>
                <c:pt idx="5877">
                  <c:v>293.89999999999998</c:v>
                </c:pt>
                <c:pt idx="5878">
                  <c:v>293.95</c:v>
                </c:pt>
                <c:pt idx="5879">
                  <c:v>294</c:v>
                </c:pt>
                <c:pt idx="5880">
                  <c:v>294.05</c:v>
                </c:pt>
                <c:pt idx="5881">
                  <c:v>294.10000000000002</c:v>
                </c:pt>
                <c:pt idx="5882">
                  <c:v>294.14999999999998</c:v>
                </c:pt>
                <c:pt idx="5883">
                  <c:v>294.2</c:v>
                </c:pt>
                <c:pt idx="5884">
                  <c:v>294.25</c:v>
                </c:pt>
                <c:pt idx="5885">
                  <c:v>294.3</c:v>
                </c:pt>
                <c:pt idx="5886">
                  <c:v>294.35000000000002</c:v>
                </c:pt>
                <c:pt idx="5887">
                  <c:v>294.39999999999998</c:v>
                </c:pt>
                <c:pt idx="5888">
                  <c:v>294.45</c:v>
                </c:pt>
                <c:pt idx="5889">
                  <c:v>294.5</c:v>
                </c:pt>
                <c:pt idx="5890">
                  <c:v>294.55</c:v>
                </c:pt>
                <c:pt idx="5891">
                  <c:v>294.60000000000002</c:v>
                </c:pt>
                <c:pt idx="5892">
                  <c:v>294.64999999999998</c:v>
                </c:pt>
                <c:pt idx="5893">
                  <c:v>294.7</c:v>
                </c:pt>
                <c:pt idx="5894">
                  <c:v>294.75</c:v>
                </c:pt>
                <c:pt idx="5895">
                  <c:v>294.8</c:v>
                </c:pt>
                <c:pt idx="5896">
                  <c:v>294.85000000000002</c:v>
                </c:pt>
                <c:pt idx="5897">
                  <c:v>294.89999999999998</c:v>
                </c:pt>
                <c:pt idx="5898">
                  <c:v>294.95</c:v>
                </c:pt>
                <c:pt idx="5899">
                  <c:v>295</c:v>
                </c:pt>
                <c:pt idx="5900">
                  <c:v>295.05</c:v>
                </c:pt>
                <c:pt idx="5901">
                  <c:v>295.10000000000002</c:v>
                </c:pt>
                <c:pt idx="5902">
                  <c:v>295.14999999999998</c:v>
                </c:pt>
                <c:pt idx="5903">
                  <c:v>295.2</c:v>
                </c:pt>
                <c:pt idx="5904">
                  <c:v>295.25</c:v>
                </c:pt>
                <c:pt idx="5905">
                  <c:v>295.3</c:v>
                </c:pt>
                <c:pt idx="5906">
                  <c:v>295.35000000000002</c:v>
                </c:pt>
                <c:pt idx="5907">
                  <c:v>295.39999999999998</c:v>
                </c:pt>
                <c:pt idx="5908">
                  <c:v>295.45</c:v>
                </c:pt>
                <c:pt idx="5909">
                  <c:v>295.5</c:v>
                </c:pt>
                <c:pt idx="5910">
                  <c:v>295.55</c:v>
                </c:pt>
                <c:pt idx="5911">
                  <c:v>295.60000000000002</c:v>
                </c:pt>
                <c:pt idx="5912">
                  <c:v>295.64999999999998</c:v>
                </c:pt>
                <c:pt idx="5913">
                  <c:v>295.7</c:v>
                </c:pt>
                <c:pt idx="5914">
                  <c:v>295.75</c:v>
                </c:pt>
                <c:pt idx="5915">
                  <c:v>295.8</c:v>
                </c:pt>
                <c:pt idx="5916">
                  <c:v>295.85000000000002</c:v>
                </c:pt>
                <c:pt idx="5917">
                  <c:v>295.89999999999998</c:v>
                </c:pt>
                <c:pt idx="5918">
                  <c:v>295.95</c:v>
                </c:pt>
                <c:pt idx="5919">
                  <c:v>296</c:v>
                </c:pt>
                <c:pt idx="5920">
                  <c:v>296.05</c:v>
                </c:pt>
                <c:pt idx="5921">
                  <c:v>296.10000000000002</c:v>
                </c:pt>
                <c:pt idx="5922">
                  <c:v>296.14999999999998</c:v>
                </c:pt>
                <c:pt idx="5923">
                  <c:v>296.2</c:v>
                </c:pt>
                <c:pt idx="5924">
                  <c:v>296.25</c:v>
                </c:pt>
                <c:pt idx="5925">
                  <c:v>296.3</c:v>
                </c:pt>
                <c:pt idx="5926">
                  <c:v>296.35000000000002</c:v>
                </c:pt>
                <c:pt idx="5927">
                  <c:v>296.39999999999998</c:v>
                </c:pt>
                <c:pt idx="5928">
                  <c:v>296.45</c:v>
                </c:pt>
                <c:pt idx="5929">
                  <c:v>296.5</c:v>
                </c:pt>
                <c:pt idx="5930">
                  <c:v>296.55</c:v>
                </c:pt>
                <c:pt idx="5931">
                  <c:v>296.60000000000002</c:v>
                </c:pt>
                <c:pt idx="5932">
                  <c:v>296.64999999999998</c:v>
                </c:pt>
                <c:pt idx="5933">
                  <c:v>296.7</c:v>
                </c:pt>
                <c:pt idx="5934">
                  <c:v>296.75</c:v>
                </c:pt>
                <c:pt idx="5935">
                  <c:v>296.8</c:v>
                </c:pt>
                <c:pt idx="5936">
                  <c:v>296.85000000000002</c:v>
                </c:pt>
                <c:pt idx="5937">
                  <c:v>296.89999999999998</c:v>
                </c:pt>
                <c:pt idx="5938">
                  <c:v>296.95</c:v>
                </c:pt>
                <c:pt idx="5939">
                  <c:v>297</c:v>
                </c:pt>
                <c:pt idx="5940">
                  <c:v>297.05</c:v>
                </c:pt>
                <c:pt idx="5941">
                  <c:v>297.10000000000002</c:v>
                </c:pt>
                <c:pt idx="5942">
                  <c:v>297.14999999999998</c:v>
                </c:pt>
                <c:pt idx="5943">
                  <c:v>297.2</c:v>
                </c:pt>
                <c:pt idx="5944">
                  <c:v>297.25</c:v>
                </c:pt>
                <c:pt idx="5945">
                  <c:v>297.3</c:v>
                </c:pt>
                <c:pt idx="5946">
                  <c:v>297.35000000000002</c:v>
                </c:pt>
                <c:pt idx="5947">
                  <c:v>297.39999999999998</c:v>
                </c:pt>
                <c:pt idx="5948">
                  <c:v>297.45</c:v>
                </c:pt>
                <c:pt idx="5949">
                  <c:v>297.5</c:v>
                </c:pt>
                <c:pt idx="5950">
                  <c:v>297.55</c:v>
                </c:pt>
                <c:pt idx="5951">
                  <c:v>297.60000000000002</c:v>
                </c:pt>
                <c:pt idx="5952">
                  <c:v>297.64999999999998</c:v>
                </c:pt>
                <c:pt idx="5953">
                  <c:v>297.7</c:v>
                </c:pt>
                <c:pt idx="5954">
                  <c:v>297.75</c:v>
                </c:pt>
                <c:pt idx="5955">
                  <c:v>297.8</c:v>
                </c:pt>
                <c:pt idx="5956">
                  <c:v>297.85000000000002</c:v>
                </c:pt>
                <c:pt idx="5957">
                  <c:v>297.89999999999998</c:v>
                </c:pt>
                <c:pt idx="5958">
                  <c:v>297.95</c:v>
                </c:pt>
                <c:pt idx="5959">
                  <c:v>298</c:v>
                </c:pt>
                <c:pt idx="5960">
                  <c:v>298.05</c:v>
                </c:pt>
                <c:pt idx="5961">
                  <c:v>298.10000000000002</c:v>
                </c:pt>
                <c:pt idx="5962">
                  <c:v>298.14999999999998</c:v>
                </c:pt>
                <c:pt idx="5963">
                  <c:v>298.2</c:v>
                </c:pt>
                <c:pt idx="5964">
                  <c:v>298.25</c:v>
                </c:pt>
                <c:pt idx="5965">
                  <c:v>298.3</c:v>
                </c:pt>
                <c:pt idx="5966">
                  <c:v>298.35000000000002</c:v>
                </c:pt>
                <c:pt idx="5967">
                  <c:v>298.39999999999998</c:v>
                </c:pt>
                <c:pt idx="5968">
                  <c:v>298.45</c:v>
                </c:pt>
                <c:pt idx="5969">
                  <c:v>298.5</c:v>
                </c:pt>
                <c:pt idx="5970">
                  <c:v>298.55</c:v>
                </c:pt>
                <c:pt idx="5971">
                  <c:v>298.60000000000002</c:v>
                </c:pt>
                <c:pt idx="5972">
                  <c:v>298.64999999999998</c:v>
                </c:pt>
                <c:pt idx="5973">
                  <c:v>298.7</c:v>
                </c:pt>
                <c:pt idx="5974">
                  <c:v>298.75</c:v>
                </c:pt>
                <c:pt idx="5975">
                  <c:v>298.8</c:v>
                </c:pt>
                <c:pt idx="5976">
                  <c:v>298.85000000000002</c:v>
                </c:pt>
                <c:pt idx="5977">
                  <c:v>298.89999999999998</c:v>
                </c:pt>
                <c:pt idx="5978">
                  <c:v>298.95</c:v>
                </c:pt>
                <c:pt idx="5979">
                  <c:v>299</c:v>
                </c:pt>
                <c:pt idx="5980">
                  <c:v>299.05</c:v>
                </c:pt>
                <c:pt idx="5981">
                  <c:v>299.10000000000002</c:v>
                </c:pt>
                <c:pt idx="5982">
                  <c:v>299.14999999999998</c:v>
                </c:pt>
                <c:pt idx="5983">
                  <c:v>299.2</c:v>
                </c:pt>
                <c:pt idx="5984">
                  <c:v>299.25</c:v>
                </c:pt>
                <c:pt idx="5985">
                  <c:v>299.3</c:v>
                </c:pt>
                <c:pt idx="5986">
                  <c:v>299.35000000000002</c:v>
                </c:pt>
                <c:pt idx="5987">
                  <c:v>299.39999999999998</c:v>
                </c:pt>
                <c:pt idx="5988">
                  <c:v>299.45</c:v>
                </c:pt>
                <c:pt idx="5989">
                  <c:v>299.5</c:v>
                </c:pt>
                <c:pt idx="5990">
                  <c:v>299.55</c:v>
                </c:pt>
                <c:pt idx="5991">
                  <c:v>299.60000000000002</c:v>
                </c:pt>
                <c:pt idx="5992">
                  <c:v>299.64999999999998</c:v>
                </c:pt>
                <c:pt idx="5993">
                  <c:v>299.7</c:v>
                </c:pt>
                <c:pt idx="5994">
                  <c:v>299.75</c:v>
                </c:pt>
                <c:pt idx="5995">
                  <c:v>299.8</c:v>
                </c:pt>
                <c:pt idx="5996">
                  <c:v>299.85000000000002</c:v>
                </c:pt>
                <c:pt idx="5997">
                  <c:v>299.89999999999998</c:v>
                </c:pt>
                <c:pt idx="5998">
                  <c:v>299.95</c:v>
                </c:pt>
                <c:pt idx="5999">
                  <c:v>300</c:v>
                </c:pt>
                <c:pt idx="6000">
                  <c:v>300.05</c:v>
                </c:pt>
                <c:pt idx="6001">
                  <c:v>300.10000000000002</c:v>
                </c:pt>
                <c:pt idx="6002">
                  <c:v>300.14999999999998</c:v>
                </c:pt>
                <c:pt idx="6003">
                  <c:v>300.2</c:v>
                </c:pt>
                <c:pt idx="6004">
                  <c:v>300.25</c:v>
                </c:pt>
                <c:pt idx="6005">
                  <c:v>300.3</c:v>
                </c:pt>
                <c:pt idx="6006">
                  <c:v>300.35000000000002</c:v>
                </c:pt>
                <c:pt idx="6007">
                  <c:v>300.39999999999998</c:v>
                </c:pt>
                <c:pt idx="6008">
                  <c:v>300.45</c:v>
                </c:pt>
                <c:pt idx="6009">
                  <c:v>300.5</c:v>
                </c:pt>
                <c:pt idx="6010">
                  <c:v>300.55</c:v>
                </c:pt>
                <c:pt idx="6011">
                  <c:v>300.60000000000002</c:v>
                </c:pt>
                <c:pt idx="6012">
                  <c:v>300.64999999999998</c:v>
                </c:pt>
                <c:pt idx="6013">
                  <c:v>300.7</c:v>
                </c:pt>
                <c:pt idx="6014">
                  <c:v>300.75</c:v>
                </c:pt>
                <c:pt idx="6015">
                  <c:v>300.8</c:v>
                </c:pt>
                <c:pt idx="6016">
                  <c:v>300.85000000000002</c:v>
                </c:pt>
                <c:pt idx="6017">
                  <c:v>300.89999999999998</c:v>
                </c:pt>
                <c:pt idx="6018">
                  <c:v>300.95</c:v>
                </c:pt>
                <c:pt idx="6019">
                  <c:v>301</c:v>
                </c:pt>
                <c:pt idx="6020">
                  <c:v>301.05</c:v>
                </c:pt>
                <c:pt idx="6021">
                  <c:v>301.10000000000002</c:v>
                </c:pt>
                <c:pt idx="6022">
                  <c:v>301.14999999999998</c:v>
                </c:pt>
                <c:pt idx="6023">
                  <c:v>301.2</c:v>
                </c:pt>
                <c:pt idx="6024">
                  <c:v>301.25</c:v>
                </c:pt>
                <c:pt idx="6025">
                  <c:v>301.3</c:v>
                </c:pt>
                <c:pt idx="6026">
                  <c:v>301.35000000000002</c:v>
                </c:pt>
                <c:pt idx="6027">
                  <c:v>301.39999999999998</c:v>
                </c:pt>
                <c:pt idx="6028">
                  <c:v>301.45</c:v>
                </c:pt>
                <c:pt idx="6029">
                  <c:v>301.5</c:v>
                </c:pt>
                <c:pt idx="6030">
                  <c:v>301.55</c:v>
                </c:pt>
                <c:pt idx="6031">
                  <c:v>301.60000000000002</c:v>
                </c:pt>
                <c:pt idx="6032">
                  <c:v>301.64999999999998</c:v>
                </c:pt>
                <c:pt idx="6033">
                  <c:v>301.7</c:v>
                </c:pt>
                <c:pt idx="6034">
                  <c:v>301.75</c:v>
                </c:pt>
                <c:pt idx="6035">
                  <c:v>301.8</c:v>
                </c:pt>
                <c:pt idx="6036">
                  <c:v>301.85000000000002</c:v>
                </c:pt>
                <c:pt idx="6037">
                  <c:v>301.89999999999998</c:v>
                </c:pt>
                <c:pt idx="6038">
                  <c:v>301.95</c:v>
                </c:pt>
                <c:pt idx="6039">
                  <c:v>302</c:v>
                </c:pt>
                <c:pt idx="6040">
                  <c:v>302.05</c:v>
                </c:pt>
                <c:pt idx="6041">
                  <c:v>302.10000000000002</c:v>
                </c:pt>
                <c:pt idx="6042">
                  <c:v>302.14999999999998</c:v>
                </c:pt>
                <c:pt idx="6043">
                  <c:v>302.2</c:v>
                </c:pt>
                <c:pt idx="6044">
                  <c:v>302.25</c:v>
                </c:pt>
                <c:pt idx="6045">
                  <c:v>302.3</c:v>
                </c:pt>
                <c:pt idx="6046">
                  <c:v>302.35000000000002</c:v>
                </c:pt>
                <c:pt idx="6047">
                  <c:v>302.39999999999998</c:v>
                </c:pt>
                <c:pt idx="6048">
                  <c:v>302.45</c:v>
                </c:pt>
                <c:pt idx="6049">
                  <c:v>302.5</c:v>
                </c:pt>
                <c:pt idx="6050">
                  <c:v>302.55</c:v>
                </c:pt>
                <c:pt idx="6051">
                  <c:v>302.60000000000002</c:v>
                </c:pt>
                <c:pt idx="6052">
                  <c:v>302.64999999999998</c:v>
                </c:pt>
                <c:pt idx="6053">
                  <c:v>302.7</c:v>
                </c:pt>
                <c:pt idx="6054">
                  <c:v>302.75</c:v>
                </c:pt>
                <c:pt idx="6055">
                  <c:v>302.8</c:v>
                </c:pt>
                <c:pt idx="6056">
                  <c:v>302.85000000000002</c:v>
                </c:pt>
                <c:pt idx="6057">
                  <c:v>302.89999999999998</c:v>
                </c:pt>
                <c:pt idx="6058">
                  <c:v>302.95</c:v>
                </c:pt>
                <c:pt idx="6059">
                  <c:v>303</c:v>
                </c:pt>
                <c:pt idx="6060">
                  <c:v>303.05</c:v>
                </c:pt>
                <c:pt idx="6061">
                  <c:v>303.10000000000002</c:v>
                </c:pt>
                <c:pt idx="6062">
                  <c:v>303.14999999999998</c:v>
                </c:pt>
                <c:pt idx="6063">
                  <c:v>303.2</c:v>
                </c:pt>
                <c:pt idx="6064">
                  <c:v>303.25</c:v>
                </c:pt>
                <c:pt idx="6065">
                  <c:v>303.3</c:v>
                </c:pt>
                <c:pt idx="6066">
                  <c:v>303.35000000000002</c:v>
                </c:pt>
                <c:pt idx="6067">
                  <c:v>303.39999999999998</c:v>
                </c:pt>
                <c:pt idx="6068">
                  <c:v>303.45</c:v>
                </c:pt>
                <c:pt idx="6069">
                  <c:v>303.5</c:v>
                </c:pt>
                <c:pt idx="6070">
                  <c:v>303.55</c:v>
                </c:pt>
                <c:pt idx="6071">
                  <c:v>303.60000000000002</c:v>
                </c:pt>
                <c:pt idx="6072">
                  <c:v>303.64999999999998</c:v>
                </c:pt>
                <c:pt idx="6073">
                  <c:v>303.7</c:v>
                </c:pt>
                <c:pt idx="6074">
                  <c:v>303.75</c:v>
                </c:pt>
                <c:pt idx="6075">
                  <c:v>303.8</c:v>
                </c:pt>
                <c:pt idx="6076">
                  <c:v>303.85000000000002</c:v>
                </c:pt>
                <c:pt idx="6077">
                  <c:v>303.89999999999998</c:v>
                </c:pt>
                <c:pt idx="6078">
                  <c:v>303.95</c:v>
                </c:pt>
                <c:pt idx="6079">
                  <c:v>304</c:v>
                </c:pt>
                <c:pt idx="6080">
                  <c:v>304.05</c:v>
                </c:pt>
                <c:pt idx="6081">
                  <c:v>304.10000000000002</c:v>
                </c:pt>
                <c:pt idx="6082">
                  <c:v>304.14999999999998</c:v>
                </c:pt>
                <c:pt idx="6083">
                  <c:v>304.2</c:v>
                </c:pt>
                <c:pt idx="6084">
                  <c:v>304.25</c:v>
                </c:pt>
                <c:pt idx="6085">
                  <c:v>304.3</c:v>
                </c:pt>
                <c:pt idx="6086">
                  <c:v>304.35000000000002</c:v>
                </c:pt>
                <c:pt idx="6087">
                  <c:v>304.39999999999998</c:v>
                </c:pt>
                <c:pt idx="6088">
                  <c:v>304.45</c:v>
                </c:pt>
                <c:pt idx="6089">
                  <c:v>304.5</c:v>
                </c:pt>
                <c:pt idx="6090">
                  <c:v>304.55</c:v>
                </c:pt>
                <c:pt idx="6091">
                  <c:v>304.60000000000002</c:v>
                </c:pt>
                <c:pt idx="6092">
                  <c:v>304.64999999999998</c:v>
                </c:pt>
                <c:pt idx="6093">
                  <c:v>304.7</c:v>
                </c:pt>
                <c:pt idx="6094">
                  <c:v>304.75</c:v>
                </c:pt>
                <c:pt idx="6095">
                  <c:v>304.8</c:v>
                </c:pt>
                <c:pt idx="6096">
                  <c:v>304.85000000000002</c:v>
                </c:pt>
                <c:pt idx="6097">
                  <c:v>304.89999999999998</c:v>
                </c:pt>
                <c:pt idx="6098">
                  <c:v>304.95</c:v>
                </c:pt>
                <c:pt idx="6099">
                  <c:v>305</c:v>
                </c:pt>
                <c:pt idx="6100">
                  <c:v>305.05</c:v>
                </c:pt>
                <c:pt idx="6101">
                  <c:v>305.10000000000002</c:v>
                </c:pt>
                <c:pt idx="6102">
                  <c:v>305.14999999999998</c:v>
                </c:pt>
                <c:pt idx="6103">
                  <c:v>305.2</c:v>
                </c:pt>
                <c:pt idx="6104">
                  <c:v>305.25</c:v>
                </c:pt>
                <c:pt idx="6105">
                  <c:v>305.3</c:v>
                </c:pt>
                <c:pt idx="6106">
                  <c:v>305.35000000000002</c:v>
                </c:pt>
                <c:pt idx="6107">
                  <c:v>305.39999999999998</c:v>
                </c:pt>
                <c:pt idx="6108">
                  <c:v>305.45</c:v>
                </c:pt>
                <c:pt idx="6109">
                  <c:v>305.5</c:v>
                </c:pt>
                <c:pt idx="6110">
                  <c:v>305.55</c:v>
                </c:pt>
                <c:pt idx="6111">
                  <c:v>305.60000000000002</c:v>
                </c:pt>
                <c:pt idx="6112">
                  <c:v>305.64999999999998</c:v>
                </c:pt>
                <c:pt idx="6113">
                  <c:v>305.7</c:v>
                </c:pt>
                <c:pt idx="6114">
                  <c:v>305.75</c:v>
                </c:pt>
                <c:pt idx="6115">
                  <c:v>305.8</c:v>
                </c:pt>
                <c:pt idx="6116">
                  <c:v>305.85000000000002</c:v>
                </c:pt>
                <c:pt idx="6117">
                  <c:v>305.89999999999998</c:v>
                </c:pt>
                <c:pt idx="6118">
                  <c:v>305.95</c:v>
                </c:pt>
                <c:pt idx="6119">
                  <c:v>306</c:v>
                </c:pt>
                <c:pt idx="6120">
                  <c:v>306.05</c:v>
                </c:pt>
                <c:pt idx="6121">
                  <c:v>306.10000000000002</c:v>
                </c:pt>
                <c:pt idx="6122">
                  <c:v>306.14999999999998</c:v>
                </c:pt>
                <c:pt idx="6123">
                  <c:v>306.2</c:v>
                </c:pt>
                <c:pt idx="6124">
                  <c:v>306.25</c:v>
                </c:pt>
                <c:pt idx="6125">
                  <c:v>306.3</c:v>
                </c:pt>
                <c:pt idx="6126">
                  <c:v>306.35000000000002</c:v>
                </c:pt>
                <c:pt idx="6127">
                  <c:v>306.39999999999998</c:v>
                </c:pt>
                <c:pt idx="6128">
                  <c:v>306.45</c:v>
                </c:pt>
                <c:pt idx="6129">
                  <c:v>306.5</c:v>
                </c:pt>
                <c:pt idx="6130">
                  <c:v>306.55</c:v>
                </c:pt>
                <c:pt idx="6131">
                  <c:v>306.60000000000002</c:v>
                </c:pt>
                <c:pt idx="6132">
                  <c:v>306.64999999999998</c:v>
                </c:pt>
                <c:pt idx="6133">
                  <c:v>306.7</c:v>
                </c:pt>
                <c:pt idx="6134">
                  <c:v>306.75</c:v>
                </c:pt>
                <c:pt idx="6135">
                  <c:v>306.8</c:v>
                </c:pt>
                <c:pt idx="6136">
                  <c:v>306.85000000000002</c:v>
                </c:pt>
                <c:pt idx="6137">
                  <c:v>306.89999999999998</c:v>
                </c:pt>
                <c:pt idx="6138">
                  <c:v>306.95</c:v>
                </c:pt>
                <c:pt idx="6139">
                  <c:v>307</c:v>
                </c:pt>
                <c:pt idx="6140">
                  <c:v>307.05</c:v>
                </c:pt>
                <c:pt idx="6141">
                  <c:v>307.10000000000002</c:v>
                </c:pt>
                <c:pt idx="6142">
                  <c:v>307.14999999999998</c:v>
                </c:pt>
                <c:pt idx="6143">
                  <c:v>307.2</c:v>
                </c:pt>
                <c:pt idx="6144">
                  <c:v>307.25</c:v>
                </c:pt>
                <c:pt idx="6145">
                  <c:v>307.3</c:v>
                </c:pt>
                <c:pt idx="6146">
                  <c:v>307.35000000000002</c:v>
                </c:pt>
                <c:pt idx="6147">
                  <c:v>307.39999999999998</c:v>
                </c:pt>
                <c:pt idx="6148">
                  <c:v>307.45</c:v>
                </c:pt>
                <c:pt idx="6149">
                  <c:v>307.5</c:v>
                </c:pt>
                <c:pt idx="6150">
                  <c:v>307.55</c:v>
                </c:pt>
                <c:pt idx="6151">
                  <c:v>307.60000000000002</c:v>
                </c:pt>
                <c:pt idx="6152">
                  <c:v>307.64999999999998</c:v>
                </c:pt>
                <c:pt idx="6153">
                  <c:v>307.7</c:v>
                </c:pt>
                <c:pt idx="6154">
                  <c:v>307.75</c:v>
                </c:pt>
                <c:pt idx="6155">
                  <c:v>307.8</c:v>
                </c:pt>
                <c:pt idx="6156">
                  <c:v>307.85000000000002</c:v>
                </c:pt>
                <c:pt idx="6157">
                  <c:v>307.89999999999998</c:v>
                </c:pt>
                <c:pt idx="6158">
                  <c:v>307.95</c:v>
                </c:pt>
                <c:pt idx="6159">
                  <c:v>308</c:v>
                </c:pt>
                <c:pt idx="6160">
                  <c:v>308.05</c:v>
                </c:pt>
                <c:pt idx="6161">
                  <c:v>308.10000000000002</c:v>
                </c:pt>
                <c:pt idx="6162">
                  <c:v>308.14999999999998</c:v>
                </c:pt>
                <c:pt idx="6163">
                  <c:v>308.2</c:v>
                </c:pt>
                <c:pt idx="6164">
                  <c:v>308.25</c:v>
                </c:pt>
                <c:pt idx="6165">
                  <c:v>308.3</c:v>
                </c:pt>
                <c:pt idx="6166">
                  <c:v>308.35000000000002</c:v>
                </c:pt>
                <c:pt idx="6167">
                  <c:v>308.39999999999998</c:v>
                </c:pt>
                <c:pt idx="6168">
                  <c:v>308.45</c:v>
                </c:pt>
                <c:pt idx="6169">
                  <c:v>308.5</c:v>
                </c:pt>
                <c:pt idx="6170">
                  <c:v>308.55</c:v>
                </c:pt>
                <c:pt idx="6171">
                  <c:v>308.60000000000002</c:v>
                </c:pt>
                <c:pt idx="6172">
                  <c:v>308.64999999999998</c:v>
                </c:pt>
                <c:pt idx="6173">
                  <c:v>308.7</c:v>
                </c:pt>
                <c:pt idx="6174">
                  <c:v>308.75</c:v>
                </c:pt>
                <c:pt idx="6175">
                  <c:v>308.8</c:v>
                </c:pt>
                <c:pt idx="6176">
                  <c:v>308.85000000000002</c:v>
                </c:pt>
                <c:pt idx="6177">
                  <c:v>308.89999999999998</c:v>
                </c:pt>
                <c:pt idx="6178">
                  <c:v>308.95</c:v>
                </c:pt>
                <c:pt idx="6179">
                  <c:v>309</c:v>
                </c:pt>
                <c:pt idx="6180">
                  <c:v>309.05</c:v>
                </c:pt>
                <c:pt idx="6181">
                  <c:v>309.10000000000002</c:v>
                </c:pt>
                <c:pt idx="6182">
                  <c:v>309.14999999999998</c:v>
                </c:pt>
                <c:pt idx="6183">
                  <c:v>309.2</c:v>
                </c:pt>
                <c:pt idx="6184">
                  <c:v>309.25</c:v>
                </c:pt>
                <c:pt idx="6185">
                  <c:v>309.3</c:v>
                </c:pt>
                <c:pt idx="6186">
                  <c:v>309.35000000000002</c:v>
                </c:pt>
                <c:pt idx="6187">
                  <c:v>309.39999999999998</c:v>
                </c:pt>
                <c:pt idx="6188">
                  <c:v>309.45</c:v>
                </c:pt>
                <c:pt idx="6189">
                  <c:v>309.5</c:v>
                </c:pt>
                <c:pt idx="6190">
                  <c:v>309.55</c:v>
                </c:pt>
                <c:pt idx="6191">
                  <c:v>309.60000000000002</c:v>
                </c:pt>
                <c:pt idx="6192">
                  <c:v>309.64999999999998</c:v>
                </c:pt>
                <c:pt idx="6193">
                  <c:v>309.7</c:v>
                </c:pt>
                <c:pt idx="6194">
                  <c:v>309.75</c:v>
                </c:pt>
                <c:pt idx="6195">
                  <c:v>309.8</c:v>
                </c:pt>
                <c:pt idx="6196">
                  <c:v>309.85000000000002</c:v>
                </c:pt>
                <c:pt idx="6197">
                  <c:v>309.89999999999998</c:v>
                </c:pt>
                <c:pt idx="6198">
                  <c:v>309.95</c:v>
                </c:pt>
                <c:pt idx="6199">
                  <c:v>310</c:v>
                </c:pt>
                <c:pt idx="6200">
                  <c:v>310.05</c:v>
                </c:pt>
                <c:pt idx="6201">
                  <c:v>310.10000000000002</c:v>
                </c:pt>
                <c:pt idx="6202">
                  <c:v>310.14999999999998</c:v>
                </c:pt>
                <c:pt idx="6203">
                  <c:v>310.2</c:v>
                </c:pt>
                <c:pt idx="6204">
                  <c:v>310.25</c:v>
                </c:pt>
                <c:pt idx="6205">
                  <c:v>310.3</c:v>
                </c:pt>
                <c:pt idx="6206">
                  <c:v>310.35000000000002</c:v>
                </c:pt>
                <c:pt idx="6207">
                  <c:v>310.39999999999998</c:v>
                </c:pt>
                <c:pt idx="6208">
                  <c:v>310.45</c:v>
                </c:pt>
                <c:pt idx="6209">
                  <c:v>310.5</c:v>
                </c:pt>
                <c:pt idx="6210">
                  <c:v>310.55</c:v>
                </c:pt>
                <c:pt idx="6211">
                  <c:v>310.60000000000002</c:v>
                </c:pt>
                <c:pt idx="6212">
                  <c:v>310.64999999999998</c:v>
                </c:pt>
                <c:pt idx="6213">
                  <c:v>310.7</c:v>
                </c:pt>
                <c:pt idx="6214">
                  <c:v>310.75</c:v>
                </c:pt>
                <c:pt idx="6215">
                  <c:v>310.8</c:v>
                </c:pt>
                <c:pt idx="6216">
                  <c:v>310.85000000000002</c:v>
                </c:pt>
                <c:pt idx="6217">
                  <c:v>310.89999999999998</c:v>
                </c:pt>
                <c:pt idx="6218">
                  <c:v>310.95</c:v>
                </c:pt>
                <c:pt idx="6219">
                  <c:v>311</c:v>
                </c:pt>
                <c:pt idx="6220">
                  <c:v>311.05</c:v>
                </c:pt>
                <c:pt idx="6221">
                  <c:v>311.10000000000002</c:v>
                </c:pt>
                <c:pt idx="6222">
                  <c:v>311.14999999999998</c:v>
                </c:pt>
                <c:pt idx="6223">
                  <c:v>311.2</c:v>
                </c:pt>
                <c:pt idx="6224">
                  <c:v>311.25</c:v>
                </c:pt>
                <c:pt idx="6225">
                  <c:v>311.3</c:v>
                </c:pt>
                <c:pt idx="6226">
                  <c:v>311.35000000000002</c:v>
                </c:pt>
                <c:pt idx="6227">
                  <c:v>311.39999999999998</c:v>
                </c:pt>
                <c:pt idx="6228">
                  <c:v>311.45</c:v>
                </c:pt>
                <c:pt idx="6229">
                  <c:v>311.5</c:v>
                </c:pt>
                <c:pt idx="6230">
                  <c:v>311.55</c:v>
                </c:pt>
                <c:pt idx="6231">
                  <c:v>311.60000000000002</c:v>
                </c:pt>
                <c:pt idx="6232">
                  <c:v>311.64999999999998</c:v>
                </c:pt>
                <c:pt idx="6233">
                  <c:v>311.7</c:v>
                </c:pt>
                <c:pt idx="6234">
                  <c:v>311.75</c:v>
                </c:pt>
                <c:pt idx="6235">
                  <c:v>311.8</c:v>
                </c:pt>
                <c:pt idx="6236">
                  <c:v>311.85000000000002</c:v>
                </c:pt>
                <c:pt idx="6237">
                  <c:v>311.89999999999998</c:v>
                </c:pt>
                <c:pt idx="6238">
                  <c:v>311.95</c:v>
                </c:pt>
                <c:pt idx="6239">
                  <c:v>312</c:v>
                </c:pt>
                <c:pt idx="6240">
                  <c:v>312.05</c:v>
                </c:pt>
                <c:pt idx="6241">
                  <c:v>312.10000000000002</c:v>
                </c:pt>
                <c:pt idx="6242">
                  <c:v>312.14999999999998</c:v>
                </c:pt>
                <c:pt idx="6243">
                  <c:v>312.2</c:v>
                </c:pt>
                <c:pt idx="6244">
                  <c:v>312.25</c:v>
                </c:pt>
                <c:pt idx="6245">
                  <c:v>312.3</c:v>
                </c:pt>
                <c:pt idx="6246">
                  <c:v>312.35000000000002</c:v>
                </c:pt>
                <c:pt idx="6247">
                  <c:v>312.39999999999998</c:v>
                </c:pt>
                <c:pt idx="6248">
                  <c:v>312.45</c:v>
                </c:pt>
                <c:pt idx="6249">
                  <c:v>312.5</c:v>
                </c:pt>
                <c:pt idx="6250">
                  <c:v>312.55</c:v>
                </c:pt>
                <c:pt idx="6251">
                  <c:v>312.60000000000002</c:v>
                </c:pt>
                <c:pt idx="6252">
                  <c:v>312.64999999999998</c:v>
                </c:pt>
                <c:pt idx="6253">
                  <c:v>312.7</c:v>
                </c:pt>
                <c:pt idx="6254">
                  <c:v>312.75</c:v>
                </c:pt>
                <c:pt idx="6255">
                  <c:v>312.8</c:v>
                </c:pt>
                <c:pt idx="6256">
                  <c:v>312.85000000000002</c:v>
                </c:pt>
                <c:pt idx="6257">
                  <c:v>312.89999999999998</c:v>
                </c:pt>
                <c:pt idx="6258">
                  <c:v>312.95</c:v>
                </c:pt>
                <c:pt idx="6259">
                  <c:v>313</c:v>
                </c:pt>
                <c:pt idx="6260">
                  <c:v>313.05</c:v>
                </c:pt>
                <c:pt idx="6261">
                  <c:v>313.10000000000002</c:v>
                </c:pt>
                <c:pt idx="6262">
                  <c:v>313.14999999999998</c:v>
                </c:pt>
                <c:pt idx="6263">
                  <c:v>313.2</c:v>
                </c:pt>
                <c:pt idx="6264">
                  <c:v>313.25</c:v>
                </c:pt>
                <c:pt idx="6265">
                  <c:v>313.3</c:v>
                </c:pt>
                <c:pt idx="6266">
                  <c:v>313.35000000000002</c:v>
                </c:pt>
                <c:pt idx="6267">
                  <c:v>313.39999999999998</c:v>
                </c:pt>
                <c:pt idx="6268">
                  <c:v>313.45</c:v>
                </c:pt>
                <c:pt idx="6269">
                  <c:v>313.5</c:v>
                </c:pt>
                <c:pt idx="6270">
                  <c:v>313.55</c:v>
                </c:pt>
                <c:pt idx="6271">
                  <c:v>313.60000000000002</c:v>
                </c:pt>
                <c:pt idx="6272">
                  <c:v>313.64999999999998</c:v>
                </c:pt>
                <c:pt idx="6273">
                  <c:v>313.7</c:v>
                </c:pt>
                <c:pt idx="6274">
                  <c:v>313.75</c:v>
                </c:pt>
                <c:pt idx="6275">
                  <c:v>313.8</c:v>
                </c:pt>
                <c:pt idx="6276">
                  <c:v>313.85000000000002</c:v>
                </c:pt>
                <c:pt idx="6277">
                  <c:v>313.89999999999998</c:v>
                </c:pt>
                <c:pt idx="6278">
                  <c:v>313.95</c:v>
                </c:pt>
                <c:pt idx="6279">
                  <c:v>314</c:v>
                </c:pt>
                <c:pt idx="6280">
                  <c:v>314.05</c:v>
                </c:pt>
                <c:pt idx="6281">
                  <c:v>314.10000000000002</c:v>
                </c:pt>
                <c:pt idx="6282">
                  <c:v>314.14999999999998</c:v>
                </c:pt>
                <c:pt idx="6283">
                  <c:v>314.2</c:v>
                </c:pt>
                <c:pt idx="6284">
                  <c:v>314.25</c:v>
                </c:pt>
                <c:pt idx="6285">
                  <c:v>314.3</c:v>
                </c:pt>
                <c:pt idx="6286">
                  <c:v>314.35000000000002</c:v>
                </c:pt>
                <c:pt idx="6287">
                  <c:v>314.39999999999998</c:v>
                </c:pt>
                <c:pt idx="6288">
                  <c:v>314.45</c:v>
                </c:pt>
                <c:pt idx="6289">
                  <c:v>314.5</c:v>
                </c:pt>
                <c:pt idx="6290">
                  <c:v>314.55</c:v>
                </c:pt>
                <c:pt idx="6291">
                  <c:v>314.60000000000002</c:v>
                </c:pt>
                <c:pt idx="6292">
                  <c:v>314.64999999999998</c:v>
                </c:pt>
                <c:pt idx="6293">
                  <c:v>314.7</c:v>
                </c:pt>
                <c:pt idx="6294">
                  <c:v>314.75</c:v>
                </c:pt>
                <c:pt idx="6295">
                  <c:v>314.8</c:v>
                </c:pt>
                <c:pt idx="6296">
                  <c:v>314.85000000000002</c:v>
                </c:pt>
                <c:pt idx="6297">
                  <c:v>314.89999999999998</c:v>
                </c:pt>
                <c:pt idx="6298">
                  <c:v>314.95</c:v>
                </c:pt>
                <c:pt idx="6299">
                  <c:v>315</c:v>
                </c:pt>
                <c:pt idx="6300">
                  <c:v>315.05</c:v>
                </c:pt>
                <c:pt idx="6301">
                  <c:v>315.10000000000002</c:v>
                </c:pt>
                <c:pt idx="6302">
                  <c:v>315.14999999999998</c:v>
                </c:pt>
                <c:pt idx="6303">
                  <c:v>315.2</c:v>
                </c:pt>
                <c:pt idx="6304">
                  <c:v>315.25</c:v>
                </c:pt>
                <c:pt idx="6305">
                  <c:v>315.3</c:v>
                </c:pt>
                <c:pt idx="6306">
                  <c:v>315.35000000000002</c:v>
                </c:pt>
                <c:pt idx="6307">
                  <c:v>315.39999999999998</c:v>
                </c:pt>
                <c:pt idx="6308">
                  <c:v>315.45</c:v>
                </c:pt>
                <c:pt idx="6309">
                  <c:v>315.5</c:v>
                </c:pt>
                <c:pt idx="6310">
                  <c:v>315.55</c:v>
                </c:pt>
                <c:pt idx="6311">
                  <c:v>315.60000000000002</c:v>
                </c:pt>
                <c:pt idx="6312">
                  <c:v>315.64999999999998</c:v>
                </c:pt>
                <c:pt idx="6313">
                  <c:v>315.7</c:v>
                </c:pt>
                <c:pt idx="6314">
                  <c:v>315.75</c:v>
                </c:pt>
                <c:pt idx="6315">
                  <c:v>315.8</c:v>
                </c:pt>
                <c:pt idx="6316">
                  <c:v>315.85000000000002</c:v>
                </c:pt>
                <c:pt idx="6317">
                  <c:v>315.89999999999998</c:v>
                </c:pt>
                <c:pt idx="6318">
                  <c:v>315.95</c:v>
                </c:pt>
                <c:pt idx="6319">
                  <c:v>316</c:v>
                </c:pt>
                <c:pt idx="6320">
                  <c:v>316.05</c:v>
                </c:pt>
                <c:pt idx="6321">
                  <c:v>316.10000000000002</c:v>
                </c:pt>
                <c:pt idx="6322">
                  <c:v>316.14999999999998</c:v>
                </c:pt>
                <c:pt idx="6323">
                  <c:v>316.2</c:v>
                </c:pt>
                <c:pt idx="6324">
                  <c:v>316.25</c:v>
                </c:pt>
                <c:pt idx="6325">
                  <c:v>316.3</c:v>
                </c:pt>
                <c:pt idx="6326">
                  <c:v>316.35000000000002</c:v>
                </c:pt>
                <c:pt idx="6327">
                  <c:v>316.39999999999998</c:v>
                </c:pt>
                <c:pt idx="6328">
                  <c:v>316.45</c:v>
                </c:pt>
                <c:pt idx="6329">
                  <c:v>316.5</c:v>
                </c:pt>
                <c:pt idx="6330">
                  <c:v>316.55</c:v>
                </c:pt>
                <c:pt idx="6331">
                  <c:v>316.60000000000002</c:v>
                </c:pt>
                <c:pt idx="6332">
                  <c:v>316.64999999999998</c:v>
                </c:pt>
                <c:pt idx="6333">
                  <c:v>316.7</c:v>
                </c:pt>
                <c:pt idx="6334">
                  <c:v>316.75</c:v>
                </c:pt>
                <c:pt idx="6335">
                  <c:v>316.8</c:v>
                </c:pt>
                <c:pt idx="6336">
                  <c:v>316.85000000000002</c:v>
                </c:pt>
                <c:pt idx="6337">
                  <c:v>316.89999999999998</c:v>
                </c:pt>
                <c:pt idx="6338">
                  <c:v>316.95</c:v>
                </c:pt>
                <c:pt idx="6339">
                  <c:v>317</c:v>
                </c:pt>
                <c:pt idx="6340">
                  <c:v>317.05</c:v>
                </c:pt>
                <c:pt idx="6341">
                  <c:v>317.10000000000002</c:v>
                </c:pt>
                <c:pt idx="6342">
                  <c:v>317.14999999999998</c:v>
                </c:pt>
                <c:pt idx="6343">
                  <c:v>317.2</c:v>
                </c:pt>
                <c:pt idx="6344">
                  <c:v>317.25</c:v>
                </c:pt>
                <c:pt idx="6345">
                  <c:v>317.3</c:v>
                </c:pt>
                <c:pt idx="6346">
                  <c:v>317.35000000000002</c:v>
                </c:pt>
                <c:pt idx="6347">
                  <c:v>317.39999999999998</c:v>
                </c:pt>
                <c:pt idx="6348">
                  <c:v>317.45</c:v>
                </c:pt>
                <c:pt idx="6349">
                  <c:v>317.5</c:v>
                </c:pt>
                <c:pt idx="6350">
                  <c:v>317.55</c:v>
                </c:pt>
                <c:pt idx="6351">
                  <c:v>317.60000000000002</c:v>
                </c:pt>
                <c:pt idx="6352">
                  <c:v>317.64999999999998</c:v>
                </c:pt>
                <c:pt idx="6353">
                  <c:v>317.7</c:v>
                </c:pt>
                <c:pt idx="6354">
                  <c:v>317.75</c:v>
                </c:pt>
                <c:pt idx="6355">
                  <c:v>317.8</c:v>
                </c:pt>
                <c:pt idx="6356">
                  <c:v>317.85000000000002</c:v>
                </c:pt>
                <c:pt idx="6357">
                  <c:v>317.89999999999998</c:v>
                </c:pt>
                <c:pt idx="6358">
                  <c:v>317.95</c:v>
                </c:pt>
                <c:pt idx="6359">
                  <c:v>318</c:v>
                </c:pt>
                <c:pt idx="6360">
                  <c:v>318.05</c:v>
                </c:pt>
                <c:pt idx="6361">
                  <c:v>318.10000000000002</c:v>
                </c:pt>
                <c:pt idx="6362">
                  <c:v>318.14999999999998</c:v>
                </c:pt>
                <c:pt idx="6363">
                  <c:v>318.2</c:v>
                </c:pt>
                <c:pt idx="6364">
                  <c:v>318.25</c:v>
                </c:pt>
                <c:pt idx="6365">
                  <c:v>318.3</c:v>
                </c:pt>
                <c:pt idx="6366">
                  <c:v>318.35000000000002</c:v>
                </c:pt>
                <c:pt idx="6367">
                  <c:v>318.39999999999998</c:v>
                </c:pt>
                <c:pt idx="6368">
                  <c:v>318.45</c:v>
                </c:pt>
                <c:pt idx="6369">
                  <c:v>318.5</c:v>
                </c:pt>
                <c:pt idx="6370">
                  <c:v>318.55</c:v>
                </c:pt>
                <c:pt idx="6371">
                  <c:v>318.60000000000002</c:v>
                </c:pt>
                <c:pt idx="6372">
                  <c:v>318.64999999999998</c:v>
                </c:pt>
                <c:pt idx="6373">
                  <c:v>318.7</c:v>
                </c:pt>
                <c:pt idx="6374">
                  <c:v>318.75</c:v>
                </c:pt>
                <c:pt idx="6375">
                  <c:v>318.8</c:v>
                </c:pt>
                <c:pt idx="6376">
                  <c:v>318.85000000000002</c:v>
                </c:pt>
                <c:pt idx="6377">
                  <c:v>318.89999999999998</c:v>
                </c:pt>
                <c:pt idx="6378">
                  <c:v>318.95</c:v>
                </c:pt>
                <c:pt idx="6379">
                  <c:v>319</c:v>
                </c:pt>
                <c:pt idx="6380">
                  <c:v>319.05</c:v>
                </c:pt>
                <c:pt idx="6381">
                  <c:v>319.10000000000002</c:v>
                </c:pt>
                <c:pt idx="6382">
                  <c:v>319.14999999999998</c:v>
                </c:pt>
                <c:pt idx="6383">
                  <c:v>319.2</c:v>
                </c:pt>
                <c:pt idx="6384">
                  <c:v>319.25</c:v>
                </c:pt>
                <c:pt idx="6385">
                  <c:v>319.3</c:v>
                </c:pt>
                <c:pt idx="6386">
                  <c:v>319.35000000000002</c:v>
                </c:pt>
                <c:pt idx="6387">
                  <c:v>319.39999999999998</c:v>
                </c:pt>
                <c:pt idx="6388">
                  <c:v>319.45</c:v>
                </c:pt>
                <c:pt idx="6389">
                  <c:v>319.5</c:v>
                </c:pt>
                <c:pt idx="6390">
                  <c:v>319.55</c:v>
                </c:pt>
                <c:pt idx="6391">
                  <c:v>319.60000000000002</c:v>
                </c:pt>
                <c:pt idx="6392">
                  <c:v>319.64999999999998</c:v>
                </c:pt>
                <c:pt idx="6393">
                  <c:v>319.7</c:v>
                </c:pt>
                <c:pt idx="6394">
                  <c:v>319.75</c:v>
                </c:pt>
                <c:pt idx="6395">
                  <c:v>319.8</c:v>
                </c:pt>
                <c:pt idx="6396">
                  <c:v>319.85000000000002</c:v>
                </c:pt>
                <c:pt idx="6397">
                  <c:v>319.89999999999998</c:v>
                </c:pt>
                <c:pt idx="6398">
                  <c:v>319.95</c:v>
                </c:pt>
                <c:pt idx="6399">
                  <c:v>320</c:v>
                </c:pt>
                <c:pt idx="6400">
                  <c:v>320.05</c:v>
                </c:pt>
                <c:pt idx="6401">
                  <c:v>320.10000000000002</c:v>
                </c:pt>
                <c:pt idx="6402">
                  <c:v>320.14999999999998</c:v>
                </c:pt>
                <c:pt idx="6403">
                  <c:v>320.2</c:v>
                </c:pt>
                <c:pt idx="6404">
                  <c:v>320.25</c:v>
                </c:pt>
                <c:pt idx="6405">
                  <c:v>320.3</c:v>
                </c:pt>
                <c:pt idx="6406">
                  <c:v>320.35000000000002</c:v>
                </c:pt>
                <c:pt idx="6407">
                  <c:v>320.39999999999998</c:v>
                </c:pt>
                <c:pt idx="6408">
                  <c:v>320.45</c:v>
                </c:pt>
                <c:pt idx="6409">
                  <c:v>320.5</c:v>
                </c:pt>
                <c:pt idx="6410">
                  <c:v>320.55</c:v>
                </c:pt>
                <c:pt idx="6411">
                  <c:v>320.60000000000002</c:v>
                </c:pt>
                <c:pt idx="6412">
                  <c:v>320.64999999999998</c:v>
                </c:pt>
                <c:pt idx="6413">
                  <c:v>320.7</c:v>
                </c:pt>
                <c:pt idx="6414">
                  <c:v>320.75</c:v>
                </c:pt>
                <c:pt idx="6415">
                  <c:v>320.8</c:v>
                </c:pt>
                <c:pt idx="6416">
                  <c:v>320.85000000000002</c:v>
                </c:pt>
                <c:pt idx="6417">
                  <c:v>320.89999999999998</c:v>
                </c:pt>
                <c:pt idx="6418">
                  <c:v>320.95</c:v>
                </c:pt>
                <c:pt idx="6419">
                  <c:v>321</c:v>
                </c:pt>
                <c:pt idx="6420">
                  <c:v>321.05</c:v>
                </c:pt>
                <c:pt idx="6421">
                  <c:v>321.10000000000002</c:v>
                </c:pt>
                <c:pt idx="6422">
                  <c:v>321.14999999999998</c:v>
                </c:pt>
                <c:pt idx="6423">
                  <c:v>321.2</c:v>
                </c:pt>
                <c:pt idx="6424">
                  <c:v>321.25</c:v>
                </c:pt>
                <c:pt idx="6425">
                  <c:v>321.3</c:v>
                </c:pt>
                <c:pt idx="6426">
                  <c:v>321.35000000000002</c:v>
                </c:pt>
                <c:pt idx="6427">
                  <c:v>321.39999999999998</c:v>
                </c:pt>
                <c:pt idx="6428">
                  <c:v>321.45</c:v>
                </c:pt>
                <c:pt idx="6429">
                  <c:v>321.5</c:v>
                </c:pt>
                <c:pt idx="6430">
                  <c:v>321.55</c:v>
                </c:pt>
                <c:pt idx="6431">
                  <c:v>321.60000000000002</c:v>
                </c:pt>
                <c:pt idx="6432">
                  <c:v>321.64999999999998</c:v>
                </c:pt>
                <c:pt idx="6433">
                  <c:v>321.7</c:v>
                </c:pt>
                <c:pt idx="6434">
                  <c:v>321.75</c:v>
                </c:pt>
                <c:pt idx="6435">
                  <c:v>321.8</c:v>
                </c:pt>
                <c:pt idx="6436">
                  <c:v>321.85000000000002</c:v>
                </c:pt>
                <c:pt idx="6437">
                  <c:v>321.89999999999998</c:v>
                </c:pt>
                <c:pt idx="6438">
                  <c:v>321.95</c:v>
                </c:pt>
                <c:pt idx="6439">
                  <c:v>322</c:v>
                </c:pt>
                <c:pt idx="6440">
                  <c:v>322.05</c:v>
                </c:pt>
                <c:pt idx="6441">
                  <c:v>322.10000000000002</c:v>
                </c:pt>
                <c:pt idx="6442">
                  <c:v>322.14999999999998</c:v>
                </c:pt>
                <c:pt idx="6443">
                  <c:v>322.2</c:v>
                </c:pt>
                <c:pt idx="6444">
                  <c:v>322.25</c:v>
                </c:pt>
                <c:pt idx="6445">
                  <c:v>322.3</c:v>
                </c:pt>
                <c:pt idx="6446">
                  <c:v>322.35000000000002</c:v>
                </c:pt>
                <c:pt idx="6447">
                  <c:v>322.39999999999998</c:v>
                </c:pt>
                <c:pt idx="6448">
                  <c:v>322.45</c:v>
                </c:pt>
                <c:pt idx="6449">
                  <c:v>322.5</c:v>
                </c:pt>
                <c:pt idx="6450">
                  <c:v>322.55</c:v>
                </c:pt>
                <c:pt idx="6451">
                  <c:v>322.60000000000002</c:v>
                </c:pt>
                <c:pt idx="6452">
                  <c:v>322.64999999999998</c:v>
                </c:pt>
                <c:pt idx="6453">
                  <c:v>322.7</c:v>
                </c:pt>
                <c:pt idx="6454">
                  <c:v>322.75</c:v>
                </c:pt>
                <c:pt idx="6455">
                  <c:v>322.8</c:v>
                </c:pt>
                <c:pt idx="6456">
                  <c:v>322.85000000000002</c:v>
                </c:pt>
                <c:pt idx="6457">
                  <c:v>322.89999999999998</c:v>
                </c:pt>
                <c:pt idx="6458">
                  <c:v>322.95</c:v>
                </c:pt>
                <c:pt idx="6459">
                  <c:v>323</c:v>
                </c:pt>
                <c:pt idx="6460">
                  <c:v>323.05</c:v>
                </c:pt>
                <c:pt idx="6461">
                  <c:v>323.10000000000002</c:v>
                </c:pt>
                <c:pt idx="6462">
                  <c:v>323.14999999999998</c:v>
                </c:pt>
                <c:pt idx="6463">
                  <c:v>323.2</c:v>
                </c:pt>
                <c:pt idx="6464">
                  <c:v>323.25</c:v>
                </c:pt>
                <c:pt idx="6465">
                  <c:v>323.3</c:v>
                </c:pt>
                <c:pt idx="6466">
                  <c:v>323.35000000000002</c:v>
                </c:pt>
                <c:pt idx="6467">
                  <c:v>323.39999999999998</c:v>
                </c:pt>
                <c:pt idx="6468">
                  <c:v>323.45</c:v>
                </c:pt>
                <c:pt idx="6469">
                  <c:v>323.5</c:v>
                </c:pt>
                <c:pt idx="6470">
                  <c:v>323.55</c:v>
                </c:pt>
                <c:pt idx="6471">
                  <c:v>323.60000000000002</c:v>
                </c:pt>
                <c:pt idx="6472">
                  <c:v>323.64999999999998</c:v>
                </c:pt>
                <c:pt idx="6473">
                  <c:v>323.7</c:v>
                </c:pt>
                <c:pt idx="6474">
                  <c:v>323.75</c:v>
                </c:pt>
                <c:pt idx="6475">
                  <c:v>323.8</c:v>
                </c:pt>
                <c:pt idx="6476">
                  <c:v>323.85000000000002</c:v>
                </c:pt>
                <c:pt idx="6477">
                  <c:v>323.89999999999998</c:v>
                </c:pt>
                <c:pt idx="6478">
                  <c:v>323.95</c:v>
                </c:pt>
                <c:pt idx="6479">
                  <c:v>324</c:v>
                </c:pt>
                <c:pt idx="6480">
                  <c:v>324.05</c:v>
                </c:pt>
                <c:pt idx="6481">
                  <c:v>324.10000000000002</c:v>
                </c:pt>
                <c:pt idx="6482">
                  <c:v>324.14999999999998</c:v>
                </c:pt>
                <c:pt idx="6483">
                  <c:v>324.2</c:v>
                </c:pt>
                <c:pt idx="6484">
                  <c:v>324.25</c:v>
                </c:pt>
                <c:pt idx="6485">
                  <c:v>324.3</c:v>
                </c:pt>
                <c:pt idx="6486">
                  <c:v>324.35000000000002</c:v>
                </c:pt>
                <c:pt idx="6487">
                  <c:v>324.39999999999998</c:v>
                </c:pt>
                <c:pt idx="6488">
                  <c:v>324.45</c:v>
                </c:pt>
                <c:pt idx="6489">
                  <c:v>324.5</c:v>
                </c:pt>
                <c:pt idx="6490">
                  <c:v>324.55</c:v>
                </c:pt>
                <c:pt idx="6491">
                  <c:v>324.60000000000002</c:v>
                </c:pt>
                <c:pt idx="6492">
                  <c:v>324.64999999999998</c:v>
                </c:pt>
                <c:pt idx="6493">
                  <c:v>324.7</c:v>
                </c:pt>
                <c:pt idx="6494">
                  <c:v>324.75</c:v>
                </c:pt>
                <c:pt idx="6495">
                  <c:v>324.8</c:v>
                </c:pt>
                <c:pt idx="6496">
                  <c:v>324.85000000000002</c:v>
                </c:pt>
                <c:pt idx="6497">
                  <c:v>324.89999999999998</c:v>
                </c:pt>
                <c:pt idx="6498">
                  <c:v>324.95</c:v>
                </c:pt>
                <c:pt idx="6499">
                  <c:v>325</c:v>
                </c:pt>
                <c:pt idx="6500">
                  <c:v>325.05</c:v>
                </c:pt>
                <c:pt idx="6501">
                  <c:v>325.10000000000002</c:v>
                </c:pt>
                <c:pt idx="6502">
                  <c:v>325.14999999999998</c:v>
                </c:pt>
                <c:pt idx="6503">
                  <c:v>325.2</c:v>
                </c:pt>
                <c:pt idx="6504">
                  <c:v>325.25</c:v>
                </c:pt>
                <c:pt idx="6505">
                  <c:v>325.3</c:v>
                </c:pt>
                <c:pt idx="6506">
                  <c:v>325.35000000000002</c:v>
                </c:pt>
                <c:pt idx="6507">
                  <c:v>325.39999999999998</c:v>
                </c:pt>
                <c:pt idx="6508">
                  <c:v>325.45</c:v>
                </c:pt>
                <c:pt idx="6509">
                  <c:v>325.5</c:v>
                </c:pt>
                <c:pt idx="6510">
                  <c:v>325.55</c:v>
                </c:pt>
                <c:pt idx="6511">
                  <c:v>325.60000000000002</c:v>
                </c:pt>
                <c:pt idx="6512">
                  <c:v>325.64999999999998</c:v>
                </c:pt>
                <c:pt idx="6513">
                  <c:v>325.7</c:v>
                </c:pt>
                <c:pt idx="6514">
                  <c:v>325.75</c:v>
                </c:pt>
                <c:pt idx="6515">
                  <c:v>325.8</c:v>
                </c:pt>
                <c:pt idx="6516">
                  <c:v>325.85000000000002</c:v>
                </c:pt>
                <c:pt idx="6517">
                  <c:v>325.89999999999998</c:v>
                </c:pt>
                <c:pt idx="6518">
                  <c:v>325.95</c:v>
                </c:pt>
                <c:pt idx="6519">
                  <c:v>326</c:v>
                </c:pt>
                <c:pt idx="6520">
                  <c:v>326.05</c:v>
                </c:pt>
                <c:pt idx="6521">
                  <c:v>326.10000000000002</c:v>
                </c:pt>
                <c:pt idx="6522">
                  <c:v>326.14999999999998</c:v>
                </c:pt>
                <c:pt idx="6523">
                  <c:v>326.2</c:v>
                </c:pt>
                <c:pt idx="6524">
                  <c:v>326.25</c:v>
                </c:pt>
                <c:pt idx="6525">
                  <c:v>326.3</c:v>
                </c:pt>
                <c:pt idx="6526">
                  <c:v>326.35000000000002</c:v>
                </c:pt>
                <c:pt idx="6527">
                  <c:v>326.39999999999998</c:v>
                </c:pt>
                <c:pt idx="6528">
                  <c:v>326.45</c:v>
                </c:pt>
                <c:pt idx="6529">
                  <c:v>326.5</c:v>
                </c:pt>
                <c:pt idx="6530">
                  <c:v>326.55</c:v>
                </c:pt>
                <c:pt idx="6531">
                  <c:v>326.60000000000002</c:v>
                </c:pt>
                <c:pt idx="6532">
                  <c:v>326.64999999999998</c:v>
                </c:pt>
                <c:pt idx="6533">
                  <c:v>326.7</c:v>
                </c:pt>
                <c:pt idx="6534">
                  <c:v>326.75</c:v>
                </c:pt>
                <c:pt idx="6535">
                  <c:v>326.8</c:v>
                </c:pt>
                <c:pt idx="6536">
                  <c:v>326.85000000000002</c:v>
                </c:pt>
                <c:pt idx="6537">
                  <c:v>326.89999999999998</c:v>
                </c:pt>
                <c:pt idx="6538">
                  <c:v>326.95</c:v>
                </c:pt>
                <c:pt idx="6539">
                  <c:v>327</c:v>
                </c:pt>
                <c:pt idx="6540">
                  <c:v>327.05</c:v>
                </c:pt>
                <c:pt idx="6541">
                  <c:v>327.10000000000002</c:v>
                </c:pt>
                <c:pt idx="6542">
                  <c:v>327.14999999999998</c:v>
                </c:pt>
                <c:pt idx="6543">
                  <c:v>327.2</c:v>
                </c:pt>
                <c:pt idx="6544">
                  <c:v>327.25</c:v>
                </c:pt>
                <c:pt idx="6545">
                  <c:v>327.3</c:v>
                </c:pt>
                <c:pt idx="6546">
                  <c:v>327.35000000000002</c:v>
                </c:pt>
                <c:pt idx="6547">
                  <c:v>327.39999999999998</c:v>
                </c:pt>
                <c:pt idx="6548">
                  <c:v>327.45</c:v>
                </c:pt>
                <c:pt idx="6549">
                  <c:v>327.5</c:v>
                </c:pt>
                <c:pt idx="6550">
                  <c:v>327.55</c:v>
                </c:pt>
                <c:pt idx="6551">
                  <c:v>327.60000000000002</c:v>
                </c:pt>
                <c:pt idx="6552">
                  <c:v>327.64999999999998</c:v>
                </c:pt>
                <c:pt idx="6553">
                  <c:v>327.7</c:v>
                </c:pt>
                <c:pt idx="6554">
                  <c:v>327.75</c:v>
                </c:pt>
                <c:pt idx="6555">
                  <c:v>327.8</c:v>
                </c:pt>
                <c:pt idx="6556">
                  <c:v>327.85</c:v>
                </c:pt>
                <c:pt idx="6557">
                  <c:v>327.9</c:v>
                </c:pt>
                <c:pt idx="6558">
                  <c:v>327.95</c:v>
                </c:pt>
                <c:pt idx="6559">
                  <c:v>328</c:v>
                </c:pt>
                <c:pt idx="6560">
                  <c:v>328.05</c:v>
                </c:pt>
                <c:pt idx="6561">
                  <c:v>328.1</c:v>
                </c:pt>
                <c:pt idx="6562">
                  <c:v>328.15</c:v>
                </c:pt>
                <c:pt idx="6563">
                  <c:v>328.2</c:v>
                </c:pt>
                <c:pt idx="6564">
                  <c:v>328.25</c:v>
                </c:pt>
                <c:pt idx="6565">
                  <c:v>328.3</c:v>
                </c:pt>
                <c:pt idx="6566">
                  <c:v>328.35</c:v>
                </c:pt>
                <c:pt idx="6567">
                  <c:v>328.4</c:v>
                </c:pt>
                <c:pt idx="6568">
                  <c:v>328.45</c:v>
                </c:pt>
                <c:pt idx="6569">
                  <c:v>328.5</c:v>
                </c:pt>
                <c:pt idx="6570">
                  <c:v>328.55</c:v>
                </c:pt>
                <c:pt idx="6571">
                  <c:v>328.6</c:v>
                </c:pt>
                <c:pt idx="6572">
                  <c:v>328.65</c:v>
                </c:pt>
                <c:pt idx="6573">
                  <c:v>328.7</c:v>
                </c:pt>
                <c:pt idx="6574">
                  <c:v>328.75</c:v>
                </c:pt>
                <c:pt idx="6575">
                  <c:v>328.8</c:v>
                </c:pt>
                <c:pt idx="6576">
                  <c:v>328.85</c:v>
                </c:pt>
                <c:pt idx="6577">
                  <c:v>328.9</c:v>
                </c:pt>
                <c:pt idx="6578">
                  <c:v>328.95</c:v>
                </c:pt>
                <c:pt idx="6579">
                  <c:v>329</c:v>
                </c:pt>
                <c:pt idx="6580">
                  <c:v>329.05</c:v>
                </c:pt>
                <c:pt idx="6581">
                  <c:v>329.1</c:v>
                </c:pt>
                <c:pt idx="6582">
                  <c:v>329.15</c:v>
                </c:pt>
                <c:pt idx="6583">
                  <c:v>329.2</c:v>
                </c:pt>
                <c:pt idx="6584">
                  <c:v>329.25</c:v>
                </c:pt>
                <c:pt idx="6585">
                  <c:v>329.3</c:v>
                </c:pt>
                <c:pt idx="6586">
                  <c:v>329.35</c:v>
                </c:pt>
                <c:pt idx="6587">
                  <c:v>329.4</c:v>
                </c:pt>
                <c:pt idx="6588">
                  <c:v>329.45</c:v>
                </c:pt>
                <c:pt idx="6589">
                  <c:v>329.5</c:v>
                </c:pt>
                <c:pt idx="6590">
                  <c:v>329.55</c:v>
                </c:pt>
                <c:pt idx="6591">
                  <c:v>329.6</c:v>
                </c:pt>
                <c:pt idx="6592">
                  <c:v>329.65</c:v>
                </c:pt>
                <c:pt idx="6593">
                  <c:v>329.7</c:v>
                </c:pt>
                <c:pt idx="6594">
                  <c:v>329.75</c:v>
                </c:pt>
                <c:pt idx="6595">
                  <c:v>329.8</c:v>
                </c:pt>
                <c:pt idx="6596">
                  <c:v>329.85</c:v>
                </c:pt>
                <c:pt idx="6597">
                  <c:v>329.9</c:v>
                </c:pt>
                <c:pt idx="6598">
                  <c:v>329.95</c:v>
                </c:pt>
                <c:pt idx="6599">
                  <c:v>330</c:v>
                </c:pt>
                <c:pt idx="6600">
                  <c:v>330.05</c:v>
                </c:pt>
                <c:pt idx="6601">
                  <c:v>330.1</c:v>
                </c:pt>
                <c:pt idx="6602">
                  <c:v>330.15</c:v>
                </c:pt>
                <c:pt idx="6603">
                  <c:v>330.2</c:v>
                </c:pt>
                <c:pt idx="6604">
                  <c:v>330.25</c:v>
                </c:pt>
                <c:pt idx="6605">
                  <c:v>330.3</c:v>
                </c:pt>
                <c:pt idx="6606">
                  <c:v>330.35</c:v>
                </c:pt>
                <c:pt idx="6607">
                  <c:v>330.4</c:v>
                </c:pt>
                <c:pt idx="6608">
                  <c:v>330.45</c:v>
                </c:pt>
                <c:pt idx="6609">
                  <c:v>330.5</c:v>
                </c:pt>
                <c:pt idx="6610">
                  <c:v>330.55</c:v>
                </c:pt>
                <c:pt idx="6611">
                  <c:v>330.6</c:v>
                </c:pt>
                <c:pt idx="6612">
                  <c:v>330.65</c:v>
                </c:pt>
                <c:pt idx="6613">
                  <c:v>330.7</c:v>
                </c:pt>
                <c:pt idx="6614">
                  <c:v>330.75</c:v>
                </c:pt>
                <c:pt idx="6615">
                  <c:v>330.8</c:v>
                </c:pt>
                <c:pt idx="6616">
                  <c:v>330.85</c:v>
                </c:pt>
                <c:pt idx="6617">
                  <c:v>330.9</c:v>
                </c:pt>
                <c:pt idx="6618">
                  <c:v>330.95</c:v>
                </c:pt>
                <c:pt idx="6619">
                  <c:v>331</c:v>
                </c:pt>
                <c:pt idx="6620">
                  <c:v>331.05</c:v>
                </c:pt>
                <c:pt idx="6621">
                  <c:v>331.1</c:v>
                </c:pt>
                <c:pt idx="6622">
                  <c:v>331.15</c:v>
                </c:pt>
                <c:pt idx="6623">
                  <c:v>331.2</c:v>
                </c:pt>
                <c:pt idx="6624">
                  <c:v>331.25</c:v>
                </c:pt>
                <c:pt idx="6625">
                  <c:v>331.3</c:v>
                </c:pt>
                <c:pt idx="6626">
                  <c:v>331.35</c:v>
                </c:pt>
                <c:pt idx="6627">
                  <c:v>331.4</c:v>
                </c:pt>
                <c:pt idx="6628">
                  <c:v>331.45</c:v>
                </c:pt>
                <c:pt idx="6629">
                  <c:v>331.5</c:v>
                </c:pt>
                <c:pt idx="6630">
                  <c:v>331.55</c:v>
                </c:pt>
                <c:pt idx="6631">
                  <c:v>331.6</c:v>
                </c:pt>
                <c:pt idx="6632">
                  <c:v>331.65</c:v>
                </c:pt>
                <c:pt idx="6633">
                  <c:v>331.7</c:v>
                </c:pt>
                <c:pt idx="6634">
                  <c:v>331.75</c:v>
                </c:pt>
                <c:pt idx="6635">
                  <c:v>331.8</c:v>
                </c:pt>
                <c:pt idx="6636">
                  <c:v>331.85</c:v>
                </c:pt>
                <c:pt idx="6637">
                  <c:v>331.9</c:v>
                </c:pt>
                <c:pt idx="6638">
                  <c:v>331.95</c:v>
                </c:pt>
                <c:pt idx="6639">
                  <c:v>332</c:v>
                </c:pt>
                <c:pt idx="6640">
                  <c:v>332.05</c:v>
                </c:pt>
                <c:pt idx="6641">
                  <c:v>332.1</c:v>
                </c:pt>
                <c:pt idx="6642">
                  <c:v>332.15</c:v>
                </c:pt>
                <c:pt idx="6643">
                  <c:v>332.2</c:v>
                </c:pt>
                <c:pt idx="6644">
                  <c:v>332.25</c:v>
                </c:pt>
                <c:pt idx="6645">
                  <c:v>332.3</c:v>
                </c:pt>
                <c:pt idx="6646">
                  <c:v>332.35</c:v>
                </c:pt>
                <c:pt idx="6647">
                  <c:v>332.4</c:v>
                </c:pt>
                <c:pt idx="6648">
                  <c:v>332.45</c:v>
                </c:pt>
                <c:pt idx="6649">
                  <c:v>332.5</c:v>
                </c:pt>
                <c:pt idx="6650">
                  <c:v>332.55</c:v>
                </c:pt>
                <c:pt idx="6651">
                  <c:v>332.6</c:v>
                </c:pt>
                <c:pt idx="6652">
                  <c:v>332.65</c:v>
                </c:pt>
                <c:pt idx="6653">
                  <c:v>332.7</c:v>
                </c:pt>
                <c:pt idx="6654">
                  <c:v>332.75</c:v>
                </c:pt>
                <c:pt idx="6655">
                  <c:v>332.8</c:v>
                </c:pt>
                <c:pt idx="6656">
                  <c:v>332.85</c:v>
                </c:pt>
                <c:pt idx="6657">
                  <c:v>332.9</c:v>
                </c:pt>
                <c:pt idx="6658">
                  <c:v>332.95</c:v>
                </c:pt>
                <c:pt idx="6659">
                  <c:v>333</c:v>
                </c:pt>
                <c:pt idx="6660">
                  <c:v>333.05</c:v>
                </c:pt>
                <c:pt idx="6661">
                  <c:v>333.1</c:v>
                </c:pt>
                <c:pt idx="6662">
                  <c:v>333.15</c:v>
                </c:pt>
                <c:pt idx="6663">
                  <c:v>333.2</c:v>
                </c:pt>
                <c:pt idx="6664">
                  <c:v>333.25</c:v>
                </c:pt>
                <c:pt idx="6665">
                  <c:v>333.3</c:v>
                </c:pt>
                <c:pt idx="6666">
                  <c:v>333.35</c:v>
                </c:pt>
                <c:pt idx="6667">
                  <c:v>333.4</c:v>
                </c:pt>
                <c:pt idx="6668">
                  <c:v>333.45</c:v>
                </c:pt>
                <c:pt idx="6669">
                  <c:v>333.5</c:v>
                </c:pt>
                <c:pt idx="6670">
                  <c:v>333.55</c:v>
                </c:pt>
                <c:pt idx="6671">
                  <c:v>333.6</c:v>
                </c:pt>
                <c:pt idx="6672">
                  <c:v>333.65</c:v>
                </c:pt>
                <c:pt idx="6673">
                  <c:v>333.7</c:v>
                </c:pt>
                <c:pt idx="6674">
                  <c:v>333.75</c:v>
                </c:pt>
                <c:pt idx="6675">
                  <c:v>333.8</c:v>
                </c:pt>
                <c:pt idx="6676">
                  <c:v>333.85</c:v>
                </c:pt>
                <c:pt idx="6677">
                  <c:v>333.9</c:v>
                </c:pt>
                <c:pt idx="6678">
                  <c:v>333.95</c:v>
                </c:pt>
                <c:pt idx="6679">
                  <c:v>334</c:v>
                </c:pt>
                <c:pt idx="6680">
                  <c:v>334.05</c:v>
                </c:pt>
                <c:pt idx="6681">
                  <c:v>334.1</c:v>
                </c:pt>
                <c:pt idx="6682">
                  <c:v>334.15</c:v>
                </c:pt>
                <c:pt idx="6683">
                  <c:v>334.2</c:v>
                </c:pt>
                <c:pt idx="6684">
                  <c:v>334.25</c:v>
                </c:pt>
                <c:pt idx="6685">
                  <c:v>334.3</c:v>
                </c:pt>
                <c:pt idx="6686">
                  <c:v>334.35</c:v>
                </c:pt>
                <c:pt idx="6687">
                  <c:v>334.4</c:v>
                </c:pt>
                <c:pt idx="6688">
                  <c:v>334.45</c:v>
                </c:pt>
                <c:pt idx="6689">
                  <c:v>334.5</c:v>
                </c:pt>
                <c:pt idx="6690">
                  <c:v>334.55</c:v>
                </c:pt>
                <c:pt idx="6691">
                  <c:v>334.6</c:v>
                </c:pt>
                <c:pt idx="6692">
                  <c:v>334.65</c:v>
                </c:pt>
                <c:pt idx="6693">
                  <c:v>334.7</c:v>
                </c:pt>
                <c:pt idx="6694">
                  <c:v>334.75</c:v>
                </c:pt>
                <c:pt idx="6695">
                  <c:v>334.8</c:v>
                </c:pt>
                <c:pt idx="6696">
                  <c:v>334.85</c:v>
                </c:pt>
                <c:pt idx="6697">
                  <c:v>334.9</c:v>
                </c:pt>
                <c:pt idx="6698">
                  <c:v>334.95</c:v>
                </c:pt>
                <c:pt idx="6699">
                  <c:v>335</c:v>
                </c:pt>
                <c:pt idx="6700">
                  <c:v>335.05</c:v>
                </c:pt>
                <c:pt idx="6701">
                  <c:v>335.1</c:v>
                </c:pt>
                <c:pt idx="6702">
                  <c:v>335.15</c:v>
                </c:pt>
                <c:pt idx="6703">
                  <c:v>335.2</c:v>
                </c:pt>
                <c:pt idx="6704">
                  <c:v>335.25</c:v>
                </c:pt>
                <c:pt idx="6705">
                  <c:v>335.3</c:v>
                </c:pt>
                <c:pt idx="6706">
                  <c:v>335.35</c:v>
                </c:pt>
                <c:pt idx="6707">
                  <c:v>335.4</c:v>
                </c:pt>
                <c:pt idx="6708">
                  <c:v>335.45</c:v>
                </c:pt>
                <c:pt idx="6709">
                  <c:v>335.5</c:v>
                </c:pt>
                <c:pt idx="6710">
                  <c:v>335.55</c:v>
                </c:pt>
                <c:pt idx="6711">
                  <c:v>335.6</c:v>
                </c:pt>
                <c:pt idx="6712">
                  <c:v>335.65</c:v>
                </c:pt>
                <c:pt idx="6713">
                  <c:v>335.7</c:v>
                </c:pt>
                <c:pt idx="6714">
                  <c:v>335.75</c:v>
                </c:pt>
                <c:pt idx="6715">
                  <c:v>335.8</c:v>
                </c:pt>
                <c:pt idx="6716">
                  <c:v>335.85</c:v>
                </c:pt>
                <c:pt idx="6717">
                  <c:v>335.9</c:v>
                </c:pt>
                <c:pt idx="6718">
                  <c:v>335.95</c:v>
                </c:pt>
                <c:pt idx="6719">
                  <c:v>336</c:v>
                </c:pt>
                <c:pt idx="6720">
                  <c:v>336.05</c:v>
                </c:pt>
                <c:pt idx="6721">
                  <c:v>336.1</c:v>
                </c:pt>
                <c:pt idx="6722">
                  <c:v>336.15</c:v>
                </c:pt>
                <c:pt idx="6723">
                  <c:v>336.2</c:v>
                </c:pt>
                <c:pt idx="6724">
                  <c:v>336.25</c:v>
                </c:pt>
                <c:pt idx="6725">
                  <c:v>336.3</c:v>
                </c:pt>
                <c:pt idx="6726">
                  <c:v>336.35</c:v>
                </c:pt>
                <c:pt idx="6727">
                  <c:v>336.4</c:v>
                </c:pt>
                <c:pt idx="6728">
                  <c:v>336.45</c:v>
                </c:pt>
                <c:pt idx="6729">
                  <c:v>336.5</c:v>
                </c:pt>
                <c:pt idx="6730">
                  <c:v>336.55</c:v>
                </c:pt>
                <c:pt idx="6731">
                  <c:v>336.6</c:v>
                </c:pt>
                <c:pt idx="6732">
                  <c:v>336.65</c:v>
                </c:pt>
                <c:pt idx="6733">
                  <c:v>336.7</c:v>
                </c:pt>
                <c:pt idx="6734">
                  <c:v>336.75</c:v>
                </c:pt>
                <c:pt idx="6735">
                  <c:v>336.8</c:v>
                </c:pt>
                <c:pt idx="6736">
                  <c:v>336.85</c:v>
                </c:pt>
                <c:pt idx="6737">
                  <c:v>336.9</c:v>
                </c:pt>
                <c:pt idx="6738">
                  <c:v>336.95</c:v>
                </c:pt>
                <c:pt idx="6739">
                  <c:v>337</c:v>
                </c:pt>
                <c:pt idx="6740">
                  <c:v>337.05</c:v>
                </c:pt>
                <c:pt idx="6741">
                  <c:v>337.1</c:v>
                </c:pt>
                <c:pt idx="6742">
                  <c:v>337.15</c:v>
                </c:pt>
                <c:pt idx="6743">
                  <c:v>337.2</c:v>
                </c:pt>
                <c:pt idx="6744">
                  <c:v>337.25</c:v>
                </c:pt>
                <c:pt idx="6745">
                  <c:v>337.3</c:v>
                </c:pt>
                <c:pt idx="6746">
                  <c:v>337.35</c:v>
                </c:pt>
                <c:pt idx="6747">
                  <c:v>337.4</c:v>
                </c:pt>
                <c:pt idx="6748">
                  <c:v>337.45</c:v>
                </c:pt>
                <c:pt idx="6749">
                  <c:v>337.5</c:v>
                </c:pt>
                <c:pt idx="6750">
                  <c:v>337.55</c:v>
                </c:pt>
                <c:pt idx="6751">
                  <c:v>337.6</c:v>
                </c:pt>
                <c:pt idx="6752">
                  <c:v>337.65</c:v>
                </c:pt>
                <c:pt idx="6753">
                  <c:v>337.7</c:v>
                </c:pt>
                <c:pt idx="6754">
                  <c:v>337.75</c:v>
                </c:pt>
                <c:pt idx="6755">
                  <c:v>337.8</c:v>
                </c:pt>
                <c:pt idx="6756">
                  <c:v>337.85</c:v>
                </c:pt>
                <c:pt idx="6757">
                  <c:v>337.9</c:v>
                </c:pt>
                <c:pt idx="6758">
                  <c:v>337.95</c:v>
                </c:pt>
                <c:pt idx="6759">
                  <c:v>338</c:v>
                </c:pt>
                <c:pt idx="6760">
                  <c:v>338.05</c:v>
                </c:pt>
                <c:pt idx="6761">
                  <c:v>338.1</c:v>
                </c:pt>
                <c:pt idx="6762">
                  <c:v>338.15</c:v>
                </c:pt>
                <c:pt idx="6763">
                  <c:v>338.2</c:v>
                </c:pt>
                <c:pt idx="6764">
                  <c:v>338.25</c:v>
                </c:pt>
                <c:pt idx="6765">
                  <c:v>338.3</c:v>
                </c:pt>
                <c:pt idx="6766">
                  <c:v>338.35</c:v>
                </c:pt>
                <c:pt idx="6767">
                  <c:v>338.4</c:v>
                </c:pt>
                <c:pt idx="6768">
                  <c:v>338.45</c:v>
                </c:pt>
                <c:pt idx="6769">
                  <c:v>338.5</c:v>
                </c:pt>
                <c:pt idx="6770">
                  <c:v>338.55</c:v>
                </c:pt>
                <c:pt idx="6771">
                  <c:v>338.6</c:v>
                </c:pt>
                <c:pt idx="6772">
                  <c:v>338.65</c:v>
                </c:pt>
                <c:pt idx="6773">
                  <c:v>338.7</c:v>
                </c:pt>
                <c:pt idx="6774">
                  <c:v>338.75</c:v>
                </c:pt>
                <c:pt idx="6775">
                  <c:v>338.8</c:v>
                </c:pt>
                <c:pt idx="6776">
                  <c:v>338.85</c:v>
                </c:pt>
                <c:pt idx="6777">
                  <c:v>338.9</c:v>
                </c:pt>
                <c:pt idx="6778">
                  <c:v>338.95</c:v>
                </c:pt>
                <c:pt idx="6779">
                  <c:v>339</c:v>
                </c:pt>
                <c:pt idx="6780">
                  <c:v>339.05</c:v>
                </c:pt>
                <c:pt idx="6781">
                  <c:v>339.1</c:v>
                </c:pt>
                <c:pt idx="6782">
                  <c:v>339.15</c:v>
                </c:pt>
                <c:pt idx="6783">
                  <c:v>339.2</c:v>
                </c:pt>
                <c:pt idx="6784">
                  <c:v>339.25</c:v>
                </c:pt>
                <c:pt idx="6785">
                  <c:v>339.3</c:v>
                </c:pt>
                <c:pt idx="6786">
                  <c:v>339.35</c:v>
                </c:pt>
                <c:pt idx="6787">
                  <c:v>339.4</c:v>
                </c:pt>
                <c:pt idx="6788">
                  <c:v>339.45</c:v>
                </c:pt>
                <c:pt idx="6789">
                  <c:v>339.5</c:v>
                </c:pt>
                <c:pt idx="6790">
                  <c:v>339.55</c:v>
                </c:pt>
                <c:pt idx="6791">
                  <c:v>339.6</c:v>
                </c:pt>
                <c:pt idx="6792">
                  <c:v>339.65</c:v>
                </c:pt>
                <c:pt idx="6793">
                  <c:v>339.7</c:v>
                </c:pt>
                <c:pt idx="6794">
                  <c:v>339.75</c:v>
                </c:pt>
                <c:pt idx="6795">
                  <c:v>339.8</c:v>
                </c:pt>
                <c:pt idx="6796">
                  <c:v>339.85</c:v>
                </c:pt>
                <c:pt idx="6797">
                  <c:v>339.9</c:v>
                </c:pt>
                <c:pt idx="6798">
                  <c:v>339.95</c:v>
                </c:pt>
                <c:pt idx="6799">
                  <c:v>340</c:v>
                </c:pt>
                <c:pt idx="6800">
                  <c:v>340.05</c:v>
                </c:pt>
                <c:pt idx="6801">
                  <c:v>340.1</c:v>
                </c:pt>
                <c:pt idx="6802">
                  <c:v>340.15</c:v>
                </c:pt>
                <c:pt idx="6803">
                  <c:v>340.2</c:v>
                </c:pt>
                <c:pt idx="6804">
                  <c:v>340.25</c:v>
                </c:pt>
                <c:pt idx="6805">
                  <c:v>340.3</c:v>
                </c:pt>
                <c:pt idx="6806">
                  <c:v>340.35</c:v>
                </c:pt>
                <c:pt idx="6807">
                  <c:v>340.4</c:v>
                </c:pt>
                <c:pt idx="6808">
                  <c:v>340.45</c:v>
                </c:pt>
                <c:pt idx="6809">
                  <c:v>340.5</c:v>
                </c:pt>
                <c:pt idx="6810">
                  <c:v>340.55</c:v>
                </c:pt>
                <c:pt idx="6811">
                  <c:v>340.6</c:v>
                </c:pt>
                <c:pt idx="6812">
                  <c:v>340.65</c:v>
                </c:pt>
                <c:pt idx="6813">
                  <c:v>340.7</c:v>
                </c:pt>
                <c:pt idx="6814">
                  <c:v>340.75</c:v>
                </c:pt>
                <c:pt idx="6815">
                  <c:v>340.8</c:v>
                </c:pt>
                <c:pt idx="6816">
                  <c:v>340.85</c:v>
                </c:pt>
                <c:pt idx="6817">
                  <c:v>340.9</c:v>
                </c:pt>
                <c:pt idx="6818">
                  <c:v>340.95</c:v>
                </c:pt>
                <c:pt idx="6819">
                  <c:v>341</c:v>
                </c:pt>
                <c:pt idx="6820">
                  <c:v>341.05</c:v>
                </c:pt>
                <c:pt idx="6821">
                  <c:v>341.1</c:v>
                </c:pt>
                <c:pt idx="6822">
                  <c:v>341.15</c:v>
                </c:pt>
                <c:pt idx="6823">
                  <c:v>341.2</c:v>
                </c:pt>
                <c:pt idx="6824">
                  <c:v>341.25</c:v>
                </c:pt>
                <c:pt idx="6825">
                  <c:v>341.3</c:v>
                </c:pt>
                <c:pt idx="6826">
                  <c:v>341.35</c:v>
                </c:pt>
                <c:pt idx="6827">
                  <c:v>341.4</c:v>
                </c:pt>
                <c:pt idx="6828">
                  <c:v>341.45</c:v>
                </c:pt>
                <c:pt idx="6829">
                  <c:v>341.5</c:v>
                </c:pt>
                <c:pt idx="6830">
                  <c:v>341.55</c:v>
                </c:pt>
                <c:pt idx="6831">
                  <c:v>341.6</c:v>
                </c:pt>
                <c:pt idx="6832">
                  <c:v>341.65</c:v>
                </c:pt>
                <c:pt idx="6833">
                  <c:v>341.7</c:v>
                </c:pt>
                <c:pt idx="6834">
                  <c:v>341.75</c:v>
                </c:pt>
                <c:pt idx="6835">
                  <c:v>341.8</c:v>
                </c:pt>
                <c:pt idx="6836">
                  <c:v>341.85</c:v>
                </c:pt>
                <c:pt idx="6837">
                  <c:v>341.9</c:v>
                </c:pt>
                <c:pt idx="6838">
                  <c:v>341.95</c:v>
                </c:pt>
                <c:pt idx="6839">
                  <c:v>342</c:v>
                </c:pt>
                <c:pt idx="6840">
                  <c:v>342.05</c:v>
                </c:pt>
                <c:pt idx="6841">
                  <c:v>342.1</c:v>
                </c:pt>
                <c:pt idx="6842">
                  <c:v>342.15</c:v>
                </c:pt>
                <c:pt idx="6843">
                  <c:v>342.2</c:v>
                </c:pt>
                <c:pt idx="6844">
                  <c:v>342.25</c:v>
                </c:pt>
                <c:pt idx="6845">
                  <c:v>342.3</c:v>
                </c:pt>
                <c:pt idx="6846">
                  <c:v>342.35</c:v>
                </c:pt>
                <c:pt idx="6847">
                  <c:v>342.4</c:v>
                </c:pt>
                <c:pt idx="6848">
                  <c:v>342.45</c:v>
                </c:pt>
                <c:pt idx="6849">
                  <c:v>342.5</c:v>
                </c:pt>
                <c:pt idx="6850">
                  <c:v>342.55</c:v>
                </c:pt>
                <c:pt idx="6851">
                  <c:v>342.6</c:v>
                </c:pt>
                <c:pt idx="6852">
                  <c:v>342.65</c:v>
                </c:pt>
                <c:pt idx="6853">
                  <c:v>342.7</c:v>
                </c:pt>
                <c:pt idx="6854">
                  <c:v>342.75</c:v>
                </c:pt>
                <c:pt idx="6855">
                  <c:v>342.8</c:v>
                </c:pt>
                <c:pt idx="6856">
                  <c:v>342.85</c:v>
                </c:pt>
                <c:pt idx="6857">
                  <c:v>342.9</c:v>
                </c:pt>
                <c:pt idx="6858">
                  <c:v>342.95</c:v>
                </c:pt>
                <c:pt idx="6859">
                  <c:v>343</c:v>
                </c:pt>
                <c:pt idx="6860">
                  <c:v>343.05</c:v>
                </c:pt>
                <c:pt idx="6861">
                  <c:v>343.1</c:v>
                </c:pt>
                <c:pt idx="6862">
                  <c:v>343.15</c:v>
                </c:pt>
                <c:pt idx="6863">
                  <c:v>343.2</c:v>
                </c:pt>
                <c:pt idx="6864">
                  <c:v>343.25</c:v>
                </c:pt>
                <c:pt idx="6865">
                  <c:v>343.3</c:v>
                </c:pt>
                <c:pt idx="6866">
                  <c:v>343.35</c:v>
                </c:pt>
                <c:pt idx="6867">
                  <c:v>343.4</c:v>
                </c:pt>
                <c:pt idx="6868">
                  <c:v>343.45</c:v>
                </c:pt>
                <c:pt idx="6869">
                  <c:v>343.5</c:v>
                </c:pt>
                <c:pt idx="6870">
                  <c:v>343.55</c:v>
                </c:pt>
                <c:pt idx="6871">
                  <c:v>343.6</c:v>
                </c:pt>
                <c:pt idx="6872">
                  <c:v>343.65</c:v>
                </c:pt>
                <c:pt idx="6873">
                  <c:v>343.7</c:v>
                </c:pt>
                <c:pt idx="6874">
                  <c:v>343.75</c:v>
                </c:pt>
                <c:pt idx="6875">
                  <c:v>343.8</c:v>
                </c:pt>
                <c:pt idx="6876">
                  <c:v>343.85</c:v>
                </c:pt>
                <c:pt idx="6877">
                  <c:v>343.9</c:v>
                </c:pt>
                <c:pt idx="6878">
                  <c:v>343.95</c:v>
                </c:pt>
                <c:pt idx="6879">
                  <c:v>344</c:v>
                </c:pt>
                <c:pt idx="6880">
                  <c:v>344.05</c:v>
                </c:pt>
                <c:pt idx="6881">
                  <c:v>344.1</c:v>
                </c:pt>
                <c:pt idx="6882">
                  <c:v>344.15</c:v>
                </c:pt>
                <c:pt idx="6883">
                  <c:v>344.2</c:v>
                </c:pt>
                <c:pt idx="6884">
                  <c:v>344.25</c:v>
                </c:pt>
                <c:pt idx="6885">
                  <c:v>344.3</c:v>
                </c:pt>
                <c:pt idx="6886">
                  <c:v>344.35</c:v>
                </c:pt>
                <c:pt idx="6887">
                  <c:v>344.4</c:v>
                </c:pt>
                <c:pt idx="6888">
                  <c:v>344.45</c:v>
                </c:pt>
                <c:pt idx="6889">
                  <c:v>344.5</c:v>
                </c:pt>
                <c:pt idx="6890">
                  <c:v>344.55</c:v>
                </c:pt>
                <c:pt idx="6891">
                  <c:v>344.6</c:v>
                </c:pt>
                <c:pt idx="6892">
                  <c:v>344.65</c:v>
                </c:pt>
                <c:pt idx="6893">
                  <c:v>344.7</c:v>
                </c:pt>
                <c:pt idx="6894">
                  <c:v>344.75</c:v>
                </c:pt>
                <c:pt idx="6895">
                  <c:v>344.8</c:v>
                </c:pt>
                <c:pt idx="6896">
                  <c:v>344.85</c:v>
                </c:pt>
                <c:pt idx="6897">
                  <c:v>344.9</c:v>
                </c:pt>
                <c:pt idx="6898">
                  <c:v>344.95</c:v>
                </c:pt>
                <c:pt idx="6899">
                  <c:v>345</c:v>
                </c:pt>
                <c:pt idx="6900">
                  <c:v>345.05</c:v>
                </c:pt>
                <c:pt idx="6901">
                  <c:v>345.1</c:v>
                </c:pt>
                <c:pt idx="6902">
                  <c:v>345.15</c:v>
                </c:pt>
                <c:pt idx="6903">
                  <c:v>345.2</c:v>
                </c:pt>
                <c:pt idx="6904">
                  <c:v>345.25</c:v>
                </c:pt>
                <c:pt idx="6905">
                  <c:v>345.3</c:v>
                </c:pt>
                <c:pt idx="6906">
                  <c:v>345.35</c:v>
                </c:pt>
                <c:pt idx="6907">
                  <c:v>345.4</c:v>
                </c:pt>
                <c:pt idx="6908">
                  <c:v>345.45</c:v>
                </c:pt>
                <c:pt idx="6909">
                  <c:v>345.5</c:v>
                </c:pt>
                <c:pt idx="6910">
                  <c:v>345.55</c:v>
                </c:pt>
                <c:pt idx="6911">
                  <c:v>345.6</c:v>
                </c:pt>
                <c:pt idx="6912">
                  <c:v>345.65</c:v>
                </c:pt>
                <c:pt idx="6913">
                  <c:v>345.7</c:v>
                </c:pt>
                <c:pt idx="6914">
                  <c:v>345.75</c:v>
                </c:pt>
                <c:pt idx="6915">
                  <c:v>345.8</c:v>
                </c:pt>
                <c:pt idx="6916">
                  <c:v>345.85</c:v>
                </c:pt>
                <c:pt idx="6917">
                  <c:v>345.9</c:v>
                </c:pt>
                <c:pt idx="6918">
                  <c:v>345.95</c:v>
                </c:pt>
                <c:pt idx="6919">
                  <c:v>346</c:v>
                </c:pt>
                <c:pt idx="6920">
                  <c:v>346.05</c:v>
                </c:pt>
                <c:pt idx="6921">
                  <c:v>346.1</c:v>
                </c:pt>
                <c:pt idx="6922">
                  <c:v>346.15</c:v>
                </c:pt>
                <c:pt idx="6923">
                  <c:v>346.2</c:v>
                </c:pt>
                <c:pt idx="6924">
                  <c:v>346.25</c:v>
                </c:pt>
                <c:pt idx="6925">
                  <c:v>346.3</c:v>
                </c:pt>
                <c:pt idx="6926">
                  <c:v>346.35</c:v>
                </c:pt>
                <c:pt idx="6927">
                  <c:v>346.4</c:v>
                </c:pt>
                <c:pt idx="6928">
                  <c:v>346.45</c:v>
                </c:pt>
                <c:pt idx="6929">
                  <c:v>346.5</c:v>
                </c:pt>
                <c:pt idx="6930">
                  <c:v>346.55</c:v>
                </c:pt>
                <c:pt idx="6931">
                  <c:v>346.6</c:v>
                </c:pt>
                <c:pt idx="6932">
                  <c:v>346.65</c:v>
                </c:pt>
                <c:pt idx="6933">
                  <c:v>346.7</c:v>
                </c:pt>
                <c:pt idx="6934">
                  <c:v>346.75</c:v>
                </c:pt>
                <c:pt idx="6935">
                  <c:v>346.8</c:v>
                </c:pt>
                <c:pt idx="6936">
                  <c:v>346.85</c:v>
                </c:pt>
                <c:pt idx="6937">
                  <c:v>346.9</c:v>
                </c:pt>
                <c:pt idx="6938">
                  <c:v>346.95</c:v>
                </c:pt>
                <c:pt idx="6939">
                  <c:v>347</c:v>
                </c:pt>
                <c:pt idx="6940">
                  <c:v>347.05</c:v>
                </c:pt>
                <c:pt idx="6941">
                  <c:v>347.1</c:v>
                </c:pt>
                <c:pt idx="6942">
                  <c:v>347.15</c:v>
                </c:pt>
                <c:pt idx="6943">
                  <c:v>347.2</c:v>
                </c:pt>
                <c:pt idx="6944">
                  <c:v>347.25</c:v>
                </c:pt>
                <c:pt idx="6945">
                  <c:v>347.3</c:v>
                </c:pt>
                <c:pt idx="6946">
                  <c:v>347.35</c:v>
                </c:pt>
                <c:pt idx="6947">
                  <c:v>347.4</c:v>
                </c:pt>
                <c:pt idx="6948">
                  <c:v>347.45</c:v>
                </c:pt>
                <c:pt idx="6949">
                  <c:v>347.5</c:v>
                </c:pt>
                <c:pt idx="6950">
                  <c:v>347.55</c:v>
                </c:pt>
                <c:pt idx="6951">
                  <c:v>347.6</c:v>
                </c:pt>
                <c:pt idx="6952">
                  <c:v>347.65</c:v>
                </c:pt>
                <c:pt idx="6953">
                  <c:v>347.7</c:v>
                </c:pt>
                <c:pt idx="6954">
                  <c:v>347.75</c:v>
                </c:pt>
                <c:pt idx="6955">
                  <c:v>347.8</c:v>
                </c:pt>
                <c:pt idx="6956">
                  <c:v>347.85</c:v>
                </c:pt>
                <c:pt idx="6957">
                  <c:v>347.9</c:v>
                </c:pt>
                <c:pt idx="6958">
                  <c:v>347.95</c:v>
                </c:pt>
                <c:pt idx="6959">
                  <c:v>348</c:v>
                </c:pt>
                <c:pt idx="6960">
                  <c:v>348.05</c:v>
                </c:pt>
                <c:pt idx="6961">
                  <c:v>348.1</c:v>
                </c:pt>
                <c:pt idx="6962">
                  <c:v>348.15</c:v>
                </c:pt>
                <c:pt idx="6963">
                  <c:v>348.2</c:v>
                </c:pt>
                <c:pt idx="6964">
                  <c:v>348.25</c:v>
                </c:pt>
                <c:pt idx="6965">
                  <c:v>348.3</c:v>
                </c:pt>
                <c:pt idx="6966">
                  <c:v>348.35</c:v>
                </c:pt>
                <c:pt idx="6967">
                  <c:v>348.4</c:v>
                </c:pt>
                <c:pt idx="6968">
                  <c:v>348.45</c:v>
                </c:pt>
                <c:pt idx="6969">
                  <c:v>348.5</c:v>
                </c:pt>
                <c:pt idx="6970">
                  <c:v>348.55</c:v>
                </c:pt>
                <c:pt idx="6971">
                  <c:v>348.6</c:v>
                </c:pt>
                <c:pt idx="6972">
                  <c:v>348.65</c:v>
                </c:pt>
                <c:pt idx="6973">
                  <c:v>348.7</c:v>
                </c:pt>
                <c:pt idx="6974">
                  <c:v>348.75</c:v>
                </c:pt>
                <c:pt idx="6975">
                  <c:v>348.8</c:v>
                </c:pt>
                <c:pt idx="6976">
                  <c:v>348.85</c:v>
                </c:pt>
                <c:pt idx="6977">
                  <c:v>348.9</c:v>
                </c:pt>
                <c:pt idx="6978">
                  <c:v>348.95</c:v>
                </c:pt>
                <c:pt idx="6979">
                  <c:v>349</c:v>
                </c:pt>
                <c:pt idx="6980">
                  <c:v>349.05</c:v>
                </c:pt>
                <c:pt idx="6981">
                  <c:v>349.1</c:v>
                </c:pt>
                <c:pt idx="6982">
                  <c:v>349.15</c:v>
                </c:pt>
                <c:pt idx="6983">
                  <c:v>349.2</c:v>
                </c:pt>
                <c:pt idx="6984">
                  <c:v>349.25</c:v>
                </c:pt>
                <c:pt idx="6985">
                  <c:v>349.3</c:v>
                </c:pt>
                <c:pt idx="6986">
                  <c:v>349.35</c:v>
                </c:pt>
                <c:pt idx="6987">
                  <c:v>349.4</c:v>
                </c:pt>
                <c:pt idx="6988">
                  <c:v>349.45</c:v>
                </c:pt>
                <c:pt idx="6989">
                  <c:v>349.5</c:v>
                </c:pt>
                <c:pt idx="6990">
                  <c:v>349.55</c:v>
                </c:pt>
                <c:pt idx="6991">
                  <c:v>349.6</c:v>
                </c:pt>
                <c:pt idx="6992">
                  <c:v>349.65</c:v>
                </c:pt>
                <c:pt idx="6993">
                  <c:v>349.7</c:v>
                </c:pt>
                <c:pt idx="6994">
                  <c:v>349.75</c:v>
                </c:pt>
                <c:pt idx="6995">
                  <c:v>349.8</c:v>
                </c:pt>
                <c:pt idx="6996">
                  <c:v>349.85</c:v>
                </c:pt>
                <c:pt idx="6997">
                  <c:v>349.9</c:v>
                </c:pt>
                <c:pt idx="6998">
                  <c:v>349.95</c:v>
                </c:pt>
                <c:pt idx="6999">
                  <c:v>350</c:v>
                </c:pt>
                <c:pt idx="7000">
                  <c:v>350.05</c:v>
                </c:pt>
                <c:pt idx="7001">
                  <c:v>350.1</c:v>
                </c:pt>
                <c:pt idx="7002">
                  <c:v>350.15</c:v>
                </c:pt>
                <c:pt idx="7003">
                  <c:v>350.2</c:v>
                </c:pt>
                <c:pt idx="7004">
                  <c:v>350.25</c:v>
                </c:pt>
                <c:pt idx="7005">
                  <c:v>350.3</c:v>
                </c:pt>
                <c:pt idx="7006">
                  <c:v>350.35</c:v>
                </c:pt>
                <c:pt idx="7007">
                  <c:v>350.4</c:v>
                </c:pt>
                <c:pt idx="7008">
                  <c:v>350.45</c:v>
                </c:pt>
                <c:pt idx="7009">
                  <c:v>350.5</c:v>
                </c:pt>
                <c:pt idx="7010">
                  <c:v>350.55</c:v>
                </c:pt>
                <c:pt idx="7011">
                  <c:v>350.6</c:v>
                </c:pt>
                <c:pt idx="7012">
                  <c:v>350.65</c:v>
                </c:pt>
                <c:pt idx="7013">
                  <c:v>350.7</c:v>
                </c:pt>
                <c:pt idx="7014">
                  <c:v>350.75</c:v>
                </c:pt>
                <c:pt idx="7015">
                  <c:v>350.8</c:v>
                </c:pt>
                <c:pt idx="7016">
                  <c:v>350.85</c:v>
                </c:pt>
                <c:pt idx="7017">
                  <c:v>350.9</c:v>
                </c:pt>
                <c:pt idx="7018">
                  <c:v>350.95</c:v>
                </c:pt>
                <c:pt idx="7019">
                  <c:v>351</c:v>
                </c:pt>
                <c:pt idx="7020">
                  <c:v>351.05</c:v>
                </c:pt>
                <c:pt idx="7021">
                  <c:v>351.1</c:v>
                </c:pt>
                <c:pt idx="7022">
                  <c:v>351.15</c:v>
                </c:pt>
                <c:pt idx="7023">
                  <c:v>351.2</c:v>
                </c:pt>
                <c:pt idx="7024">
                  <c:v>351.25</c:v>
                </c:pt>
                <c:pt idx="7025">
                  <c:v>351.3</c:v>
                </c:pt>
                <c:pt idx="7026">
                  <c:v>351.35</c:v>
                </c:pt>
                <c:pt idx="7027">
                  <c:v>351.4</c:v>
                </c:pt>
                <c:pt idx="7028">
                  <c:v>351.45</c:v>
                </c:pt>
                <c:pt idx="7029">
                  <c:v>351.5</c:v>
                </c:pt>
                <c:pt idx="7030">
                  <c:v>351.55</c:v>
                </c:pt>
                <c:pt idx="7031">
                  <c:v>351.6</c:v>
                </c:pt>
                <c:pt idx="7032">
                  <c:v>351.65</c:v>
                </c:pt>
                <c:pt idx="7033">
                  <c:v>351.7</c:v>
                </c:pt>
                <c:pt idx="7034">
                  <c:v>351.75</c:v>
                </c:pt>
                <c:pt idx="7035">
                  <c:v>351.8</c:v>
                </c:pt>
                <c:pt idx="7036">
                  <c:v>351.85</c:v>
                </c:pt>
                <c:pt idx="7037">
                  <c:v>351.9</c:v>
                </c:pt>
                <c:pt idx="7038">
                  <c:v>351.95</c:v>
                </c:pt>
                <c:pt idx="7039">
                  <c:v>352</c:v>
                </c:pt>
                <c:pt idx="7040">
                  <c:v>352.05</c:v>
                </c:pt>
                <c:pt idx="7041">
                  <c:v>352.1</c:v>
                </c:pt>
                <c:pt idx="7042">
                  <c:v>352.15</c:v>
                </c:pt>
                <c:pt idx="7043">
                  <c:v>352.2</c:v>
                </c:pt>
                <c:pt idx="7044">
                  <c:v>352.25</c:v>
                </c:pt>
                <c:pt idx="7045">
                  <c:v>352.3</c:v>
                </c:pt>
                <c:pt idx="7046">
                  <c:v>352.35</c:v>
                </c:pt>
                <c:pt idx="7047">
                  <c:v>352.4</c:v>
                </c:pt>
                <c:pt idx="7048">
                  <c:v>352.45</c:v>
                </c:pt>
                <c:pt idx="7049">
                  <c:v>352.5</c:v>
                </c:pt>
                <c:pt idx="7050">
                  <c:v>352.55</c:v>
                </c:pt>
                <c:pt idx="7051">
                  <c:v>352.6</c:v>
                </c:pt>
                <c:pt idx="7052">
                  <c:v>352.65</c:v>
                </c:pt>
                <c:pt idx="7053">
                  <c:v>352.7</c:v>
                </c:pt>
                <c:pt idx="7054">
                  <c:v>352.75</c:v>
                </c:pt>
                <c:pt idx="7055">
                  <c:v>352.8</c:v>
                </c:pt>
                <c:pt idx="7056">
                  <c:v>352.85</c:v>
                </c:pt>
                <c:pt idx="7057">
                  <c:v>352.9</c:v>
                </c:pt>
                <c:pt idx="7058">
                  <c:v>352.95</c:v>
                </c:pt>
                <c:pt idx="7059">
                  <c:v>353</c:v>
                </c:pt>
                <c:pt idx="7060">
                  <c:v>353.05</c:v>
                </c:pt>
                <c:pt idx="7061">
                  <c:v>353.1</c:v>
                </c:pt>
                <c:pt idx="7062">
                  <c:v>353.15</c:v>
                </c:pt>
                <c:pt idx="7063">
                  <c:v>353.2</c:v>
                </c:pt>
                <c:pt idx="7064">
                  <c:v>353.25</c:v>
                </c:pt>
                <c:pt idx="7065">
                  <c:v>353.3</c:v>
                </c:pt>
                <c:pt idx="7066">
                  <c:v>353.35</c:v>
                </c:pt>
                <c:pt idx="7067">
                  <c:v>353.4</c:v>
                </c:pt>
                <c:pt idx="7068">
                  <c:v>353.45</c:v>
                </c:pt>
                <c:pt idx="7069">
                  <c:v>353.5</c:v>
                </c:pt>
                <c:pt idx="7070">
                  <c:v>353.55</c:v>
                </c:pt>
                <c:pt idx="7071">
                  <c:v>353.6</c:v>
                </c:pt>
                <c:pt idx="7072">
                  <c:v>353.65</c:v>
                </c:pt>
                <c:pt idx="7073">
                  <c:v>353.7</c:v>
                </c:pt>
                <c:pt idx="7074">
                  <c:v>353.75</c:v>
                </c:pt>
                <c:pt idx="7075">
                  <c:v>353.8</c:v>
                </c:pt>
                <c:pt idx="7076">
                  <c:v>353.85</c:v>
                </c:pt>
                <c:pt idx="7077">
                  <c:v>353.9</c:v>
                </c:pt>
                <c:pt idx="7078">
                  <c:v>353.95</c:v>
                </c:pt>
                <c:pt idx="7079">
                  <c:v>354</c:v>
                </c:pt>
                <c:pt idx="7080">
                  <c:v>354.05</c:v>
                </c:pt>
                <c:pt idx="7081">
                  <c:v>354.1</c:v>
                </c:pt>
                <c:pt idx="7082">
                  <c:v>354.15</c:v>
                </c:pt>
                <c:pt idx="7083">
                  <c:v>354.2</c:v>
                </c:pt>
                <c:pt idx="7084">
                  <c:v>354.25</c:v>
                </c:pt>
                <c:pt idx="7085">
                  <c:v>354.3</c:v>
                </c:pt>
                <c:pt idx="7086">
                  <c:v>354.35</c:v>
                </c:pt>
                <c:pt idx="7087">
                  <c:v>354.4</c:v>
                </c:pt>
                <c:pt idx="7088">
                  <c:v>354.45</c:v>
                </c:pt>
                <c:pt idx="7089">
                  <c:v>354.5</c:v>
                </c:pt>
                <c:pt idx="7090">
                  <c:v>354.55</c:v>
                </c:pt>
                <c:pt idx="7091">
                  <c:v>354.6</c:v>
                </c:pt>
                <c:pt idx="7092">
                  <c:v>354.65</c:v>
                </c:pt>
                <c:pt idx="7093">
                  <c:v>354.7</c:v>
                </c:pt>
                <c:pt idx="7094">
                  <c:v>354.75</c:v>
                </c:pt>
                <c:pt idx="7095">
                  <c:v>354.8</c:v>
                </c:pt>
                <c:pt idx="7096">
                  <c:v>354.85</c:v>
                </c:pt>
                <c:pt idx="7097">
                  <c:v>354.9</c:v>
                </c:pt>
                <c:pt idx="7098">
                  <c:v>354.95</c:v>
                </c:pt>
                <c:pt idx="7099">
                  <c:v>355</c:v>
                </c:pt>
                <c:pt idx="7100">
                  <c:v>355.05</c:v>
                </c:pt>
                <c:pt idx="7101">
                  <c:v>355.1</c:v>
                </c:pt>
                <c:pt idx="7102">
                  <c:v>355.15</c:v>
                </c:pt>
                <c:pt idx="7103">
                  <c:v>355.2</c:v>
                </c:pt>
                <c:pt idx="7104">
                  <c:v>355.25</c:v>
                </c:pt>
                <c:pt idx="7105">
                  <c:v>355.3</c:v>
                </c:pt>
                <c:pt idx="7106">
                  <c:v>355.35</c:v>
                </c:pt>
                <c:pt idx="7107">
                  <c:v>355.4</c:v>
                </c:pt>
                <c:pt idx="7108">
                  <c:v>355.45</c:v>
                </c:pt>
                <c:pt idx="7109">
                  <c:v>355.5</c:v>
                </c:pt>
                <c:pt idx="7110">
                  <c:v>355.55</c:v>
                </c:pt>
                <c:pt idx="7111">
                  <c:v>355.6</c:v>
                </c:pt>
                <c:pt idx="7112">
                  <c:v>355.65</c:v>
                </c:pt>
                <c:pt idx="7113">
                  <c:v>355.7</c:v>
                </c:pt>
                <c:pt idx="7114">
                  <c:v>355.75</c:v>
                </c:pt>
                <c:pt idx="7115">
                  <c:v>355.8</c:v>
                </c:pt>
                <c:pt idx="7116">
                  <c:v>355.85</c:v>
                </c:pt>
                <c:pt idx="7117">
                  <c:v>355.9</c:v>
                </c:pt>
                <c:pt idx="7118">
                  <c:v>355.95</c:v>
                </c:pt>
                <c:pt idx="7119">
                  <c:v>356</c:v>
                </c:pt>
                <c:pt idx="7120">
                  <c:v>356.05</c:v>
                </c:pt>
                <c:pt idx="7121">
                  <c:v>356.1</c:v>
                </c:pt>
                <c:pt idx="7122">
                  <c:v>356.15</c:v>
                </c:pt>
                <c:pt idx="7123">
                  <c:v>356.2</c:v>
                </c:pt>
                <c:pt idx="7124">
                  <c:v>356.25</c:v>
                </c:pt>
                <c:pt idx="7125">
                  <c:v>356.3</c:v>
                </c:pt>
                <c:pt idx="7126">
                  <c:v>356.35</c:v>
                </c:pt>
                <c:pt idx="7127">
                  <c:v>356.4</c:v>
                </c:pt>
                <c:pt idx="7128">
                  <c:v>356.45</c:v>
                </c:pt>
                <c:pt idx="7129">
                  <c:v>356.5</c:v>
                </c:pt>
                <c:pt idx="7130">
                  <c:v>356.55</c:v>
                </c:pt>
                <c:pt idx="7131">
                  <c:v>356.6</c:v>
                </c:pt>
                <c:pt idx="7132">
                  <c:v>356.65</c:v>
                </c:pt>
                <c:pt idx="7133">
                  <c:v>356.7</c:v>
                </c:pt>
                <c:pt idx="7134">
                  <c:v>356.75</c:v>
                </c:pt>
                <c:pt idx="7135">
                  <c:v>356.8</c:v>
                </c:pt>
                <c:pt idx="7136">
                  <c:v>356.85</c:v>
                </c:pt>
                <c:pt idx="7137">
                  <c:v>356.9</c:v>
                </c:pt>
                <c:pt idx="7138">
                  <c:v>356.95</c:v>
                </c:pt>
                <c:pt idx="7139">
                  <c:v>357</c:v>
                </c:pt>
                <c:pt idx="7140">
                  <c:v>357.05</c:v>
                </c:pt>
                <c:pt idx="7141">
                  <c:v>357.1</c:v>
                </c:pt>
                <c:pt idx="7142">
                  <c:v>357.15</c:v>
                </c:pt>
                <c:pt idx="7143">
                  <c:v>357.2</c:v>
                </c:pt>
                <c:pt idx="7144">
                  <c:v>357.25</c:v>
                </c:pt>
                <c:pt idx="7145">
                  <c:v>357.3</c:v>
                </c:pt>
                <c:pt idx="7146">
                  <c:v>357.35</c:v>
                </c:pt>
                <c:pt idx="7147">
                  <c:v>357.4</c:v>
                </c:pt>
                <c:pt idx="7148">
                  <c:v>357.45</c:v>
                </c:pt>
                <c:pt idx="7149">
                  <c:v>357.5</c:v>
                </c:pt>
                <c:pt idx="7150">
                  <c:v>357.55</c:v>
                </c:pt>
                <c:pt idx="7151">
                  <c:v>357.6</c:v>
                </c:pt>
                <c:pt idx="7152">
                  <c:v>357.65</c:v>
                </c:pt>
                <c:pt idx="7153">
                  <c:v>357.7</c:v>
                </c:pt>
                <c:pt idx="7154">
                  <c:v>357.75</c:v>
                </c:pt>
                <c:pt idx="7155">
                  <c:v>357.8</c:v>
                </c:pt>
                <c:pt idx="7156">
                  <c:v>357.85</c:v>
                </c:pt>
                <c:pt idx="7157">
                  <c:v>357.9</c:v>
                </c:pt>
                <c:pt idx="7158">
                  <c:v>357.95</c:v>
                </c:pt>
                <c:pt idx="7159">
                  <c:v>358</c:v>
                </c:pt>
                <c:pt idx="7160">
                  <c:v>358.05</c:v>
                </c:pt>
                <c:pt idx="7161">
                  <c:v>358.1</c:v>
                </c:pt>
                <c:pt idx="7162">
                  <c:v>358.15</c:v>
                </c:pt>
                <c:pt idx="7163">
                  <c:v>358.2</c:v>
                </c:pt>
                <c:pt idx="7164">
                  <c:v>358.25</c:v>
                </c:pt>
                <c:pt idx="7165">
                  <c:v>358.3</c:v>
                </c:pt>
                <c:pt idx="7166">
                  <c:v>358.35</c:v>
                </c:pt>
                <c:pt idx="7167">
                  <c:v>358.4</c:v>
                </c:pt>
                <c:pt idx="7168">
                  <c:v>358.45</c:v>
                </c:pt>
                <c:pt idx="7169">
                  <c:v>358.5</c:v>
                </c:pt>
                <c:pt idx="7170">
                  <c:v>358.55</c:v>
                </c:pt>
                <c:pt idx="7171">
                  <c:v>358.6</c:v>
                </c:pt>
                <c:pt idx="7172">
                  <c:v>358.65</c:v>
                </c:pt>
                <c:pt idx="7173">
                  <c:v>358.7</c:v>
                </c:pt>
                <c:pt idx="7174">
                  <c:v>358.75</c:v>
                </c:pt>
                <c:pt idx="7175">
                  <c:v>358.8</c:v>
                </c:pt>
                <c:pt idx="7176">
                  <c:v>358.85</c:v>
                </c:pt>
                <c:pt idx="7177">
                  <c:v>358.9</c:v>
                </c:pt>
                <c:pt idx="7178">
                  <c:v>358.95</c:v>
                </c:pt>
                <c:pt idx="7179">
                  <c:v>359</c:v>
                </c:pt>
                <c:pt idx="7180">
                  <c:v>359.05</c:v>
                </c:pt>
                <c:pt idx="7181">
                  <c:v>359.1</c:v>
                </c:pt>
                <c:pt idx="7182">
                  <c:v>359.15</c:v>
                </c:pt>
                <c:pt idx="7183">
                  <c:v>359.2</c:v>
                </c:pt>
                <c:pt idx="7184">
                  <c:v>359.25</c:v>
                </c:pt>
                <c:pt idx="7185">
                  <c:v>359.3</c:v>
                </c:pt>
                <c:pt idx="7186">
                  <c:v>359.35</c:v>
                </c:pt>
                <c:pt idx="7187">
                  <c:v>359.4</c:v>
                </c:pt>
                <c:pt idx="7188">
                  <c:v>359.45</c:v>
                </c:pt>
                <c:pt idx="7189">
                  <c:v>359.5</c:v>
                </c:pt>
                <c:pt idx="7190">
                  <c:v>359.55</c:v>
                </c:pt>
                <c:pt idx="7191">
                  <c:v>359.6</c:v>
                </c:pt>
                <c:pt idx="7192">
                  <c:v>359.65</c:v>
                </c:pt>
                <c:pt idx="7193">
                  <c:v>359.7</c:v>
                </c:pt>
                <c:pt idx="7194">
                  <c:v>359.75</c:v>
                </c:pt>
                <c:pt idx="7195">
                  <c:v>359.8</c:v>
                </c:pt>
                <c:pt idx="7196">
                  <c:v>359.85</c:v>
                </c:pt>
                <c:pt idx="7197">
                  <c:v>359.9</c:v>
                </c:pt>
                <c:pt idx="7198">
                  <c:v>359.95</c:v>
                </c:pt>
                <c:pt idx="7199">
                  <c:v>360</c:v>
                </c:pt>
                <c:pt idx="7200">
                  <c:v>360.05</c:v>
                </c:pt>
                <c:pt idx="7201">
                  <c:v>360.1</c:v>
                </c:pt>
                <c:pt idx="7202">
                  <c:v>360.15</c:v>
                </c:pt>
                <c:pt idx="7203">
                  <c:v>360.2</c:v>
                </c:pt>
                <c:pt idx="7204">
                  <c:v>360.25</c:v>
                </c:pt>
                <c:pt idx="7205">
                  <c:v>360.3</c:v>
                </c:pt>
                <c:pt idx="7206">
                  <c:v>360.35</c:v>
                </c:pt>
                <c:pt idx="7207">
                  <c:v>360.4</c:v>
                </c:pt>
                <c:pt idx="7208">
                  <c:v>360.45</c:v>
                </c:pt>
                <c:pt idx="7209">
                  <c:v>360.5</c:v>
                </c:pt>
                <c:pt idx="7210">
                  <c:v>360.55</c:v>
                </c:pt>
                <c:pt idx="7211">
                  <c:v>360.6</c:v>
                </c:pt>
                <c:pt idx="7212">
                  <c:v>360.65</c:v>
                </c:pt>
                <c:pt idx="7213">
                  <c:v>360.7</c:v>
                </c:pt>
                <c:pt idx="7214">
                  <c:v>360.75</c:v>
                </c:pt>
                <c:pt idx="7215">
                  <c:v>360.8</c:v>
                </c:pt>
                <c:pt idx="7216">
                  <c:v>360.85</c:v>
                </c:pt>
                <c:pt idx="7217">
                  <c:v>360.9</c:v>
                </c:pt>
                <c:pt idx="7218">
                  <c:v>360.95</c:v>
                </c:pt>
                <c:pt idx="7219">
                  <c:v>361</c:v>
                </c:pt>
                <c:pt idx="7220">
                  <c:v>361.05</c:v>
                </c:pt>
                <c:pt idx="7221">
                  <c:v>361.1</c:v>
                </c:pt>
                <c:pt idx="7222">
                  <c:v>361.15</c:v>
                </c:pt>
                <c:pt idx="7223">
                  <c:v>361.2</c:v>
                </c:pt>
                <c:pt idx="7224">
                  <c:v>361.25</c:v>
                </c:pt>
                <c:pt idx="7225">
                  <c:v>361.3</c:v>
                </c:pt>
                <c:pt idx="7226">
                  <c:v>361.35</c:v>
                </c:pt>
                <c:pt idx="7227">
                  <c:v>361.4</c:v>
                </c:pt>
                <c:pt idx="7228">
                  <c:v>361.45</c:v>
                </c:pt>
                <c:pt idx="7229">
                  <c:v>361.5</c:v>
                </c:pt>
                <c:pt idx="7230">
                  <c:v>361.55</c:v>
                </c:pt>
                <c:pt idx="7231">
                  <c:v>361.6</c:v>
                </c:pt>
                <c:pt idx="7232">
                  <c:v>361.65</c:v>
                </c:pt>
                <c:pt idx="7233">
                  <c:v>361.7</c:v>
                </c:pt>
                <c:pt idx="7234">
                  <c:v>361.75</c:v>
                </c:pt>
                <c:pt idx="7235">
                  <c:v>361.8</c:v>
                </c:pt>
                <c:pt idx="7236">
                  <c:v>361.85</c:v>
                </c:pt>
                <c:pt idx="7237">
                  <c:v>361.9</c:v>
                </c:pt>
                <c:pt idx="7238">
                  <c:v>361.95</c:v>
                </c:pt>
                <c:pt idx="7239">
                  <c:v>362</c:v>
                </c:pt>
                <c:pt idx="7240">
                  <c:v>362.05</c:v>
                </c:pt>
                <c:pt idx="7241">
                  <c:v>362.1</c:v>
                </c:pt>
                <c:pt idx="7242">
                  <c:v>362.15</c:v>
                </c:pt>
                <c:pt idx="7243">
                  <c:v>362.2</c:v>
                </c:pt>
                <c:pt idx="7244">
                  <c:v>362.25</c:v>
                </c:pt>
                <c:pt idx="7245">
                  <c:v>362.3</c:v>
                </c:pt>
                <c:pt idx="7246">
                  <c:v>362.35</c:v>
                </c:pt>
                <c:pt idx="7247">
                  <c:v>362.4</c:v>
                </c:pt>
                <c:pt idx="7248">
                  <c:v>362.45</c:v>
                </c:pt>
                <c:pt idx="7249">
                  <c:v>362.5</c:v>
                </c:pt>
                <c:pt idx="7250">
                  <c:v>362.55</c:v>
                </c:pt>
                <c:pt idx="7251">
                  <c:v>362.6</c:v>
                </c:pt>
                <c:pt idx="7252">
                  <c:v>362.65</c:v>
                </c:pt>
                <c:pt idx="7253">
                  <c:v>362.7</c:v>
                </c:pt>
                <c:pt idx="7254">
                  <c:v>362.75</c:v>
                </c:pt>
                <c:pt idx="7255">
                  <c:v>362.8</c:v>
                </c:pt>
                <c:pt idx="7256">
                  <c:v>362.85</c:v>
                </c:pt>
                <c:pt idx="7257">
                  <c:v>362.9</c:v>
                </c:pt>
                <c:pt idx="7258">
                  <c:v>362.95</c:v>
                </c:pt>
                <c:pt idx="7259">
                  <c:v>363</c:v>
                </c:pt>
                <c:pt idx="7260">
                  <c:v>363.05</c:v>
                </c:pt>
                <c:pt idx="7261">
                  <c:v>363.1</c:v>
                </c:pt>
                <c:pt idx="7262">
                  <c:v>363.15</c:v>
                </c:pt>
                <c:pt idx="7263">
                  <c:v>363.2</c:v>
                </c:pt>
                <c:pt idx="7264">
                  <c:v>363.25</c:v>
                </c:pt>
                <c:pt idx="7265">
                  <c:v>363.3</c:v>
                </c:pt>
                <c:pt idx="7266">
                  <c:v>363.35</c:v>
                </c:pt>
                <c:pt idx="7267">
                  <c:v>363.4</c:v>
                </c:pt>
                <c:pt idx="7268">
                  <c:v>363.45</c:v>
                </c:pt>
                <c:pt idx="7269">
                  <c:v>363.5</c:v>
                </c:pt>
                <c:pt idx="7270">
                  <c:v>363.55</c:v>
                </c:pt>
                <c:pt idx="7271">
                  <c:v>363.6</c:v>
                </c:pt>
                <c:pt idx="7272">
                  <c:v>363.65</c:v>
                </c:pt>
                <c:pt idx="7273">
                  <c:v>363.7</c:v>
                </c:pt>
                <c:pt idx="7274">
                  <c:v>363.75</c:v>
                </c:pt>
                <c:pt idx="7275">
                  <c:v>363.8</c:v>
                </c:pt>
                <c:pt idx="7276">
                  <c:v>363.85</c:v>
                </c:pt>
                <c:pt idx="7277">
                  <c:v>363.9</c:v>
                </c:pt>
                <c:pt idx="7278">
                  <c:v>363.95</c:v>
                </c:pt>
                <c:pt idx="7279">
                  <c:v>364</c:v>
                </c:pt>
                <c:pt idx="7280">
                  <c:v>364.05</c:v>
                </c:pt>
                <c:pt idx="7281">
                  <c:v>364.1</c:v>
                </c:pt>
                <c:pt idx="7282">
                  <c:v>364.15</c:v>
                </c:pt>
                <c:pt idx="7283">
                  <c:v>364.2</c:v>
                </c:pt>
                <c:pt idx="7284">
                  <c:v>364.25</c:v>
                </c:pt>
                <c:pt idx="7285">
                  <c:v>364.3</c:v>
                </c:pt>
                <c:pt idx="7286">
                  <c:v>364.35</c:v>
                </c:pt>
                <c:pt idx="7287">
                  <c:v>364.4</c:v>
                </c:pt>
                <c:pt idx="7288">
                  <c:v>364.45</c:v>
                </c:pt>
                <c:pt idx="7289">
                  <c:v>364.5</c:v>
                </c:pt>
                <c:pt idx="7290">
                  <c:v>364.55</c:v>
                </c:pt>
                <c:pt idx="7291">
                  <c:v>364.6</c:v>
                </c:pt>
                <c:pt idx="7292">
                  <c:v>364.65</c:v>
                </c:pt>
                <c:pt idx="7293">
                  <c:v>364.7</c:v>
                </c:pt>
                <c:pt idx="7294">
                  <c:v>364.75</c:v>
                </c:pt>
                <c:pt idx="7295">
                  <c:v>364.8</c:v>
                </c:pt>
                <c:pt idx="7296">
                  <c:v>364.85</c:v>
                </c:pt>
                <c:pt idx="7297">
                  <c:v>364.9</c:v>
                </c:pt>
                <c:pt idx="7298">
                  <c:v>364.95</c:v>
                </c:pt>
                <c:pt idx="7299">
                  <c:v>365</c:v>
                </c:pt>
                <c:pt idx="7300">
                  <c:v>365.05</c:v>
                </c:pt>
                <c:pt idx="7301">
                  <c:v>365.1</c:v>
                </c:pt>
                <c:pt idx="7302">
                  <c:v>365.15</c:v>
                </c:pt>
                <c:pt idx="7303">
                  <c:v>365.2</c:v>
                </c:pt>
                <c:pt idx="7304">
                  <c:v>365.25</c:v>
                </c:pt>
                <c:pt idx="7305">
                  <c:v>365.3</c:v>
                </c:pt>
                <c:pt idx="7306">
                  <c:v>365.35</c:v>
                </c:pt>
                <c:pt idx="7307">
                  <c:v>365.4</c:v>
                </c:pt>
                <c:pt idx="7308">
                  <c:v>365.45</c:v>
                </c:pt>
                <c:pt idx="7309">
                  <c:v>365.5</c:v>
                </c:pt>
                <c:pt idx="7310">
                  <c:v>365.55</c:v>
                </c:pt>
                <c:pt idx="7311">
                  <c:v>365.6</c:v>
                </c:pt>
                <c:pt idx="7312">
                  <c:v>365.65</c:v>
                </c:pt>
                <c:pt idx="7313">
                  <c:v>365.7</c:v>
                </c:pt>
                <c:pt idx="7314">
                  <c:v>365.75</c:v>
                </c:pt>
                <c:pt idx="7315">
                  <c:v>365.8</c:v>
                </c:pt>
                <c:pt idx="7316">
                  <c:v>365.85</c:v>
                </c:pt>
                <c:pt idx="7317">
                  <c:v>365.9</c:v>
                </c:pt>
                <c:pt idx="7318">
                  <c:v>365.95</c:v>
                </c:pt>
                <c:pt idx="7319">
                  <c:v>366</c:v>
                </c:pt>
                <c:pt idx="7320">
                  <c:v>366.05</c:v>
                </c:pt>
                <c:pt idx="7321">
                  <c:v>366.1</c:v>
                </c:pt>
                <c:pt idx="7322">
                  <c:v>366.15</c:v>
                </c:pt>
                <c:pt idx="7323">
                  <c:v>366.2</c:v>
                </c:pt>
                <c:pt idx="7324">
                  <c:v>366.25</c:v>
                </c:pt>
                <c:pt idx="7325">
                  <c:v>366.3</c:v>
                </c:pt>
                <c:pt idx="7326">
                  <c:v>366.35</c:v>
                </c:pt>
                <c:pt idx="7327">
                  <c:v>366.4</c:v>
                </c:pt>
                <c:pt idx="7328">
                  <c:v>366.45</c:v>
                </c:pt>
                <c:pt idx="7329">
                  <c:v>366.5</c:v>
                </c:pt>
                <c:pt idx="7330">
                  <c:v>366.55</c:v>
                </c:pt>
                <c:pt idx="7331">
                  <c:v>366.6</c:v>
                </c:pt>
                <c:pt idx="7332">
                  <c:v>366.65</c:v>
                </c:pt>
                <c:pt idx="7333">
                  <c:v>366.7</c:v>
                </c:pt>
                <c:pt idx="7334">
                  <c:v>366.75</c:v>
                </c:pt>
                <c:pt idx="7335">
                  <c:v>366.8</c:v>
                </c:pt>
                <c:pt idx="7336">
                  <c:v>366.85</c:v>
                </c:pt>
                <c:pt idx="7337">
                  <c:v>366.9</c:v>
                </c:pt>
                <c:pt idx="7338">
                  <c:v>366.95</c:v>
                </c:pt>
                <c:pt idx="7339">
                  <c:v>367</c:v>
                </c:pt>
                <c:pt idx="7340">
                  <c:v>367.05</c:v>
                </c:pt>
                <c:pt idx="7341">
                  <c:v>367.1</c:v>
                </c:pt>
                <c:pt idx="7342">
                  <c:v>367.15</c:v>
                </c:pt>
                <c:pt idx="7343">
                  <c:v>367.2</c:v>
                </c:pt>
                <c:pt idx="7344">
                  <c:v>367.25</c:v>
                </c:pt>
                <c:pt idx="7345">
                  <c:v>367.3</c:v>
                </c:pt>
                <c:pt idx="7346">
                  <c:v>367.35</c:v>
                </c:pt>
                <c:pt idx="7347">
                  <c:v>367.4</c:v>
                </c:pt>
                <c:pt idx="7348">
                  <c:v>367.45</c:v>
                </c:pt>
                <c:pt idx="7349">
                  <c:v>367.5</c:v>
                </c:pt>
                <c:pt idx="7350">
                  <c:v>367.55</c:v>
                </c:pt>
                <c:pt idx="7351">
                  <c:v>367.6</c:v>
                </c:pt>
                <c:pt idx="7352">
                  <c:v>367.65</c:v>
                </c:pt>
                <c:pt idx="7353">
                  <c:v>367.7</c:v>
                </c:pt>
                <c:pt idx="7354">
                  <c:v>367.75</c:v>
                </c:pt>
                <c:pt idx="7355">
                  <c:v>367.8</c:v>
                </c:pt>
                <c:pt idx="7356">
                  <c:v>367.85</c:v>
                </c:pt>
                <c:pt idx="7357">
                  <c:v>367.9</c:v>
                </c:pt>
                <c:pt idx="7358">
                  <c:v>367.95</c:v>
                </c:pt>
                <c:pt idx="7359">
                  <c:v>368</c:v>
                </c:pt>
                <c:pt idx="7360">
                  <c:v>368.05</c:v>
                </c:pt>
                <c:pt idx="7361">
                  <c:v>368.1</c:v>
                </c:pt>
                <c:pt idx="7362">
                  <c:v>368.15</c:v>
                </c:pt>
                <c:pt idx="7363">
                  <c:v>368.2</c:v>
                </c:pt>
                <c:pt idx="7364">
                  <c:v>368.25</c:v>
                </c:pt>
                <c:pt idx="7365">
                  <c:v>368.3</c:v>
                </c:pt>
                <c:pt idx="7366">
                  <c:v>368.35</c:v>
                </c:pt>
                <c:pt idx="7367">
                  <c:v>368.4</c:v>
                </c:pt>
                <c:pt idx="7368">
                  <c:v>368.45</c:v>
                </c:pt>
                <c:pt idx="7369">
                  <c:v>368.5</c:v>
                </c:pt>
                <c:pt idx="7370">
                  <c:v>368.55</c:v>
                </c:pt>
                <c:pt idx="7371">
                  <c:v>368.6</c:v>
                </c:pt>
                <c:pt idx="7372">
                  <c:v>368.65</c:v>
                </c:pt>
                <c:pt idx="7373">
                  <c:v>368.7</c:v>
                </c:pt>
                <c:pt idx="7374">
                  <c:v>368.75</c:v>
                </c:pt>
                <c:pt idx="7375">
                  <c:v>368.8</c:v>
                </c:pt>
                <c:pt idx="7376">
                  <c:v>368.85</c:v>
                </c:pt>
                <c:pt idx="7377">
                  <c:v>368.9</c:v>
                </c:pt>
                <c:pt idx="7378">
                  <c:v>368.95</c:v>
                </c:pt>
                <c:pt idx="7379">
                  <c:v>369</c:v>
                </c:pt>
                <c:pt idx="7380">
                  <c:v>369.05</c:v>
                </c:pt>
                <c:pt idx="7381">
                  <c:v>369.1</c:v>
                </c:pt>
                <c:pt idx="7382">
                  <c:v>369.15</c:v>
                </c:pt>
                <c:pt idx="7383">
                  <c:v>369.2</c:v>
                </c:pt>
                <c:pt idx="7384">
                  <c:v>369.25</c:v>
                </c:pt>
                <c:pt idx="7385">
                  <c:v>369.3</c:v>
                </c:pt>
                <c:pt idx="7386">
                  <c:v>369.35</c:v>
                </c:pt>
                <c:pt idx="7387">
                  <c:v>369.4</c:v>
                </c:pt>
                <c:pt idx="7388">
                  <c:v>369.45</c:v>
                </c:pt>
                <c:pt idx="7389">
                  <c:v>369.5</c:v>
                </c:pt>
                <c:pt idx="7390">
                  <c:v>369.55</c:v>
                </c:pt>
                <c:pt idx="7391">
                  <c:v>369.6</c:v>
                </c:pt>
                <c:pt idx="7392">
                  <c:v>369.65</c:v>
                </c:pt>
                <c:pt idx="7393">
                  <c:v>369.7</c:v>
                </c:pt>
                <c:pt idx="7394">
                  <c:v>369.75</c:v>
                </c:pt>
                <c:pt idx="7395">
                  <c:v>369.8</c:v>
                </c:pt>
                <c:pt idx="7396">
                  <c:v>369.85</c:v>
                </c:pt>
                <c:pt idx="7397">
                  <c:v>369.9</c:v>
                </c:pt>
                <c:pt idx="7398">
                  <c:v>369.95</c:v>
                </c:pt>
                <c:pt idx="7399">
                  <c:v>370</c:v>
                </c:pt>
                <c:pt idx="7400">
                  <c:v>370.05</c:v>
                </c:pt>
                <c:pt idx="7401">
                  <c:v>370.1</c:v>
                </c:pt>
                <c:pt idx="7402">
                  <c:v>370.15</c:v>
                </c:pt>
                <c:pt idx="7403">
                  <c:v>370.2</c:v>
                </c:pt>
                <c:pt idx="7404">
                  <c:v>370.25</c:v>
                </c:pt>
                <c:pt idx="7405">
                  <c:v>370.3</c:v>
                </c:pt>
                <c:pt idx="7406">
                  <c:v>370.35</c:v>
                </c:pt>
                <c:pt idx="7407">
                  <c:v>370.4</c:v>
                </c:pt>
                <c:pt idx="7408">
                  <c:v>370.45</c:v>
                </c:pt>
                <c:pt idx="7409">
                  <c:v>370.5</c:v>
                </c:pt>
                <c:pt idx="7410">
                  <c:v>370.55</c:v>
                </c:pt>
                <c:pt idx="7411">
                  <c:v>370.6</c:v>
                </c:pt>
                <c:pt idx="7412">
                  <c:v>370.65</c:v>
                </c:pt>
                <c:pt idx="7413">
                  <c:v>370.7</c:v>
                </c:pt>
                <c:pt idx="7414">
                  <c:v>370.75</c:v>
                </c:pt>
                <c:pt idx="7415">
                  <c:v>370.8</c:v>
                </c:pt>
                <c:pt idx="7416">
                  <c:v>370.85</c:v>
                </c:pt>
                <c:pt idx="7417">
                  <c:v>370.9</c:v>
                </c:pt>
                <c:pt idx="7418">
                  <c:v>370.95</c:v>
                </c:pt>
                <c:pt idx="7419">
                  <c:v>371</c:v>
                </c:pt>
                <c:pt idx="7420">
                  <c:v>371.05</c:v>
                </c:pt>
                <c:pt idx="7421">
                  <c:v>371.1</c:v>
                </c:pt>
                <c:pt idx="7422">
                  <c:v>371.15</c:v>
                </c:pt>
                <c:pt idx="7423">
                  <c:v>371.2</c:v>
                </c:pt>
                <c:pt idx="7424">
                  <c:v>371.25</c:v>
                </c:pt>
                <c:pt idx="7425">
                  <c:v>371.3</c:v>
                </c:pt>
                <c:pt idx="7426">
                  <c:v>371.35</c:v>
                </c:pt>
                <c:pt idx="7427">
                  <c:v>371.4</c:v>
                </c:pt>
                <c:pt idx="7428">
                  <c:v>371.45</c:v>
                </c:pt>
                <c:pt idx="7429">
                  <c:v>371.5</c:v>
                </c:pt>
                <c:pt idx="7430">
                  <c:v>371.55</c:v>
                </c:pt>
                <c:pt idx="7431">
                  <c:v>371.6</c:v>
                </c:pt>
                <c:pt idx="7432">
                  <c:v>371.65</c:v>
                </c:pt>
                <c:pt idx="7433">
                  <c:v>371.7</c:v>
                </c:pt>
                <c:pt idx="7434">
                  <c:v>371.75</c:v>
                </c:pt>
                <c:pt idx="7435">
                  <c:v>371.8</c:v>
                </c:pt>
                <c:pt idx="7436">
                  <c:v>371.85</c:v>
                </c:pt>
                <c:pt idx="7437">
                  <c:v>371.9</c:v>
                </c:pt>
                <c:pt idx="7438">
                  <c:v>371.95</c:v>
                </c:pt>
                <c:pt idx="7439">
                  <c:v>372</c:v>
                </c:pt>
                <c:pt idx="7440">
                  <c:v>372.05</c:v>
                </c:pt>
                <c:pt idx="7441">
                  <c:v>372.1</c:v>
                </c:pt>
                <c:pt idx="7442">
                  <c:v>372.15</c:v>
                </c:pt>
                <c:pt idx="7443">
                  <c:v>372.2</c:v>
                </c:pt>
                <c:pt idx="7444">
                  <c:v>372.25</c:v>
                </c:pt>
                <c:pt idx="7445">
                  <c:v>372.3</c:v>
                </c:pt>
                <c:pt idx="7446">
                  <c:v>372.35</c:v>
                </c:pt>
                <c:pt idx="7447">
                  <c:v>372.4</c:v>
                </c:pt>
                <c:pt idx="7448">
                  <c:v>372.45</c:v>
                </c:pt>
                <c:pt idx="7449">
                  <c:v>372.5</c:v>
                </c:pt>
                <c:pt idx="7450">
                  <c:v>372.55</c:v>
                </c:pt>
                <c:pt idx="7451">
                  <c:v>372.6</c:v>
                </c:pt>
                <c:pt idx="7452">
                  <c:v>372.65</c:v>
                </c:pt>
                <c:pt idx="7453">
                  <c:v>372.7</c:v>
                </c:pt>
                <c:pt idx="7454">
                  <c:v>372.75</c:v>
                </c:pt>
                <c:pt idx="7455">
                  <c:v>372.8</c:v>
                </c:pt>
                <c:pt idx="7456">
                  <c:v>372.85</c:v>
                </c:pt>
                <c:pt idx="7457">
                  <c:v>372.9</c:v>
                </c:pt>
                <c:pt idx="7458">
                  <c:v>372.95</c:v>
                </c:pt>
                <c:pt idx="7459">
                  <c:v>373</c:v>
                </c:pt>
                <c:pt idx="7460">
                  <c:v>373.05</c:v>
                </c:pt>
                <c:pt idx="7461">
                  <c:v>373.1</c:v>
                </c:pt>
                <c:pt idx="7462">
                  <c:v>373.15</c:v>
                </c:pt>
                <c:pt idx="7463">
                  <c:v>373.2</c:v>
                </c:pt>
                <c:pt idx="7464">
                  <c:v>373.25</c:v>
                </c:pt>
                <c:pt idx="7465">
                  <c:v>373.3</c:v>
                </c:pt>
                <c:pt idx="7466">
                  <c:v>373.35</c:v>
                </c:pt>
                <c:pt idx="7467">
                  <c:v>373.4</c:v>
                </c:pt>
                <c:pt idx="7468">
                  <c:v>373.45</c:v>
                </c:pt>
                <c:pt idx="7469">
                  <c:v>373.5</c:v>
                </c:pt>
                <c:pt idx="7470">
                  <c:v>373.55</c:v>
                </c:pt>
                <c:pt idx="7471">
                  <c:v>373.6</c:v>
                </c:pt>
                <c:pt idx="7472">
                  <c:v>373.65</c:v>
                </c:pt>
                <c:pt idx="7473">
                  <c:v>373.7</c:v>
                </c:pt>
                <c:pt idx="7474">
                  <c:v>373.75</c:v>
                </c:pt>
                <c:pt idx="7475">
                  <c:v>373.8</c:v>
                </c:pt>
                <c:pt idx="7476">
                  <c:v>373.85</c:v>
                </c:pt>
                <c:pt idx="7477">
                  <c:v>373.9</c:v>
                </c:pt>
                <c:pt idx="7478">
                  <c:v>373.95</c:v>
                </c:pt>
                <c:pt idx="7479">
                  <c:v>374</c:v>
                </c:pt>
                <c:pt idx="7480">
                  <c:v>374.05</c:v>
                </c:pt>
                <c:pt idx="7481">
                  <c:v>374.1</c:v>
                </c:pt>
                <c:pt idx="7482">
                  <c:v>374.15</c:v>
                </c:pt>
                <c:pt idx="7483">
                  <c:v>374.2</c:v>
                </c:pt>
                <c:pt idx="7484">
                  <c:v>374.25</c:v>
                </c:pt>
                <c:pt idx="7485">
                  <c:v>374.3</c:v>
                </c:pt>
                <c:pt idx="7486">
                  <c:v>374.35</c:v>
                </c:pt>
                <c:pt idx="7487">
                  <c:v>374.4</c:v>
                </c:pt>
                <c:pt idx="7488">
                  <c:v>374.45</c:v>
                </c:pt>
                <c:pt idx="7489">
                  <c:v>374.5</c:v>
                </c:pt>
                <c:pt idx="7490">
                  <c:v>374.55</c:v>
                </c:pt>
                <c:pt idx="7491">
                  <c:v>374.6</c:v>
                </c:pt>
                <c:pt idx="7492">
                  <c:v>374.65</c:v>
                </c:pt>
                <c:pt idx="7493">
                  <c:v>374.7</c:v>
                </c:pt>
                <c:pt idx="7494">
                  <c:v>374.75</c:v>
                </c:pt>
                <c:pt idx="7495">
                  <c:v>374.8</c:v>
                </c:pt>
                <c:pt idx="7496">
                  <c:v>374.85</c:v>
                </c:pt>
                <c:pt idx="7497">
                  <c:v>374.9</c:v>
                </c:pt>
                <c:pt idx="7498">
                  <c:v>374.95</c:v>
                </c:pt>
                <c:pt idx="7499">
                  <c:v>375</c:v>
                </c:pt>
                <c:pt idx="7500">
                  <c:v>375.05</c:v>
                </c:pt>
                <c:pt idx="7501">
                  <c:v>375.1</c:v>
                </c:pt>
                <c:pt idx="7502">
                  <c:v>375.15</c:v>
                </c:pt>
                <c:pt idx="7503">
                  <c:v>375.2</c:v>
                </c:pt>
                <c:pt idx="7504">
                  <c:v>375.25</c:v>
                </c:pt>
                <c:pt idx="7505">
                  <c:v>375.3</c:v>
                </c:pt>
                <c:pt idx="7506">
                  <c:v>375.35</c:v>
                </c:pt>
                <c:pt idx="7507">
                  <c:v>375.4</c:v>
                </c:pt>
                <c:pt idx="7508">
                  <c:v>375.45</c:v>
                </c:pt>
                <c:pt idx="7509">
                  <c:v>375.5</c:v>
                </c:pt>
                <c:pt idx="7510">
                  <c:v>375.55</c:v>
                </c:pt>
                <c:pt idx="7511">
                  <c:v>375.6</c:v>
                </c:pt>
                <c:pt idx="7512">
                  <c:v>375.65</c:v>
                </c:pt>
                <c:pt idx="7513">
                  <c:v>375.7</c:v>
                </c:pt>
                <c:pt idx="7514">
                  <c:v>375.75</c:v>
                </c:pt>
                <c:pt idx="7515">
                  <c:v>375.8</c:v>
                </c:pt>
                <c:pt idx="7516">
                  <c:v>375.85</c:v>
                </c:pt>
                <c:pt idx="7517">
                  <c:v>375.9</c:v>
                </c:pt>
                <c:pt idx="7518">
                  <c:v>375.95</c:v>
                </c:pt>
                <c:pt idx="7519">
                  <c:v>376</c:v>
                </c:pt>
                <c:pt idx="7520">
                  <c:v>376.05</c:v>
                </c:pt>
                <c:pt idx="7521">
                  <c:v>376.1</c:v>
                </c:pt>
                <c:pt idx="7522">
                  <c:v>376.15</c:v>
                </c:pt>
                <c:pt idx="7523">
                  <c:v>376.2</c:v>
                </c:pt>
                <c:pt idx="7524">
                  <c:v>376.25</c:v>
                </c:pt>
                <c:pt idx="7525">
                  <c:v>376.3</c:v>
                </c:pt>
                <c:pt idx="7526">
                  <c:v>376.35</c:v>
                </c:pt>
                <c:pt idx="7527">
                  <c:v>376.4</c:v>
                </c:pt>
                <c:pt idx="7528">
                  <c:v>376.45</c:v>
                </c:pt>
                <c:pt idx="7529">
                  <c:v>376.5</c:v>
                </c:pt>
                <c:pt idx="7530">
                  <c:v>376.55</c:v>
                </c:pt>
                <c:pt idx="7531">
                  <c:v>376.6</c:v>
                </c:pt>
                <c:pt idx="7532">
                  <c:v>376.65</c:v>
                </c:pt>
                <c:pt idx="7533">
                  <c:v>376.7</c:v>
                </c:pt>
                <c:pt idx="7534">
                  <c:v>376.75</c:v>
                </c:pt>
                <c:pt idx="7535">
                  <c:v>376.8</c:v>
                </c:pt>
                <c:pt idx="7536">
                  <c:v>376.85</c:v>
                </c:pt>
                <c:pt idx="7537">
                  <c:v>376.9</c:v>
                </c:pt>
                <c:pt idx="7538">
                  <c:v>376.95</c:v>
                </c:pt>
                <c:pt idx="7539">
                  <c:v>377</c:v>
                </c:pt>
                <c:pt idx="7540">
                  <c:v>377.05</c:v>
                </c:pt>
                <c:pt idx="7541">
                  <c:v>377.1</c:v>
                </c:pt>
                <c:pt idx="7542">
                  <c:v>377.15</c:v>
                </c:pt>
                <c:pt idx="7543">
                  <c:v>377.2</c:v>
                </c:pt>
                <c:pt idx="7544">
                  <c:v>377.25</c:v>
                </c:pt>
                <c:pt idx="7545">
                  <c:v>377.3</c:v>
                </c:pt>
                <c:pt idx="7546">
                  <c:v>377.35</c:v>
                </c:pt>
                <c:pt idx="7547">
                  <c:v>377.4</c:v>
                </c:pt>
                <c:pt idx="7548">
                  <c:v>377.45</c:v>
                </c:pt>
                <c:pt idx="7549">
                  <c:v>377.5</c:v>
                </c:pt>
                <c:pt idx="7550">
                  <c:v>377.55</c:v>
                </c:pt>
                <c:pt idx="7551">
                  <c:v>377.6</c:v>
                </c:pt>
                <c:pt idx="7552">
                  <c:v>377.65</c:v>
                </c:pt>
                <c:pt idx="7553">
                  <c:v>377.7</c:v>
                </c:pt>
                <c:pt idx="7554">
                  <c:v>377.75</c:v>
                </c:pt>
                <c:pt idx="7555">
                  <c:v>377.8</c:v>
                </c:pt>
                <c:pt idx="7556">
                  <c:v>377.85</c:v>
                </c:pt>
                <c:pt idx="7557">
                  <c:v>377.9</c:v>
                </c:pt>
                <c:pt idx="7558">
                  <c:v>377.95</c:v>
                </c:pt>
                <c:pt idx="7559">
                  <c:v>378</c:v>
                </c:pt>
                <c:pt idx="7560">
                  <c:v>378.05</c:v>
                </c:pt>
                <c:pt idx="7561">
                  <c:v>378.1</c:v>
                </c:pt>
                <c:pt idx="7562">
                  <c:v>378.15</c:v>
                </c:pt>
                <c:pt idx="7563">
                  <c:v>378.2</c:v>
                </c:pt>
                <c:pt idx="7564">
                  <c:v>378.25</c:v>
                </c:pt>
                <c:pt idx="7565">
                  <c:v>378.3</c:v>
                </c:pt>
                <c:pt idx="7566">
                  <c:v>378.35</c:v>
                </c:pt>
                <c:pt idx="7567">
                  <c:v>378.4</c:v>
                </c:pt>
                <c:pt idx="7568">
                  <c:v>378.45</c:v>
                </c:pt>
                <c:pt idx="7569">
                  <c:v>378.5</c:v>
                </c:pt>
                <c:pt idx="7570">
                  <c:v>378.55</c:v>
                </c:pt>
                <c:pt idx="7571">
                  <c:v>378.6</c:v>
                </c:pt>
                <c:pt idx="7572">
                  <c:v>378.65</c:v>
                </c:pt>
                <c:pt idx="7573">
                  <c:v>378.7</c:v>
                </c:pt>
                <c:pt idx="7574">
                  <c:v>378.75</c:v>
                </c:pt>
                <c:pt idx="7575">
                  <c:v>378.8</c:v>
                </c:pt>
                <c:pt idx="7576">
                  <c:v>378.85</c:v>
                </c:pt>
                <c:pt idx="7577">
                  <c:v>378.9</c:v>
                </c:pt>
                <c:pt idx="7578">
                  <c:v>378.95</c:v>
                </c:pt>
                <c:pt idx="7579">
                  <c:v>379</c:v>
                </c:pt>
                <c:pt idx="7580">
                  <c:v>379.05</c:v>
                </c:pt>
                <c:pt idx="7581">
                  <c:v>379.1</c:v>
                </c:pt>
                <c:pt idx="7582">
                  <c:v>379.15</c:v>
                </c:pt>
                <c:pt idx="7583">
                  <c:v>379.2</c:v>
                </c:pt>
                <c:pt idx="7584">
                  <c:v>379.25</c:v>
                </c:pt>
                <c:pt idx="7585">
                  <c:v>379.3</c:v>
                </c:pt>
                <c:pt idx="7586">
                  <c:v>379.35</c:v>
                </c:pt>
                <c:pt idx="7587">
                  <c:v>379.4</c:v>
                </c:pt>
                <c:pt idx="7588">
                  <c:v>379.45</c:v>
                </c:pt>
                <c:pt idx="7589">
                  <c:v>379.5</c:v>
                </c:pt>
                <c:pt idx="7590">
                  <c:v>379.55</c:v>
                </c:pt>
                <c:pt idx="7591">
                  <c:v>379.6</c:v>
                </c:pt>
                <c:pt idx="7592">
                  <c:v>379.65</c:v>
                </c:pt>
                <c:pt idx="7593">
                  <c:v>379.7</c:v>
                </c:pt>
                <c:pt idx="7594">
                  <c:v>379.75</c:v>
                </c:pt>
                <c:pt idx="7595">
                  <c:v>379.8</c:v>
                </c:pt>
                <c:pt idx="7596">
                  <c:v>379.85</c:v>
                </c:pt>
                <c:pt idx="7597">
                  <c:v>379.9</c:v>
                </c:pt>
                <c:pt idx="7598">
                  <c:v>379.95</c:v>
                </c:pt>
                <c:pt idx="7599">
                  <c:v>380</c:v>
                </c:pt>
                <c:pt idx="7600">
                  <c:v>380.05</c:v>
                </c:pt>
                <c:pt idx="7601">
                  <c:v>380.1</c:v>
                </c:pt>
                <c:pt idx="7602">
                  <c:v>380.15</c:v>
                </c:pt>
                <c:pt idx="7603">
                  <c:v>380.2</c:v>
                </c:pt>
                <c:pt idx="7604">
                  <c:v>380.25</c:v>
                </c:pt>
                <c:pt idx="7605">
                  <c:v>380.3</c:v>
                </c:pt>
                <c:pt idx="7606">
                  <c:v>380.35</c:v>
                </c:pt>
                <c:pt idx="7607">
                  <c:v>380.4</c:v>
                </c:pt>
                <c:pt idx="7608">
                  <c:v>380.45</c:v>
                </c:pt>
                <c:pt idx="7609">
                  <c:v>380.5</c:v>
                </c:pt>
                <c:pt idx="7610">
                  <c:v>380.55</c:v>
                </c:pt>
                <c:pt idx="7611">
                  <c:v>380.6</c:v>
                </c:pt>
                <c:pt idx="7612">
                  <c:v>380.65</c:v>
                </c:pt>
                <c:pt idx="7613">
                  <c:v>380.7</c:v>
                </c:pt>
                <c:pt idx="7614">
                  <c:v>380.75</c:v>
                </c:pt>
                <c:pt idx="7615">
                  <c:v>380.8</c:v>
                </c:pt>
                <c:pt idx="7616">
                  <c:v>380.85</c:v>
                </c:pt>
                <c:pt idx="7617">
                  <c:v>380.9</c:v>
                </c:pt>
                <c:pt idx="7618">
                  <c:v>380.95</c:v>
                </c:pt>
                <c:pt idx="7619">
                  <c:v>381</c:v>
                </c:pt>
                <c:pt idx="7620">
                  <c:v>381.05</c:v>
                </c:pt>
                <c:pt idx="7621">
                  <c:v>381.1</c:v>
                </c:pt>
                <c:pt idx="7622">
                  <c:v>381.15</c:v>
                </c:pt>
                <c:pt idx="7623">
                  <c:v>381.2</c:v>
                </c:pt>
                <c:pt idx="7624">
                  <c:v>381.25</c:v>
                </c:pt>
                <c:pt idx="7625">
                  <c:v>381.3</c:v>
                </c:pt>
                <c:pt idx="7626">
                  <c:v>381.35</c:v>
                </c:pt>
                <c:pt idx="7627">
                  <c:v>381.4</c:v>
                </c:pt>
                <c:pt idx="7628">
                  <c:v>381.45</c:v>
                </c:pt>
                <c:pt idx="7629">
                  <c:v>381.5</c:v>
                </c:pt>
                <c:pt idx="7630">
                  <c:v>381.55</c:v>
                </c:pt>
                <c:pt idx="7631">
                  <c:v>381.6</c:v>
                </c:pt>
                <c:pt idx="7632">
                  <c:v>381.65</c:v>
                </c:pt>
                <c:pt idx="7633">
                  <c:v>381.7</c:v>
                </c:pt>
                <c:pt idx="7634">
                  <c:v>381.75</c:v>
                </c:pt>
                <c:pt idx="7635">
                  <c:v>381.8</c:v>
                </c:pt>
                <c:pt idx="7636">
                  <c:v>381.85</c:v>
                </c:pt>
                <c:pt idx="7637">
                  <c:v>381.9</c:v>
                </c:pt>
                <c:pt idx="7638">
                  <c:v>381.95</c:v>
                </c:pt>
                <c:pt idx="7639">
                  <c:v>382</c:v>
                </c:pt>
                <c:pt idx="7640">
                  <c:v>382.05</c:v>
                </c:pt>
                <c:pt idx="7641">
                  <c:v>382.1</c:v>
                </c:pt>
                <c:pt idx="7642">
                  <c:v>382.15</c:v>
                </c:pt>
                <c:pt idx="7643">
                  <c:v>382.2</c:v>
                </c:pt>
                <c:pt idx="7644">
                  <c:v>382.25</c:v>
                </c:pt>
                <c:pt idx="7645">
                  <c:v>382.3</c:v>
                </c:pt>
                <c:pt idx="7646">
                  <c:v>382.35</c:v>
                </c:pt>
                <c:pt idx="7647">
                  <c:v>382.4</c:v>
                </c:pt>
                <c:pt idx="7648">
                  <c:v>382.45</c:v>
                </c:pt>
                <c:pt idx="7649">
                  <c:v>382.5</c:v>
                </c:pt>
                <c:pt idx="7650">
                  <c:v>382.55</c:v>
                </c:pt>
                <c:pt idx="7651">
                  <c:v>382.6</c:v>
                </c:pt>
                <c:pt idx="7652">
                  <c:v>382.65</c:v>
                </c:pt>
                <c:pt idx="7653">
                  <c:v>382.7</c:v>
                </c:pt>
                <c:pt idx="7654">
                  <c:v>382.75</c:v>
                </c:pt>
                <c:pt idx="7655">
                  <c:v>382.8</c:v>
                </c:pt>
                <c:pt idx="7656">
                  <c:v>382.85</c:v>
                </c:pt>
                <c:pt idx="7657">
                  <c:v>382.9</c:v>
                </c:pt>
                <c:pt idx="7658">
                  <c:v>382.95</c:v>
                </c:pt>
                <c:pt idx="7659">
                  <c:v>383</c:v>
                </c:pt>
                <c:pt idx="7660">
                  <c:v>383.05</c:v>
                </c:pt>
                <c:pt idx="7661">
                  <c:v>383.1</c:v>
                </c:pt>
                <c:pt idx="7662">
                  <c:v>383.15</c:v>
                </c:pt>
                <c:pt idx="7663">
                  <c:v>383.2</c:v>
                </c:pt>
                <c:pt idx="7664">
                  <c:v>383.25</c:v>
                </c:pt>
                <c:pt idx="7665">
                  <c:v>383.3</c:v>
                </c:pt>
                <c:pt idx="7666">
                  <c:v>383.35</c:v>
                </c:pt>
                <c:pt idx="7667">
                  <c:v>383.4</c:v>
                </c:pt>
                <c:pt idx="7668">
                  <c:v>383.45</c:v>
                </c:pt>
                <c:pt idx="7669">
                  <c:v>383.5</c:v>
                </c:pt>
                <c:pt idx="7670">
                  <c:v>383.55</c:v>
                </c:pt>
                <c:pt idx="7671">
                  <c:v>383.6</c:v>
                </c:pt>
                <c:pt idx="7672">
                  <c:v>383.65</c:v>
                </c:pt>
                <c:pt idx="7673">
                  <c:v>383.7</c:v>
                </c:pt>
                <c:pt idx="7674">
                  <c:v>383.75</c:v>
                </c:pt>
                <c:pt idx="7675">
                  <c:v>383.8</c:v>
                </c:pt>
                <c:pt idx="7676">
                  <c:v>383.85</c:v>
                </c:pt>
                <c:pt idx="7677">
                  <c:v>383.9</c:v>
                </c:pt>
                <c:pt idx="7678">
                  <c:v>383.95</c:v>
                </c:pt>
                <c:pt idx="7679">
                  <c:v>384</c:v>
                </c:pt>
                <c:pt idx="7680">
                  <c:v>384.05</c:v>
                </c:pt>
                <c:pt idx="7681">
                  <c:v>384.1</c:v>
                </c:pt>
                <c:pt idx="7682">
                  <c:v>384.15</c:v>
                </c:pt>
                <c:pt idx="7683">
                  <c:v>384.2</c:v>
                </c:pt>
                <c:pt idx="7684">
                  <c:v>384.25</c:v>
                </c:pt>
                <c:pt idx="7685">
                  <c:v>384.3</c:v>
                </c:pt>
                <c:pt idx="7686">
                  <c:v>384.35</c:v>
                </c:pt>
                <c:pt idx="7687">
                  <c:v>384.4</c:v>
                </c:pt>
                <c:pt idx="7688">
                  <c:v>384.45</c:v>
                </c:pt>
                <c:pt idx="7689">
                  <c:v>384.5</c:v>
                </c:pt>
                <c:pt idx="7690">
                  <c:v>384.55</c:v>
                </c:pt>
                <c:pt idx="7691">
                  <c:v>384.6</c:v>
                </c:pt>
                <c:pt idx="7692">
                  <c:v>384.65</c:v>
                </c:pt>
                <c:pt idx="7693">
                  <c:v>384.7</c:v>
                </c:pt>
                <c:pt idx="7694">
                  <c:v>384.75</c:v>
                </c:pt>
                <c:pt idx="7695">
                  <c:v>384.8</c:v>
                </c:pt>
                <c:pt idx="7696">
                  <c:v>384.85</c:v>
                </c:pt>
                <c:pt idx="7697">
                  <c:v>384.9</c:v>
                </c:pt>
                <c:pt idx="7698">
                  <c:v>384.95</c:v>
                </c:pt>
                <c:pt idx="7699">
                  <c:v>385</c:v>
                </c:pt>
                <c:pt idx="7700">
                  <c:v>385.05</c:v>
                </c:pt>
                <c:pt idx="7701">
                  <c:v>385.1</c:v>
                </c:pt>
                <c:pt idx="7702">
                  <c:v>385.15</c:v>
                </c:pt>
                <c:pt idx="7703">
                  <c:v>385.2</c:v>
                </c:pt>
                <c:pt idx="7704">
                  <c:v>385.25</c:v>
                </c:pt>
                <c:pt idx="7705">
                  <c:v>385.3</c:v>
                </c:pt>
                <c:pt idx="7706">
                  <c:v>385.35</c:v>
                </c:pt>
                <c:pt idx="7707">
                  <c:v>385.4</c:v>
                </c:pt>
                <c:pt idx="7708">
                  <c:v>385.45</c:v>
                </c:pt>
                <c:pt idx="7709">
                  <c:v>385.5</c:v>
                </c:pt>
                <c:pt idx="7710">
                  <c:v>385.55</c:v>
                </c:pt>
                <c:pt idx="7711">
                  <c:v>385.6</c:v>
                </c:pt>
                <c:pt idx="7712">
                  <c:v>385.65</c:v>
                </c:pt>
                <c:pt idx="7713">
                  <c:v>385.7</c:v>
                </c:pt>
                <c:pt idx="7714">
                  <c:v>385.75</c:v>
                </c:pt>
                <c:pt idx="7715">
                  <c:v>385.8</c:v>
                </c:pt>
                <c:pt idx="7716">
                  <c:v>385.85</c:v>
                </c:pt>
                <c:pt idx="7717">
                  <c:v>385.9</c:v>
                </c:pt>
                <c:pt idx="7718">
                  <c:v>385.95</c:v>
                </c:pt>
                <c:pt idx="7719">
                  <c:v>386</c:v>
                </c:pt>
                <c:pt idx="7720">
                  <c:v>386.05</c:v>
                </c:pt>
                <c:pt idx="7721">
                  <c:v>386.1</c:v>
                </c:pt>
                <c:pt idx="7722">
                  <c:v>386.15</c:v>
                </c:pt>
                <c:pt idx="7723">
                  <c:v>386.2</c:v>
                </c:pt>
                <c:pt idx="7724">
                  <c:v>386.25</c:v>
                </c:pt>
                <c:pt idx="7725">
                  <c:v>386.3</c:v>
                </c:pt>
                <c:pt idx="7726">
                  <c:v>386.35</c:v>
                </c:pt>
                <c:pt idx="7727">
                  <c:v>386.4</c:v>
                </c:pt>
                <c:pt idx="7728">
                  <c:v>386.45</c:v>
                </c:pt>
                <c:pt idx="7729">
                  <c:v>386.5</c:v>
                </c:pt>
                <c:pt idx="7730">
                  <c:v>386.55</c:v>
                </c:pt>
                <c:pt idx="7731">
                  <c:v>386.6</c:v>
                </c:pt>
                <c:pt idx="7732">
                  <c:v>386.65</c:v>
                </c:pt>
                <c:pt idx="7733">
                  <c:v>386.7</c:v>
                </c:pt>
                <c:pt idx="7734">
                  <c:v>386.75</c:v>
                </c:pt>
                <c:pt idx="7735">
                  <c:v>386.8</c:v>
                </c:pt>
                <c:pt idx="7736">
                  <c:v>386.85</c:v>
                </c:pt>
                <c:pt idx="7737">
                  <c:v>386.9</c:v>
                </c:pt>
                <c:pt idx="7738">
                  <c:v>386.95</c:v>
                </c:pt>
                <c:pt idx="7739">
                  <c:v>387</c:v>
                </c:pt>
                <c:pt idx="7740">
                  <c:v>387.05</c:v>
                </c:pt>
                <c:pt idx="7741">
                  <c:v>387.1</c:v>
                </c:pt>
                <c:pt idx="7742">
                  <c:v>387.15</c:v>
                </c:pt>
                <c:pt idx="7743">
                  <c:v>387.2</c:v>
                </c:pt>
                <c:pt idx="7744">
                  <c:v>387.25</c:v>
                </c:pt>
                <c:pt idx="7745">
                  <c:v>387.3</c:v>
                </c:pt>
                <c:pt idx="7746">
                  <c:v>387.35</c:v>
                </c:pt>
                <c:pt idx="7747">
                  <c:v>387.4</c:v>
                </c:pt>
                <c:pt idx="7748">
                  <c:v>387.45</c:v>
                </c:pt>
                <c:pt idx="7749">
                  <c:v>387.5</c:v>
                </c:pt>
                <c:pt idx="7750">
                  <c:v>387.55</c:v>
                </c:pt>
                <c:pt idx="7751">
                  <c:v>387.6</c:v>
                </c:pt>
                <c:pt idx="7752">
                  <c:v>387.65</c:v>
                </c:pt>
                <c:pt idx="7753">
                  <c:v>387.7</c:v>
                </c:pt>
                <c:pt idx="7754">
                  <c:v>387.75</c:v>
                </c:pt>
                <c:pt idx="7755">
                  <c:v>387.8</c:v>
                </c:pt>
                <c:pt idx="7756">
                  <c:v>387.85</c:v>
                </c:pt>
                <c:pt idx="7757">
                  <c:v>387.9</c:v>
                </c:pt>
                <c:pt idx="7758">
                  <c:v>387.95</c:v>
                </c:pt>
                <c:pt idx="7759">
                  <c:v>388</c:v>
                </c:pt>
                <c:pt idx="7760">
                  <c:v>388.05</c:v>
                </c:pt>
                <c:pt idx="7761">
                  <c:v>388.1</c:v>
                </c:pt>
                <c:pt idx="7762">
                  <c:v>388.15</c:v>
                </c:pt>
                <c:pt idx="7763">
                  <c:v>388.2</c:v>
                </c:pt>
                <c:pt idx="7764">
                  <c:v>388.25</c:v>
                </c:pt>
                <c:pt idx="7765">
                  <c:v>388.3</c:v>
                </c:pt>
                <c:pt idx="7766">
                  <c:v>388.35</c:v>
                </c:pt>
                <c:pt idx="7767">
                  <c:v>388.4</c:v>
                </c:pt>
                <c:pt idx="7768">
                  <c:v>388.45</c:v>
                </c:pt>
                <c:pt idx="7769">
                  <c:v>388.5</c:v>
                </c:pt>
                <c:pt idx="7770">
                  <c:v>388.55</c:v>
                </c:pt>
                <c:pt idx="7771">
                  <c:v>388.6</c:v>
                </c:pt>
                <c:pt idx="7772">
                  <c:v>388.65</c:v>
                </c:pt>
                <c:pt idx="7773">
                  <c:v>388.7</c:v>
                </c:pt>
                <c:pt idx="7774">
                  <c:v>388.75</c:v>
                </c:pt>
                <c:pt idx="7775">
                  <c:v>388.8</c:v>
                </c:pt>
                <c:pt idx="7776">
                  <c:v>388.85</c:v>
                </c:pt>
                <c:pt idx="7777">
                  <c:v>388.9</c:v>
                </c:pt>
                <c:pt idx="7778">
                  <c:v>388.95</c:v>
                </c:pt>
                <c:pt idx="7779">
                  <c:v>389</c:v>
                </c:pt>
                <c:pt idx="7780">
                  <c:v>389.05</c:v>
                </c:pt>
                <c:pt idx="7781">
                  <c:v>389.1</c:v>
                </c:pt>
                <c:pt idx="7782">
                  <c:v>389.15</c:v>
                </c:pt>
                <c:pt idx="7783">
                  <c:v>389.2</c:v>
                </c:pt>
                <c:pt idx="7784">
                  <c:v>389.25</c:v>
                </c:pt>
                <c:pt idx="7785">
                  <c:v>389.3</c:v>
                </c:pt>
                <c:pt idx="7786">
                  <c:v>389.35</c:v>
                </c:pt>
                <c:pt idx="7787">
                  <c:v>389.4</c:v>
                </c:pt>
                <c:pt idx="7788">
                  <c:v>389.45</c:v>
                </c:pt>
                <c:pt idx="7789">
                  <c:v>389.5</c:v>
                </c:pt>
                <c:pt idx="7790">
                  <c:v>389.55</c:v>
                </c:pt>
                <c:pt idx="7791">
                  <c:v>389.6</c:v>
                </c:pt>
                <c:pt idx="7792">
                  <c:v>389.65</c:v>
                </c:pt>
                <c:pt idx="7793">
                  <c:v>389.7</c:v>
                </c:pt>
                <c:pt idx="7794">
                  <c:v>389.75</c:v>
                </c:pt>
                <c:pt idx="7795">
                  <c:v>389.8</c:v>
                </c:pt>
                <c:pt idx="7796">
                  <c:v>389.85</c:v>
                </c:pt>
                <c:pt idx="7797">
                  <c:v>389.9</c:v>
                </c:pt>
                <c:pt idx="7798">
                  <c:v>389.95</c:v>
                </c:pt>
                <c:pt idx="7799">
                  <c:v>390</c:v>
                </c:pt>
                <c:pt idx="7800">
                  <c:v>390.05</c:v>
                </c:pt>
                <c:pt idx="7801">
                  <c:v>390.1</c:v>
                </c:pt>
                <c:pt idx="7802">
                  <c:v>390.15</c:v>
                </c:pt>
                <c:pt idx="7803">
                  <c:v>390.2</c:v>
                </c:pt>
                <c:pt idx="7804">
                  <c:v>390.25</c:v>
                </c:pt>
                <c:pt idx="7805">
                  <c:v>390.3</c:v>
                </c:pt>
                <c:pt idx="7806">
                  <c:v>390.35</c:v>
                </c:pt>
                <c:pt idx="7807">
                  <c:v>390.4</c:v>
                </c:pt>
                <c:pt idx="7808">
                  <c:v>390.45</c:v>
                </c:pt>
                <c:pt idx="7809">
                  <c:v>390.5</c:v>
                </c:pt>
                <c:pt idx="7810">
                  <c:v>390.55</c:v>
                </c:pt>
                <c:pt idx="7811">
                  <c:v>390.6</c:v>
                </c:pt>
                <c:pt idx="7812">
                  <c:v>390.65</c:v>
                </c:pt>
                <c:pt idx="7813">
                  <c:v>390.7</c:v>
                </c:pt>
                <c:pt idx="7814">
                  <c:v>390.75</c:v>
                </c:pt>
                <c:pt idx="7815">
                  <c:v>390.8</c:v>
                </c:pt>
                <c:pt idx="7816">
                  <c:v>390.85</c:v>
                </c:pt>
                <c:pt idx="7817">
                  <c:v>390.9</c:v>
                </c:pt>
                <c:pt idx="7818">
                  <c:v>390.95</c:v>
                </c:pt>
                <c:pt idx="7819">
                  <c:v>391</c:v>
                </c:pt>
                <c:pt idx="7820">
                  <c:v>391.05</c:v>
                </c:pt>
                <c:pt idx="7821">
                  <c:v>391.1</c:v>
                </c:pt>
                <c:pt idx="7822">
                  <c:v>391.15</c:v>
                </c:pt>
                <c:pt idx="7823">
                  <c:v>391.2</c:v>
                </c:pt>
                <c:pt idx="7824">
                  <c:v>391.25</c:v>
                </c:pt>
                <c:pt idx="7825">
                  <c:v>391.3</c:v>
                </c:pt>
                <c:pt idx="7826">
                  <c:v>391.35</c:v>
                </c:pt>
                <c:pt idx="7827">
                  <c:v>391.4</c:v>
                </c:pt>
                <c:pt idx="7828">
                  <c:v>391.45</c:v>
                </c:pt>
                <c:pt idx="7829">
                  <c:v>391.5</c:v>
                </c:pt>
                <c:pt idx="7830">
                  <c:v>391.55</c:v>
                </c:pt>
                <c:pt idx="7831">
                  <c:v>391.6</c:v>
                </c:pt>
                <c:pt idx="7832">
                  <c:v>391.65</c:v>
                </c:pt>
                <c:pt idx="7833">
                  <c:v>391.7</c:v>
                </c:pt>
                <c:pt idx="7834">
                  <c:v>391.75</c:v>
                </c:pt>
                <c:pt idx="7835">
                  <c:v>391.8</c:v>
                </c:pt>
                <c:pt idx="7836">
                  <c:v>391.85</c:v>
                </c:pt>
                <c:pt idx="7837">
                  <c:v>391.9</c:v>
                </c:pt>
                <c:pt idx="7838">
                  <c:v>391.95</c:v>
                </c:pt>
                <c:pt idx="7839">
                  <c:v>392</c:v>
                </c:pt>
                <c:pt idx="7840">
                  <c:v>392.05</c:v>
                </c:pt>
                <c:pt idx="7841">
                  <c:v>392.1</c:v>
                </c:pt>
                <c:pt idx="7842">
                  <c:v>392.15</c:v>
                </c:pt>
                <c:pt idx="7843">
                  <c:v>392.2</c:v>
                </c:pt>
                <c:pt idx="7844">
                  <c:v>392.25</c:v>
                </c:pt>
                <c:pt idx="7845">
                  <c:v>392.3</c:v>
                </c:pt>
                <c:pt idx="7846">
                  <c:v>392.35</c:v>
                </c:pt>
                <c:pt idx="7847">
                  <c:v>392.4</c:v>
                </c:pt>
                <c:pt idx="7848">
                  <c:v>392.45</c:v>
                </c:pt>
                <c:pt idx="7849">
                  <c:v>392.5</c:v>
                </c:pt>
                <c:pt idx="7850">
                  <c:v>392.55</c:v>
                </c:pt>
                <c:pt idx="7851">
                  <c:v>392.6</c:v>
                </c:pt>
                <c:pt idx="7852">
                  <c:v>392.65</c:v>
                </c:pt>
                <c:pt idx="7853">
                  <c:v>392.7</c:v>
                </c:pt>
                <c:pt idx="7854">
                  <c:v>392.75</c:v>
                </c:pt>
                <c:pt idx="7855">
                  <c:v>392.8</c:v>
                </c:pt>
                <c:pt idx="7856">
                  <c:v>392.85</c:v>
                </c:pt>
                <c:pt idx="7857">
                  <c:v>392.9</c:v>
                </c:pt>
                <c:pt idx="7858">
                  <c:v>392.95</c:v>
                </c:pt>
                <c:pt idx="7859">
                  <c:v>393</c:v>
                </c:pt>
                <c:pt idx="7860">
                  <c:v>393.05</c:v>
                </c:pt>
                <c:pt idx="7861">
                  <c:v>393.1</c:v>
                </c:pt>
                <c:pt idx="7862">
                  <c:v>393.15</c:v>
                </c:pt>
                <c:pt idx="7863">
                  <c:v>393.2</c:v>
                </c:pt>
                <c:pt idx="7864">
                  <c:v>393.25</c:v>
                </c:pt>
                <c:pt idx="7865">
                  <c:v>393.3</c:v>
                </c:pt>
                <c:pt idx="7866">
                  <c:v>393.35</c:v>
                </c:pt>
                <c:pt idx="7867">
                  <c:v>393.4</c:v>
                </c:pt>
                <c:pt idx="7868">
                  <c:v>393.45</c:v>
                </c:pt>
                <c:pt idx="7869">
                  <c:v>393.5</c:v>
                </c:pt>
                <c:pt idx="7870">
                  <c:v>393.55</c:v>
                </c:pt>
                <c:pt idx="7871">
                  <c:v>393.6</c:v>
                </c:pt>
                <c:pt idx="7872">
                  <c:v>393.65</c:v>
                </c:pt>
                <c:pt idx="7873">
                  <c:v>393.7</c:v>
                </c:pt>
                <c:pt idx="7874">
                  <c:v>393.75</c:v>
                </c:pt>
                <c:pt idx="7875">
                  <c:v>393.8</c:v>
                </c:pt>
                <c:pt idx="7876">
                  <c:v>393.85</c:v>
                </c:pt>
                <c:pt idx="7877">
                  <c:v>393.9</c:v>
                </c:pt>
                <c:pt idx="7878">
                  <c:v>393.95</c:v>
                </c:pt>
                <c:pt idx="7879">
                  <c:v>394</c:v>
                </c:pt>
                <c:pt idx="7880">
                  <c:v>394.05</c:v>
                </c:pt>
                <c:pt idx="7881">
                  <c:v>394.1</c:v>
                </c:pt>
                <c:pt idx="7882">
                  <c:v>394.15</c:v>
                </c:pt>
                <c:pt idx="7883">
                  <c:v>394.2</c:v>
                </c:pt>
                <c:pt idx="7884">
                  <c:v>394.25</c:v>
                </c:pt>
                <c:pt idx="7885">
                  <c:v>394.3</c:v>
                </c:pt>
                <c:pt idx="7886">
                  <c:v>394.35</c:v>
                </c:pt>
                <c:pt idx="7887">
                  <c:v>394.4</c:v>
                </c:pt>
                <c:pt idx="7888">
                  <c:v>394.45</c:v>
                </c:pt>
                <c:pt idx="7889">
                  <c:v>394.5</c:v>
                </c:pt>
                <c:pt idx="7890">
                  <c:v>394.55</c:v>
                </c:pt>
                <c:pt idx="7891">
                  <c:v>394.6</c:v>
                </c:pt>
                <c:pt idx="7892">
                  <c:v>394.65</c:v>
                </c:pt>
                <c:pt idx="7893">
                  <c:v>394.7</c:v>
                </c:pt>
                <c:pt idx="7894">
                  <c:v>394.75</c:v>
                </c:pt>
                <c:pt idx="7895">
                  <c:v>394.8</c:v>
                </c:pt>
                <c:pt idx="7896">
                  <c:v>394.85</c:v>
                </c:pt>
                <c:pt idx="7897">
                  <c:v>394.9</c:v>
                </c:pt>
                <c:pt idx="7898">
                  <c:v>394.95</c:v>
                </c:pt>
                <c:pt idx="7899">
                  <c:v>395</c:v>
                </c:pt>
                <c:pt idx="7900">
                  <c:v>395.05</c:v>
                </c:pt>
                <c:pt idx="7901">
                  <c:v>395.1</c:v>
                </c:pt>
                <c:pt idx="7902">
                  <c:v>395.15</c:v>
                </c:pt>
                <c:pt idx="7903">
                  <c:v>395.2</c:v>
                </c:pt>
                <c:pt idx="7904">
                  <c:v>395.25</c:v>
                </c:pt>
                <c:pt idx="7905">
                  <c:v>395.3</c:v>
                </c:pt>
                <c:pt idx="7906">
                  <c:v>395.35</c:v>
                </c:pt>
                <c:pt idx="7907">
                  <c:v>395.4</c:v>
                </c:pt>
                <c:pt idx="7908">
                  <c:v>395.45</c:v>
                </c:pt>
                <c:pt idx="7909">
                  <c:v>395.5</c:v>
                </c:pt>
                <c:pt idx="7910">
                  <c:v>395.55</c:v>
                </c:pt>
                <c:pt idx="7911">
                  <c:v>395.6</c:v>
                </c:pt>
                <c:pt idx="7912">
                  <c:v>395.65</c:v>
                </c:pt>
                <c:pt idx="7913">
                  <c:v>395.7</c:v>
                </c:pt>
                <c:pt idx="7914">
                  <c:v>395.75</c:v>
                </c:pt>
                <c:pt idx="7915">
                  <c:v>395.8</c:v>
                </c:pt>
                <c:pt idx="7916">
                  <c:v>395.85</c:v>
                </c:pt>
                <c:pt idx="7917">
                  <c:v>395.9</c:v>
                </c:pt>
                <c:pt idx="7918">
                  <c:v>395.95</c:v>
                </c:pt>
                <c:pt idx="7919">
                  <c:v>396</c:v>
                </c:pt>
                <c:pt idx="7920">
                  <c:v>396.05</c:v>
                </c:pt>
                <c:pt idx="7921">
                  <c:v>396.1</c:v>
                </c:pt>
                <c:pt idx="7922">
                  <c:v>396.15</c:v>
                </c:pt>
                <c:pt idx="7923">
                  <c:v>396.2</c:v>
                </c:pt>
                <c:pt idx="7924">
                  <c:v>396.25</c:v>
                </c:pt>
                <c:pt idx="7925">
                  <c:v>396.3</c:v>
                </c:pt>
                <c:pt idx="7926">
                  <c:v>396.35</c:v>
                </c:pt>
                <c:pt idx="7927">
                  <c:v>396.4</c:v>
                </c:pt>
                <c:pt idx="7928">
                  <c:v>396.45</c:v>
                </c:pt>
                <c:pt idx="7929">
                  <c:v>396.5</c:v>
                </c:pt>
                <c:pt idx="7930">
                  <c:v>396.55</c:v>
                </c:pt>
                <c:pt idx="7931">
                  <c:v>396.6</c:v>
                </c:pt>
                <c:pt idx="7932">
                  <c:v>396.65</c:v>
                </c:pt>
                <c:pt idx="7933">
                  <c:v>396.7</c:v>
                </c:pt>
                <c:pt idx="7934">
                  <c:v>396.75</c:v>
                </c:pt>
                <c:pt idx="7935">
                  <c:v>396.8</c:v>
                </c:pt>
                <c:pt idx="7936">
                  <c:v>396.85</c:v>
                </c:pt>
                <c:pt idx="7937">
                  <c:v>396.9</c:v>
                </c:pt>
                <c:pt idx="7938">
                  <c:v>396.95</c:v>
                </c:pt>
                <c:pt idx="7939">
                  <c:v>397</c:v>
                </c:pt>
                <c:pt idx="7940">
                  <c:v>397.05</c:v>
                </c:pt>
                <c:pt idx="7941">
                  <c:v>397.1</c:v>
                </c:pt>
                <c:pt idx="7942">
                  <c:v>397.15</c:v>
                </c:pt>
                <c:pt idx="7943">
                  <c:v>397.2</c:v>
                </c:pt>
                <c:pt idx="7944">
                  <c:v>397.25</c:v>
                </c:pt>
                <c:pt idx="7945">
                  <c:v>397.3</c:v>
                </c:pt>
                <c:pt idx="7946">
                  <c:v>397.35</c:v>
                </c:pt>
                <c:pt idx="7947">
                  <c:v>397.4</c:v>
                </c:pt>
                <c:pt idx="7948">
                  <c:v>397.45</c:v>
                </c:pt>
                <c:pt idx="7949">
                  <c:v>397.5</c:v>
                </c:pt>
                <c:pt idx="7950">
                  <c:v>397.55</c:v>
                </c:pt>
                <c:pt idx="7951">
                  <c:v>397.6</c:v>
                </c:pt>
                <c:pt idx="7952">
                  <c:v>397.65</c:v>
                </c:pt>
                <c:pt idx="7953">
                  <c:v>397.7</c:v>
                </c:pt>
                <c:pt idx="7954">
                  <c:v>397.75</c:v>
                </c:pt>
                <c:pt idx="7955">
                  <c:v>397.8</c:v>
                </c:pt>
                <c:pt idx="7956">
                  <c:v>397.85</c:v>
                </c:pt>
                <c:pt idx="7957">
                  <c:v>397.9</c:v>
                </c:pt>
                <c:pt idx="7958">
                  <c:v>397.95</c:v>
                </c:pt>
                <c:pt idx="7959">
                  <c:v>398</c:v>
                </c:pt>
                <c:pt idx="7960">
                  <c:v>398.05</c:v>
                </c:pt>
                <c:pt idx="7961">
                  <c:v>398.1</c:v>
                </c:pt>
                <c:pt idx="7962">
                  <c:v>398.15</c:v>
                </c:pt>
                <c:pt idx="7963">
                  <c:v>398.2</c:v>
                </c:pt>
                <c:pt idx="7964">
                  <c:v>398.25</c:v>
                </c:pt>
                <c:pt idx="7965">
                  <c:v>398.3</c:v>
                </c:pt>
                <c:pt idx="7966">
                  <c:v>398.35</c:v>
                </c:pt>
                <c:pt idx="7967">
                  <c:v>398.4</c:v>
                </c:pt>
                <c:pt idx="7968">
                  <c:v>398.45</c:v>
                </c:pt>
                <c:pt idx="7969">
                  <c:v>398.5</c:v>
                </c:pt>
                <c:pt idx="7970">
                  <c:v>398.55</c:v>
                </c:pt>
                <c:pt idx="7971">
                  <c:v>398.6</c:v>
                </c:pt>
                <c:pt idx="7972">
                  <c:v>398.65</c:v>
                </c:pt>
                <c:pt idx="7973">
                  <c:v>398.7</c:v>
                </c:pt>
                <c:pt idx="7974">
                  <c:v>398.75</c:v>
                </c:pt>
                <c:pt idx="7975">
                  <c:v>398.8</c:v>
                </c:pt>
                <c:pt idx="7976">
                  <c:v>398.85</c:v>
                </c:pt>
                <c:pt idx="7977">
                  <c:v>398.9</c:v>
                </c:pt>
                <c:pt idx="7978">
                  <c:v>398.95</c:v>
                </c:pt>
                <c:pt idx="7979">
                  <c:v>399</c:v>
                </c:pt>
                <c:pt idx="7980">
                  <c:v>399.05</c:v>
                </c:pt>
                <c:pt idx="7981">
                  <c:v>399.1</c:v>
                </c:pt>
                <c:pt idx="7982">
                  <c:v>399.15</c:v>
                </c:pt>
                <c:pt idx="7983">
                  <c:v>399.2</c:v>
                </c:pt>
                <c:pt idx="7984">
                  <c:v>399.25</c:v>
                </c:pt>
                <c:pt idx="7985">
                  <c:v>399.3</c:v>
                </c:pt>
                <c:pt idx="7986">
                  <c:v>399.35</c:v>
                </c:pt>
                <c:pt idx="7987">
                  <c:v>399.4</c:v>
                </c:pt>
                <c:pt idx="7988">
                  <c:v>399.45</c:v>
                </c:pt>
                <c:pt idx="7989">
                  <c:v>399.5</c:v>
                </c:pt>
                <c:pt idx="7990">
                  <c:v>399.55</c:v>
                </c:pt>
                <c:pt idx="7991">
                  <c:v>399.6</c:v>
                </c:pt>
                <c:pt idx="7992">
                  <c:v>399.65</c:v>
                </c:pt>
                <c:pt idx="7993">
                  <c:v>399.7</c:v>
                </c:pt>
                <c:pt idx="7994">
                  <c:v>399.75</c:v>
                </c:pt>
                <c:pt idx="7995">
                  <c:v>399.8</c:v>
                </c:pt>
                <c:pt idx="7996">
                  <c:v>399.85</c:v>
                </c:pt>
                <c:pt idx="7997">
                  <c:v>399.9</c:v>
                </c:pt>
                <c:pt idx="7998">
                  <c:v>399.95</c:v>
                </c:pt>
                <c:pt idx="7999">
                  <c:v>400</c:v>
                </c:pt>
                <c:pt idx="8000">
                  <c:v>400.05</c:v>
                </c:pt>
                <c:pt idx="8001">
                  <c:v>400.1</c:v>
                </c:pt>
                <c:pt idx="8002">
                  <c:v>400.15</c:v>
                </c:pt>
                <c:pt idx="8003">
                  <c:v>400.2</c:v>
                </c:pt>
                <c:pt idx="8004">
                  <c:v>400.25</c:v>
                </c:pt>
                <c:pt idx="8005">
                  <c:v>400.3</c:v>
                </c:pt>
                <c:pt idx="8006">
                  <c:v>400.35</c:v>
                </c:pt>
                <c:pt idx="8007">
                  <c:v>400.4</c:v>
                </c:pt>
                <c:pt idx="8008">
                  <c:v>400.45</c:v>
                </c:pt>
                <c:pt idx="8009">
                  <c:v>400.5</c:v>
                </c:pt>
                <c:pt idx="8010">
                  <c:v>400.55</c:v>
                </c:pt>
                <c:pt idx="8011">
                  <c:v>400.6</c:v>
                </c:pt>
                <c:pt idx="8012">
                  <c:v>400.65</c:v>
                </c:pt>
                <c:pt idx="8013">
                  <c:v>400.7</c:v>
                </c:pt>
                <c:pt idx="8014">
                  <c:v>400.75</c:v>
                </c:pt>
                <c:pt idx="8015">
                  <c:v>400.8</c:v>
                </c:pt>
                <c:pt idx="8016">
                  <c:v>400.85</c:v>
                </c:pt>
                <c:pt idx="8017">
                  <c:v>400.9</c:v>
                </c:pt>
                <c:pt idx="8018">
                  <c:v>400.95</c:v>
                </c:pt>
                <c:pt idx="8019">
                  <c:v>401</c:v>
                </c:pt>
                <c:pt idx="8020">
                  <c:v>401.05</c:v>
                </c:pt>
                <c:pt idx="8021">
                  <c:v>401.1</c:v>
                </c:pt>
                <c:pt idx="8022">
                  <c:v>401.15</c:v>
                </c:pt>
                <c:pt idx="8023">
                  <c:v>401.2</c:v>
                </c:pt>
                <c:pt idx="8024">
                  <c:v>401.25</c:v>
                </c:pt>
                <c:pt idx="8025">
                  <c:v>401.3</c:v>
                </c:pt>
                <c:pt idx="8026">
                  <c:v>401.35</c:v>
                </c:pt>
                <c:pt idx="8027">
                  <c:v>401.4</c:v>
                </c:pt>
                <c:pt idx="8028">
                  <c:v>401.45</c:v>
                </c:pt>
                <c:pt idx="8029">
                  <c:v>401.5</c:v>
                </c:pt>
                <c:pt idx="8030">
                  <c:v>401.55</c:v>
                </c:pt>
                <c:pt idx="8031">
                  <c:v>401.6</c:v>
                </c:pt>
                <c:pt idx="8032">
                  <c:v>401.65</c:v>
                </c:pt>
                <c:pt idx="8033">
                  <c:v>401.7</c:v>
                </c:pt>
                <c:pt idx="8034">
                  <c:v>401.75</c:v>
                </c:pt>
                <c:pt idx="8035">
                  <c:v>401.8</c:v>
                </c:pt>
                <c:pt idx="8036">
                  <c:v>401.85</c:v>
                </c:pt>
                <c:pt idx="8037">
                  <c:v>401.9</c:v>
                </c:pt>
                <c:pt idx="8038">
                  <c:v>401.95</c:v>
                </c:pt>
                <c:pt idx="8039">
                  <c:v>402</c:v>
                </c:pt>
                <c:pt idx="8040">
                  <c:v>402.05</c:v>
                </c:pt>
                <c:pt idx="8041">
                  <c:v>402.1</c:v>
                </c:pt>
                <c:pt idx="8042">
                  <c:v>402.15</c:v>
                </c:pt>
                <c:pt idx="8043">
                  <c:v>402.2</c:v>
                </c:pt>
                <c:pt idx="8044">
                  <c:v>402.25</c:v>
                </c:pt>
                <c:pt idx="8045">
                  <c:v>402.3</c:v>
                </c:pt>
                <c:pt idx="8046">
                  <c:v>402.35</c:v>
                </c:pt>
                <c:pt idx="8047">
                  <c:v>402.4</c:v>
                </c:pt>
                <c:pt idx="8048">
                  <c:v>402.45</c:v>
                </c:pt>
                <c:pt idx="8049">
                  <c:v>402.5</c:v>
                </c:pt>
                <c:pt idx="8050">
                  <c:v>402.55</c:v>
                </c:pt>
                <c:pt idx="8051">
                  <c:v>402.6</c:v>
                </c:pt>
                <c:pt idx="8052">
                  <c:v>402.65</c:v>
                </c:pt>
                <c:pt idx="8053">
                  <c:v>402.7</c:v>
                </c:pt>
                <c:pt idx="8054">
                  <c:v>402.75</c:v>
                </c:pt>
                <c:pt idx="8055">
                  <c:v>402.8</c:v>
                </c:pt>
                <c:pt idx="8056">
                  <c:v>402.85</c:v>
                </c:pt>
                <c:pt idx="8057">
                  <c:v>402.9</c:v>
                </c:pt>
                <c:pt idx="8058">
                  <c:v>402.95</c:v>
                </c:pt>
                <c:pt idx="8059">
                  <c:v>403</c:v>
                </c:pt>
                <c:pt idx="8060">
                  <c:v>403.05</c:v>
                </c:pt>
                <c:pt idx="8061">
                  <c:v>403.1</c:v>
                </c:pt>
                <c:pt idx="8062">
                  <c:v>403.15</c:v>
                </c:pt>
                <c:pt idx="8063">
                  <c:v>403.2</c:v>
                </c:pt>
                <c:pt idx="8064">
                  <c:v>403.25</c:v>
                </c:pt>
                <c:pt idx="8065">
                  <c:v>403.3</c:v>
                </c:pt>
                <c:pt idx="8066">
                  <c:v>403.35</c:v>
                </c:pt>
                <c:pt idx="8067">
                  <c:v>403.4</c:v>
                </c:pt>
                <c:pt idx="8068">
                  <c:v>403.45</c:v>
                </c:pt>
                <c:pt idx="8069">
                  <c:v>403.5</c:v>
                </c:pt>
                <c:pt idx="8070">
                  <c:v>403.55</c:v>
                </c:pt>
                <c:pt idx="8071">
                  <c:v>403.6</c:v>
                </c:pt>
                <c:pt idx="8072">
                  <c:v>403.65</c:v>
                </c:pt>
                <c:pt idx="8073">
                  <c:v>403.7</c:v>
                </c:pt>
                <c:pt idx="8074">
                  <c:v>403.75</c:v>
                </c:pt>
                <c:pt idx="8075">
                  <c:v>403.8</c:v>
                </c:pt>
                <c:pt idx="8076">
                  <c:v>403.85</c:v>
                </c:pt>
                <c:pt idx="8077">
                  <c:v>403.9</c:v>
                </c:pt>
                <c:pt idx="8078">
                  <c:v>403.95</c:v>
                </c:pt>
                <c:pt idx="8079">
                  <c:v>404</c:v>
                </c:pt>
                <c:pt idx="8080">
                  <c:v>404.05</c:v>
                </c:pt>
                <c:pt idx="8081">
                  <c:v>404.1</c:v>
                </c:pt>
                <c:pt idx="8082">
                  <c:v>404.15</c:v>
                </c:pt>
                <c:pt idx="8083">
                  <c:v>404.2</c:v>
                </c:pt>
                <c:pt idx="8084">
                  <c:v>404.25</c:v>
                </c:pt>
                <c:pt idx="8085">
                  <c:v>404.3</c:v>
                </c:pt>
                <c:pt idx="8086">
                  <c:v>404.35</c:v>
                </c:pt>
                <c:pt idx="8087">
                  <c:v>404.4</c:v>
                </c:pt>
                <c:pt idx="8088">
                  <c:v>404.45</c:v>
                </c:pt>
                <c:pt idx="8089">
                  <c:v>404.5</c:v>
                </c:pt>
                <c:pt idx="8090">
                  <c:v>404.55</c:v>
                </c:pt>
                <c:pt idx="8091">
                  <c:v>404.6</c:v>
                </c:pt>
                <c:pt idx="8092">
                  <c:v>404.65</c:v>
                </c:pt>
                <c:pt idx="8093">
                  <c:v>404.7</c:v>
                </c:pt>
                <c:pt idx="8094">
                  <c:v>404.75</c:v>
                </c:pt>
                <c:pt idx="8095">
                  <c:v>404.8</c:v>
                </c:pt>
                <c:pt idx="8096">
                  <c:v>404.85</c:v>
                </c:pt>
                <c:pt idx="8097">
                  <c:v>404.9</c:v>
                </c:pt>
                <c:pt idx="8098">
                  <c:v>404.95</c:v>
                </c:pt>
                <c:pt idx="8099">
                  <c:v>405</c:v>
                </c:pt>
                <c:pt idx="8100">
                  <c:v>405.05</c:v>
                </c:pt>
                <c:pt idx="8101">
                  <c:v>405.1</c:v>
                </c:pt>
                <c:pt idx="8102">
                  <c:v>405.15</c:v>
                </c:pt>
                <c:pt idx="8103">
                  <c:v>405.2</c:v>
                </c:pt>
                <c:pt idx="8104">
                  <c:v>405.25</c:v>
                </c:pt>
                <c:pt idx="8105">
                  <c:v>405.3</c:v>
                </c:pt>
                <c:pt idx="8106">
                  <c:v>405.35</c:v>
                </c:pt>
                <c:pt idx="8107">
                  <c:v>405.4</c:v>
                </c:pt>
                <c:pt idx="8108">
                  <c:v>405.45</c:v>
                </c:pt>
                <c:pt idx="8109">
                  <c:v>405.5</c:v>
                </c:pt>
                <c:pt idx="8110">
                  <c:v>405.55</c:v>
                </c:pt>
                <c:pt idx="8111">
                  <c:v>405.6</c:v>
                </c:pt>
                <c:pt idx="8112">
                  <c:v>405.65</c:v>
                </c:pt>
                <c:pt idx="8113">
                  <c:v>405.7</c:v>
                </c:pt>
                <c:pt idx="8114">
                  <c:v>405.75</c:v>
                </c:pt>
                <c:pt idx="8115">
                  <c:v>405.8</c:v>
                </c:pt>
                <c:pt idx="8116">
                  <c:v>405.85</c:v>
                </c:pt>
                <c:pt idx="8117">
                  <c:v>405.9</c:v>
                </c:pt>
                <c:pt idx="8118">
                  <c:v>405.95</c:v>
                </c:pt>
                <c:pt idx="8119">
                  <c:v>406</c:v>
                </c:pt>
                <c:pt idx="8120">
                  <c:v>406.05</c:v>
                </c:pt>
                <c:pt idx="8121">
                  <c:v>406.1</c:v>
                </c:pt>
                <c:pt idx="8122">
                  <c:v>406.15</c:v>
                </c:pt>
                <c:pt idx="8123">
                  <c:v>406.2</c:v>
                </c:pt>
                <c:pt idx="8124">
                  <c:v>406.25</c:v>
                </c:pt>
                <c:pt idx="8125">
                  <c:v>406.3</c:v>
                </c:pt>
                <c:pt idx="8126">
                  <c:v>406.35</c:v>
                </c:pt>
                <c:pt idx="8127">
                  <c:v>406.4</c:v>
                </c:pt>
                <c:pt idx="8128">
                  <c:v>406.45</c:v>
                </c:pt>
                <c:pt idx="8129">
                  <c:v>406.5</c:v>
                </c:pt>
                <c:pt idx="8130">
                  <c:v>406.55</c:v>
                </c:pt>
                <c:pt idx="8131">
                  <c:v>406.6</c:v>
                </c:pt>
                <c:pt idx="8132">
                  <c:v>406.65</c:v>
                </c:pt>
                <c:pt idx="8133">
                  <c:v>406.7</c:v>
                </c:pt>
                <c:pt idx="8134">
                  <c:v>406.75</c:v>
                </c:pt>
                <c:pt idx="8135">
                  <c:v>406.8</c:v>
                </c:pt>
                <c:pt idx="8136">
                  <c:v>406.85</c:v>
                </c:pt>
                <c:pt idx="8137">
                  <c:v>406.9</c:v>
                </c:pt>
                <c:pt idx="8138">
                  <c:v>406.95</c:v>
                </c:pt>
                <c:pt idx="8139">
                  <c:v>407</c:v>
                </c:pt>
                <c:pt idx="8140">
                  <c:v>407.05</c:v>
                </c:pt>
                <c:pt idx="8141">
                  <c:v>407.1</c:v>
                </c:pt>
                <c:pt idx="8142">
                  <c:v>407.15</c:v>
                </c:pt>
                <c:pt idx="8143">
                  <c:v>407.2</c:v>
                </c:pt>
                <c:pt idx="8144">
                  <c:v>407.25</c:v>
                </c:pt>
                <c:pt idx="8145">
                  <c:v>407.3</c:v>
                </c:pt>
                <c:pt idx="8146">
                  <c:v>407.35</c:v>
                </c:pt>
                <c:pt idx="8147">
                  <c:v>407.4</c:v>
                </c:pt>
                <c:pt idx="8148">
                  <c:v>407.45</c:v>
                </c:pt>
                <c:pt idx="8149">
                  <c:v>407.5</c:v>
                </c:pt>
                <c:pt idx="8150">
                  <c:v>407.55</c:v>
                </c:pt>
                <c:pt idx="8151">
                  <c:v>407.6</c:v>
                </c:pt>
                <c:pt idx="8152">
                  <c:v>407.65</c:v>
                </c:pt>
                <c:pt idx="8153">
                  <c:v>407.7</c:v>
                </c:pt>
                <c:pt idx="8154">
                  <c:v>407.75</c:v>
                </c:pt>
                <c:pt idx="8155">
                  <c:v>407.8</c:v>
                </c:pt>
                <c:pt idx="8156">
                  <c:v>407.85</c:v>
                </c:pt>
                <c:pt idx="8157">
                  <c:v>407.9</c:v>
                </c:pt>
                <c:pt idx="8158">
                  <c:v>407.95</c:v>
                </c:pt>
                <c:pt idx="8159">
                  <c:v>408</c:v>
                </c:pt>
                <c:pt idx="8160">
                  <c:v>408.05</c:v>
                </c:pt>
                <c:pt idx="8161">
                  <c:v>408.1</c:v>
                </c:pt>
                <c:pt idx="8162">
                  <c:v>408.15</c:v>
                </c:pt>
                <c:pt idx="8163">
                  <c:v>408.2</c:v>
                </c:pt>
                <c:pt idx="8164">
                  <c:v>408.25</c:v>
                </c:pt>
                <c:pt idx="8165">
                  <c:v>408.3</c:v>
                </c:pt>
                <c:pt idx="8166">
                  <c:v>408.35</c:v>
                </c:pt>
                <c:pt idx="8167">
                  <c:v>408.4</c:v>
                </c:pt>
                <c:pt idx="8168">
                  <c:v>408.45</c:v>
                </c:pt>
                <c:pt idx="8169">
                  <c:v>408.5</c:v>
                </c:pt>
                <c:pt idx="8170">
                  <c:v>408.55</c:v>
                </c:pt>
                <c:pt idx="8171">
                  <c:v>408.6</c:v>
                </c:pt>
                <c:pt idx="8172">
                  <c:v>408.65</c:v>
                </c:pt>
                <c:pt idx="8173">
                  <c:v>408.7</c:v>
                </c:pt>
                <c:pt idx="8174">
                  <c:v>408.75</c:v>
                </c:pt>
                <c:pt idx="8175">
                  <c:v>408.8</c:v>
                </c:pt>
                <c:pt idx="8176">
                  <c:v>408.85</c:v>
                </c:pt>
                <c:pt idx="8177">
                  <c:v>408.9</c:v>
                </c:pt>
                <c:pt idx="8178">
                  <c:v>408.95</c:v>
                </c:pt>
                <c:pt idx="8179">
                  <c:v>409</c:v>
                </c:pt>
                <c:pt idx="8180">
                  <c:v>409.05</c:v>
                </c:pt>
                <c:pt idx="8181">
                  <c:v>409.1</c:v>
                </c:pt>
                <c:pt idx="8182">
                  <c:v>409.15</c:v>
                </c:pt>
                <c:pt idx="8183">
                  <c:v>409.2</c:v>
                </c:pt>
                <c:pt idx="8184">
                  <c:v>409.25</c:v>
                </c:pt>
                <c:pt idx="8185">
                  <c:v>409.3</c:v>
                </c:pt>
                <c:pt idx="8186">
                  <c:v>409.35</c:v>
                </c:pt>
                <c:pt idx="8187">
                  <c:v>409.4</c:v>
                </c:pt>
                <c:pt idx="8188">
                  <c:v>409.45</c:v>
                </c:pt>
                <c:pt idx="8189">
                  <c:v>409.5</c:v>
                </c:pt>
                <c:pt idx="8190">
                  <c:v>409.55</c:v>
                </c:pt>
                <c:pt idx="8191">
                  <c:v>409.6</c:v>
                </c:pt>
                <c:pt idx="8192">
                  <c:v>409.65</c:v>
                </c:pt>
                <c:pt idx="8193">
                  <c:v>409.7</c:v>
                </c:pt>
                <c:pt idx="8194">
                  <c:v>409.75</c:v>
                </c:pt>
                <c:pt idx="8195">
                  <c:v>409.8</c:v>
                </c:pt>
                <c:pt idx="8196">
                  <c:v>409.85</c:v>
                </c:pt>
                <c:pt idx="8197">
                  <c:v>409.9</c:v>
                </c:pt>
                <c:pt idx="8198">
                  <c:v>409.95</c:v>
                </c:pt>
                <c:pt idx="8199">
                  <c:v>410</c:v>
                </c:pt>
                <c:pt idx="8200">
                  <c:v>410.05</c:v>
                </c:pt>
                <c:pt idx="8201">
                  <c:v>410.1</c:v>
                </c:pt>
                <c:pt idx="8202">
                  <c:v>410.15</c:v>
                </c:pt>
                <c:pt idx="8203">
                  <c:v>410.2</c:v>
                </c:pt>
                <c:pt idx="8204">
                  <c:v>410.25</c:v>
                </c:pt>
                <c:pt idx="8205">
                  <c:v>410.3</c:v>
                </c:pt>
                <c:pt idx="8206">
                  <c:v>410.35</c:v>
                </c:pt>
                <c:pt idx="8207">
                  <c:v>410.4</c:v>
                </c:pt>
                <c:pt idx="8208">
                  <c:v>410.45</c:v>
                </c:pt>
                <c:pt idx="8209">
                  <c:v>410.5</c:v>
                </c:pt>
                <c:pt idx="8210">
                  <c:v>410.55</c:v>
                </c:pt>
                <c:pt idx="8211">
                  <c:v>410.6</c:v>
                </c:pt>
                <c:pt idx="8212">
                  <c:v>410.65</c:v>
                </c:pt>
                <c:pt idx="8213">
                  <c:v>410.7</c:v>
                </c:pt>
                <c:pt idx="8214">
                  <c:v>410.75</c:v>
                </c:pt>
                <c:pt idx="8215">
                  <c:v>410.8</c:v>
                </c:pt>
                <c:pt idx="8216">
                  <c:v>410.85</c:v>
                </c:pt>
                <c:pt idx="8217">
                  <c:v>410.9</c:v>
                </c:pt>
                <c:pt idx="8218">
                  <c:v>410.95</c:v>
                </c:pt>
                <c:pt idx="8219">
                  <c:v>411</c:v>
                </c:pt>
                <c:pt idx="8220">
                  <c:v>411.05</c:v>
                </c:pt>
                <c:pt idx="8221">
                  <c:v>411.1</c:v>
                </c:pt>
                <c:pt idx="8222">
                  <c:v>411.15</c:v>
                </c:pt>
                <c:pt idx="8223">
                  <c:v>411.2</c:v>
                </c:pt>
                <c:pt idx="8224">
                  <c:v>411.25</c:v>
                </c:pt>
                <c:pt idx="8225">
                  <c:v>411.3</c:v>
                </c:pt>
                <c:pt idx="8226">
                  <c:v>411.35</c:v>
                </c:pt>
                <c:pt idx="8227">
                  <c:v>411.4</c:v>
                </c:pt>
                <c:pt idx="8228">
                  <c:v>411.45</c:v>
                </c:pt>
                <c:pt idx="8229">
                  <c:v>411.5</c:v>
                </c:pt>
                <c:pt idx="8230">
                  <c:v>411.55</c:v>
                </c:pt>
                <c:pt idx="8231">
                  <c:v>411.6</c:v>
                </c:pt>
                <c:pt idx="8232">
                  <c:v>411.65</c:v>
                </c:pt>
                <c:pt idx="8233">
                  <c:v>411.7</c:v>
                </c:pt>
                <c:pt idx="8234">
                  <c:v>411.75</c:v>
                </c:pt>
                <c:pt idx="8235">
                  <c:v>411.8</c:v>
                </c:pt>
                <c:pt idx="8236">
                  <c:v>411.85</c:v>
                </c:pt>
                <c:pt idx="8237">
                  <c:v>411.9</c:v>
                </c:pt>
                <c:pt idx="8238">
                  <c:v>411.95</c:v>
                </c:pt>
                <c:pt idx="8239">
                  <c:v>412</c:v>
                </c:pt>
                <c:pt idx="8240">
                  <c:v>412.05</c:v>
                </c:pt>
                <c:pt idx="8241">
                  <c:v>412.1</c:v>
                </c:pt>
                <c:pt idx="8242">
                  <c:v>412.15</c:v>
                </c:pt>
                <c:pt idx="8243">
                  <c:v>412.2</c:v>
                </c:pt>
                <c:pt idx="8244">
                  <c:v>412.25</c:v>
                </c:pt>
                <c:pt idx="8245">
                  <c:v>412.3</c:v>
                </c:pt>
                <c:pt idx="8246">
                  <c:v>412.35</c:v>
                </c:pt>
                <c:pt idx="8247">
                  <c:v>412.4</c:v>
                </c:pt>
                <c:pt idx="8248">
                  <c:v>412.45</c:v>
                </c:pt>
                <c:pt idx="8249">
                  <c:v>412.5</c:v>
                </c:pt>
                <c:pt idx="8250">
                  <c:v>412.55</c:v>
                </c:pt>
                <c:pt idx="8251">
                  <c:v>412.6</c:v>
                </c:pt>
                <c:pt idx="8252">
                  <c:v>412.65</c:v>
                </c:pt>
                <c:pt idx="8253">
                  <c:v>412.7</c:v>
                </c:pt>
                <c:pt idx="8254">
                  <c:v>412.75</c:v>
                </c:pt>
                <c:pt idx="8255">
                  <c:v>412.8</c:v>
                </c:pt>
                <c:pt idx="8256">
                  <c:v>412.85</c:v>
                </c:pt>
                <c:pt idx="8257">
                  <c:v>412.9</c:v>
                </c:pt>
                <c:pt idx="8258">
                  <c:v>412.95</c:v>
                </c:pt>
                <c:pt idx="8259">
                  <c:v>413</c:v>
                </c:pt>
                <c:pt idx="8260">
                  <c:v>413.05</c:v>
                </c:pt>
                <c:pt idx="8261">
                  <c:v>413.1</c:v>
                </c:pt>
                <c:pt idx="8262">
                  <c:v>413.15</c:v>
                </c:pt>
                <c:pt idx="8263">
                  <c:v>413.2</c:v>
                </c:pt>
                <c:pt idx="8264">
                  <c:v>413.25</c:v>
                </c:pt>
                <c:pt idx="8265">
                  <c:v>413.3</c:v>
                </c:pt>
                <c:pt idx="8266">
                  <c:v>413.35</c:v>
                </c:pt>
                <c:pt idx="8267">
                  <c:v>413.4</c:v>
                </c:pt>
                <c:pt idx="8268">
                  <c:v>413.45</c:v>
                </c:pt>
                <c:pt idx="8269">
                  <c:v>413.5</c:v>
                </c:pt>
                <c:pt idx="8270">
                  <c:v>413.55</c:v>
                </c:pt>
                <c:pt idx="8271">
                  <c:v>413.6</c:v>
                </c:pt>
                <c:pt idx="8272">
                  <c:v>413.65</c:v>
                </c:pt>
                <c:pt idx="8273">
                  <c:v>413.7</c:v>
                </c:pt>
                <c:pt idx="8274">
                  <c:v>413.75</c:v>
                </c:pt>
                <c:pt idx="8275">
                  <c:v>413.8</c:v>
                </c:pt>
                <c:pt idx="8276">
                  <c:v>413.85</c:v>
                </c:pt>
                <c:pt idx="8277">
                  <c:v>413.9</c:v>
                </c:pt>
                <c:pt idx="8278">
                  <c:v>413.95</c:v>
                </c:pt>
                <c:pt idx="8279">
                  <c:v>414</c:v>
                </c:pt>
                <c:pt idx="8280">
                  <c:v>414.05</c:v>
                </c:pt>
                <c:pt idx="8281">
                  <c:v>414.1</c:v>
                </c:pt>
                <c:pt idx="8282">
                  <c:v>414.15</c:v>
                </c:pt>
                <c:pt idx="8283">
                  <c:v>414.2</c:v>
                </c:pt>
                <c:pt idx="8284">
                  <c:v>414.25</c:v>
                </c:pt>
                <c:pt idx="8285">
                  <c:v>414.3</c:v>
                </c:pt>
                <c:pt idx="8286">
                  <c:v>414.35</c:v>
                </c:pt>
                <c:pt idx="8287">
                  <c:v>414.4</c:v>
                </c:pt>
                <c:pt idx="8288">
                  <c:v>414.45</c:v>
                </c:pt>
                <c:pt idx="8289">
                  <c:v>414.5</c:v>
                </c:pt>
                <c:pt idx="8290">
                  <c:v>414.55</c:v>
                </c:pt>
                <c:pt idx="8291">
                  <c:v>414.6</c:v>
                </c:pt>
                <c:pt idx="8292">
                  <c:v>414.65</c:v>
                </c:pt>
                <c:pt idx="8293">
                  <c:v>414.7</c:v>
                </c:pt>
                <c:pt idx="8294">
                  <c:v>414.75</c:v>
                </c:pt>
                <c:pt idx="8295">
                  <c:v>414.8</c:v>
                </c:pt>
                <c:pt idx="8296">
                  <c:v>414.85</c:v>
                </c:pt>
                <c:pt idx="8297">
                  <c:v>414.9</c:v>
                </c:pt>
                <c:pt idx="8298">
                  <c:v>414.95</c:v>
                </c:pt>
                <c:pt idx="8299">
                  <c:v>415</c:v>
                </c:pt>
                <c:pt idx="8300">
                  <c:v>415.05</c:v>
                </c:pt>
                <c:pt idx="8301">
                  <c:v>415.1</c:v>
                </c:pt>
                <c:pt idx="8302">
                  <c:v>415.15</c:v>
                </c:pt>
                <c:pt idx="8303">
                  <c:v>415.2</c:v>
                </c:pt>
                <c:pt idx="8304">
                  <c:v>415.25</c:v>
                </c:pt>
                <c:pt idx="8305">
                  <c:v>415.3</c:v>
                </c:pt>
                <c:pt idx="8306">
                  <c:v>415.35</c:v>
                </c:pt>
                <c:pt idx="8307">
                  <c:v>415.4</c:v>
                </c:pt>
                <c:pt idx="8308">
                  <c:v>415.45</c:v>
                </c:pt>
                <c:pt idx="8309">
                  <c:v>415.5</c:v>
                </c:pt>
                <c:pt idx="8310">
                  <c:v>415.55</c:v>
                </c:pt>
                <c:pt idx="8311">
                  <c:v>415.6</c:v>
                </c:pt>
                <c:pt idx="8312">
                  <c:v>415.65</c:v>
                </c:pt>
                <c:pt idx="8313">
                  <c:v>415.7</c:v>
                </c:pt>
                <c:pt idx="8314">
                  <c:v>415.75</c:v>
                </c:pt>
                <c:pt idx="8315">
                  <c:v>415.8</c:v>
                </c:pt>
                <c:pt idx="8316">
                  <c:v>415.85</c:v>
                </c:pt>
                <c:pt idx="8317">
                  <c:v>415.9</c:v>
                </c:pt>
                <c:pt idx="8318">
                  <c:v>415.95</c:v>
                </c:pt>
                <c:pt idx="8319">
                  <c:v>416</c:v>
                </c:pt>
                <c:pt idx="8320">
                  <c:v>416.05</c:v>
                </c:pt>
                <c:pt idx="8321">
                  <c:v>416.1</c:v>
                </c:pt>
                <c:pt idx="8322">
                  <c:v>416.15</c:v>
                </c:pt>
                <c:pt idx="8323">
                  <c:v>416.2</c:v>
                </c:pt>
                <c:pt idx="8324">
                  <c:v>416.25</c:v>
                </c:pt>
                <c:pt idx="8325">
                  <c:v>416.3</c:v>
                </c:pt>
                <c:pt idx="8326">
                  <c:v>416.35</c:v>
                </c:pt>
                <c:pt idx="8327">
                  <c:v>416.4</c:v>
                </c:pt>
                <c:pt idx="8328">
                  <c:v>416.45</c:v>
                </c:pt>
                <c:pt idx="8329">
                  <c:v>416.5</c:v>
                </c:pt>
                <c:pt idx="8330">
                  <c:v>416.55</c:v>
                </c:pt>
                <c:pt idx="8331">
                  <c:v>416.6</c:v>
                </c:pt>
                <c:pt idx="8332">
                  <c:v>416.65</c:v>
                </c:pt>
                <c:pt idx="8333">
                  <c:v>416.7</c:v>
                </c:pt>
                <c:pt idx="8334">
                  <c:v>416.75</c:v>
                </c:pt>
                <c:pt idx="8335">
                  <c:v>416.8</c:v>
                </c:pt>
                <c:pt idx="8336">
                  <c:v>416.85</c:v>
                </c:pt>
                <c:pt idx="8337">
                  <c:v>416.9</c:v>
                </c:pt>
                <c:pt idx="8338">
                  <c:v>416.95</c:v>
                </c:pt>
                <c:pt idx="8339">
                  <c:v>417</c:v>
                </c:pt>
                <c:pt idx="8340">
                  <c:v>417.05</c:v>
                </c:pt>
                <c:pt idx="8341">
                  <c:v>417.1</c:v>
                </c:pt>
                <c:pt idx="8342">
                  <c:v>417.15</c:v>
                </c:pt>
                <c:pt idx="8343">
                  <c:v>417.2</c:v>
                </c:pt>
                <c:pt idx="8344">
                  <c:v>417.25</c:v>
                </c:pt>
                <c:pt idx="8345">
                  <c:v>417.3</c:v>
                </c:pt>
                <c:pt idx="8346">
                  <c:v>417.35</c:v>
                </c:pt>
                <c:pt idx="8347">
                  <c:v>417.4</c:v>
                </c:pt>
                <c:pt idx="8348">
                  <c:v>417.45</c:v>
                </c:pt>
                <c:pt idx="8349">
                  <c:v>417.5</c:v>
                </c:pt>
                <c:pt idx="8350">
                  <c:v>417.55</c:v>
                </c:pt>
                <c:pt idx="8351">
                  <c:v>417.6</c:v>
                </c:pt>
                <c:pt idx="8352">
                  <c:v>417.65</c:v>
                </c:pt>
                <c:pt idx="8353">
                  <c:v>417.7</c:v>
                </c:pt>
                <c:pt idx="8354">
                  <c:v>417.75</c:v>
                </c:pt>
                <c:pt idx="8355">
                  <c:v>417.8</c:v>
                </c:pt>
                <c:pt idx="8356">
                  <c:v>417.85</c:v>
                </c:pt>
                <c:pt idx="8357">
                  <c:v>417.9</c:v>
                </c:pt>
                <c:pt idx="8358">
                  <c:v>417.95</c:v>
                </c:pt>
                <c:pt idx="8359">
                  <c:v>418</c:v>
                </c:pt>
                <c:pt idx="8360">
                  <c:v>418.05</c:v>
                </c:pt>
                <c:pt idx="8361">
                  <c:v>418.1</c:v>
                </c:pt>
                <c:pt idx="8362">
                  <c:v>418.15</c:v>
                </c:pt>
                <c:pt idx="8363">
                  <c:v>418.2</c:v>
                </c:pt>
                <c:pt idx="8364">
                  <c:v>418.25</c:v>
                </c:pt>
                <c:pt idx="8365">
                  <c:v>418.3</c:v>
                </c:pt>
                <c:pt idx="8366">
                  <c:v>418.35</c:v>
                </c:pt>
                <c:pt idx="8367">
                  <c:v>418.4</c:v>
                </c:pt>
                <c:pt idx="8368">
                  <c:v>418.45</c:v>
                </c:pt>
                <c:pt idx="8369">
                  <c:v>418.5</c:v>
                </c:pt>
                <c:pt idx="8370">
                  <c:v>418.55</c:v>
                </c:pt>
                <c:pt idx="8371">
                  <c:v>418.6</c:v>
                </c:pt>
                <c:pt idx="8372">
                  <c:v>418.65</c:v>
                </c:pt>
                <c:pt idx="8373">
                  <c:v>418.7</c:v>
                </c:pt>
                <c:pt idx="8374">
                  <c:v>418.75</c:v>
                </c:pt>
                <c:pt idx="8375">
                  <c:v>418.8</c:v>
                </c:pt>
                <c:pt idx="8376">
                  <c:v>418.85</c:v>
                </c:pt>
                <c:pt idx="8377">
                  <c:v>418.9</c:v>
                </c:pt>
                <c:pt idx="8378">
                  <c:v>418.95</c:v>
                </c:pt>
                <c:pt idx="8379">
                  <c:v>419</c:v>
                </c:pt>
                <c:pt idx="8380">
                  <c:v>419.05</c:v>
                </c:pt>
                <c:pt idx="8381">
                  <c:v>419.1</c:v>
                </c:pt>
                <c:pt idx="8382">
                  <c:v>419.15</c:v>
                </c:pt>
                <c:pt idx="8383">
                  <c:v>419.2</c:v>
                </c:pt>
                <c:pt idx="8384">
                  <c:v>419.25</c:v>
                </c:pt>
                <c:pt idx="8385">
                  <c:v>419.3</c:v>
                </c:pt>
                <c:pt idx="8386">
                  <c:v>419.35</c:v>
                </c:pt>
                <c:pt idx="8387">
                  <c:v>419.4</c:v>
                </c:pt>
                <c:pt idx="8388">
                  <c:v>419.45</c:v>
                </c:pt>
                <c:pt idx="8389">
                  <c:v>419.5</c:v>
                </c:pt>
                <c:pt idx="8390">
                  <c:v>419.55</c:v>
                </c:pt>
                <c:pt idx="8391">
                  <c:v>419.6</c:v>
                </c:pt>
                <c:pt idx="8392">
                  <c:v>419.65</c:v>
                </c:pt>
                <c:pt idx="8393">
                  <c:v>419.7</c:v>
                </c:pt>
                <c:pt idx="8394">
                  <c:v>419.75</c:v>
                </c:pt>
                <c:pt idx="8395">
                  <c:v>419.8</c:v>
                </c:pt>
                <c:pt idx="8396">
                  <c:v>419.85</c:v>
                </c:pt>
                <c:pt idx="8397">
                  <c:v>419.9</c:v>
                </c:pt>
                <c:pt idx="8398">
                  <c:v>419.95</c:v>
                </c:pt>
                <c:pt idx="8399">
                  <c:v>420</c:v>
                </c:pt>
                <c:pt idx="8400">
                  <c:v>420.05</c:v>
                </c:pt>
                <c:pt idx="8401">
                  <c:v>420.1</c:v>
                </c:pt>
                <c:pt idx="8402">
                  <c:v>420.15</c:v>
                </c:pt>
                <c:pt idx="8403">
                  <c:v>420.2</c:v>
                </c:pt>
                <c:pt idx="8404">
                  <c:v>420.25</c:v>
                </c:pt>
                <c:pt idx="8405">
                  <c:v>420.3</c:v>
                </c:pt>
                <c:pt idx="8406">
                  <c:v>420.35</c:v>
                </c:pt>
                <c:pt idx="8407">
                  <c:v>420.4</c:v>
                </c:pt>
                <c:pt idx="8408">
                  <c:v>420.45</c:v>
                </c:pt>
                <c:pt idx="8409">
                  <c:v>420.5</c:v>
                </c:pt>
                <c:pt idx="8410">
                  <c:v>420.55</c:v>
                </c:pt>
                <c:pt idx="8411">
                  <c:v>420.6</c:v>
                </c:pt>
                <c:pt idx="8412">
                  <c:v>420.65</c:v>
                </c:pt>
                <c:pt idx="8413">
                  <c:v>420.7</c:v>
                </c:pt>
                <c:pt idx="8414">
                  <c:v>420.75</c:v>
                </c:pt>
                <c:pt idx="8415">
                  <c:v>420.8</c:v>
                </c:pt>
                <c:pt idx="8416">
                  <c:v>420.85</c:v>
                </c:pt>
                <c:pt idx="8417">
                  <c:v>420.9</c:v>
                </c:pt>
                <c:pt idx="8418">
                  <c:v>420.95</c:v>
                </c:pt>
                <c:pt idx="8419">
                  <c:v>421</c:v>
                </c:pt>
                <c:pt idx="8420">
                  <c:v>421.05</c:v>
                </c:pt>
                <c:pt idx="8421">
                  <c:v>421.1</c:v>
                </c:pt>
                <c:pt idx="8422">
                  <c:v>421.15</c:v>
                </c:pt>
                <c:pt idx="8423">
                  <c:v>421.2</c:v>
                </c:pt>
                <c:pt idx="8424">
                  <c:v>421.25</c:v>
                </c:pt>
                <c:pt idx="8425">
                  <c:v>421.3</c:v>
                </c:pt>
                <c:pt idx="8426">
                  <c:v>421.35</c:v>
                </c:pt>
                <c:pt idx="8427">
                  <c:v>421.4</c:v>
                </c:pt>
                <c:pt idx="8428">
                  <c:v>421.45</c:v>
                </c:pt>
                <c:pt idx="8429">
                  <c:v>421.5</c:v>
                </c:pt>
                <c:pt idx="8430">
                  <c:v>421.55</c:v>
                </c:pt>
                <c:pt idx="8431">
                  <c:v>421.6</c:v>
                </c:pt>
                <c:pt idx="8432">
                  <c:v>421.65</c:v>
                </c:pt>
                <c:pt idx="8433">
                  <c:v>421.7</c:v>
                </c:pt>
                <c:pt idx="8434">
                  <c:v>421.75</c:v>
                </c:pt>
                <c:pt idx="8435">
                  <c:v>421.8</c:v>
                </c:pt>
                <c:pt idx="8436">
                  <c:v>421.85</c:v>
                </c:pt>
                <c:pt idx="8437">
                  <c:v>421.9</c:v>
                </c:pt>
                <c:pt idx="8438">
                  <c:v>421.95</c:v>
                </c:pt>
                <c:pt idx="8439">
                  <c:v>422</c:v>
                </c:pt>
                <c:pt idx="8440">
                  <c:v>422.05</c:v>
                </c:pt>
                <c:pt idx="8441">
                  <c:v>422.1</c:v>
                </c:pt>
                <c:pt idx="8442">
                  <c:v>422.15</c:v>
                </c:pt>
                <c:pt idx="8443">
                  <c:v>422.2</c:v>
                </c:pt>
                <c:pt idx="8444">
                  <c:v>422.25</c:v>
                </c:pt>
                <c:pt idx="8445">
                  <c:v>422.3</c:v>
                </c:pt>
                <c:pt idx="8446">
                  <c:v>422.35</c:v>
                </c:pt>
                <c:pt idx="8447">
                  <c:v>422.4</c:v>
                </c:pt>
                <c:pt idx="8448">
                  <c:v>422.45</c:v>
                </c:pt>
                <c:pt idx="8449">
                  <c:v>422.5</c:v>
                </c:pt>
                <c:pt idx="8450">
                  <c:v>422.55</c:v>
                </c:pt>
                <c:pt idx="8451">
                  <c:v>422.6</c:v>
                </c:pt>
                <c:pt idx="8452">
                  <c:v>422.65</c:v>
                </c:pt>
                <c:pt idx="8453">
                  <c:v>422.7</c:v>
                </c:pt>
                <c:pt idx="8454">
                  <c:v>422.75</c:v>
                </c:pt>
                <c:pt idx="8455">
                  <c:v>422.8</c:v>
                </c:pt>
                <c:pt idx="8456">
                  <c:v>422.85</c:v>
                </c:pt>
                <c:pt idx="8457">
                  <c:v>422.9</c:v>
                </c:pt>
                <c:pt idx="8458">
                  <c:v>422.95</c:v>
                </c:pt>
                <c:pt idx="8459">
                  <c:v>423</c:v>
                </c:pt>
                <c:pt idx="8460">
                  <c:v>423.05</c:v>
                </c:pt>
                <c:pt idx="8461">
                  <c:v>423.1</c:v>
                </c:pt>
                <c:pt idx="8462">
                  <c:v>423.15</c:v>
                </c:pt>
                <c:pt idx="8463">
                  <c:v>423.2</c:v>
                </c:pt>
                <c:pt idx="8464">
                  <c:v>423.25</c:v>
                </c:pt>
                <c:pt idx="8465">
                  <c:v>423.3</c:v>
                </c:pt>
                <c:pt idx="8466">
                  <c:v>423.35</c:v>
                </c:pt>
                <c:pt idx="8467">
                  <c:v>423.4</c:v>
                </c:pt>
                <c:pt idx="8468">
                  <c:v>423.45</c:v>
                </c:pt>
                <c:pt idx="8469">
                  <c:v>423.5</c:v>
                </c:pt>
                <c:pt idx="8470">
                  <c:v>423.55</c:v>
                </c:pt>
                <c:pt idx="8471">
                  <c:v>423.6</c:v>
                </c:pt>
                <c:pt idx="8472">
                  <c:v>423.65</c:v>
                </c:pt>
                <c:pt idx="8473">
                  <c:v>423.7</c:v>
                </c:pt>
                <c:pt idx="8474">
                  <c:v>423.75</c:v>
                </c:pt>
                <c:pt idx="8475">
                  <c:v>423.8</c:v>
                </c:pt>
                <c:pt idx="8476">
                  <c:v>423.85</c:v>
                </c:pt>
                <c:pt idx="8477">
                  <c:v>423.9</c:v>
                </c:pt>
                <c:pt idx="8478">
                  <c:v>423.95</c:v>
                </c:pt>
                <c:pt idx="8479">
                  <c:v>424</c:v>
                </c:pt>
                <c:pt idx="8480">
                  <c:v>424.05</c:v>
                </c:pt>
                <c:pt idx="8481">
                  <c:v>424.1</c:v>
                </c:pt>
                <c:pt idx="8482">
                  <c:v>424.15</c:v>
                </c:pt>
                <c:pt idx="8483">
                  <c:v>424.2</c:v>
                </c:pt>
                <c:pt idx="8484">
                  <c:v>424.25</c:v>
                </c:pt>
                <c:pt idx="8485">
                  <c:v>424.3</c:v>
                </c:pt>
                <c:pt idx="8486">
                  <c:v>424.35</c:v>
                </c:pt>
                <c:pt idx="8487">
                  <c:v>424.4</c:v>
                </c:pt>
                <c:pt idx="8488">
                  <c:v>424.45</c:v>
                </c:pt>
                <c:pt idx="8489">
                  <c:v>424.5</c:v>
                </c:pt>
                <c:pt idx="8490">
                  <c:v>424.55</c:v>
                </c:pt>
                <c:pt idx="8491">
                  <c:v>424.6</c:v>
                </c:pt>
                <c:pt idx="8492">
                  <c:v>424.65</c:v>
                </c:pt>
                <c:pt idx="8493">
                  <c:v>424.7</c:v>
                </c:pt>
                <c:pt idx="8494">
                  <c:v>424.75</c:v>
                </c:pt>
                <c:pt idx="8495">
                  <c:v>424.8</c:v>
                </c:pt>
                <c:pt idx="8496">
                  <c:v>424.85</c:v>
                </c:pt>
                <c:pt idx="8497">
                  <c:v>424.9</c:v>
                </c:pt>
                <c:pt idx="8498">
                  <c:v>424.95</c:v>
                </c:pt>
                <c:pt idx="8499">
                  <c:v>425</c:v>
                </c:pt>
                <c:pt idx="8500">
                  <c:v>425.05</c:v>
                </c:pt>
                <c:pt idx="8501">
                  <c:v>425.1</c:v>
                </c:pt>
                <c:pt idx="8502">
                  <c:v>425.15</c:v>
                </c:pt>
                <c:pt idx="8503">
                  <c:v>425.2</c:v>
                </c:pt>
                <c:pt idx="8504">
                  <c:v>425.25</c:v>
                </c:pt>
                <c:pt idx="8505">
                  <c:v>425.3</c:v>
                </c:pt>
                <c:pt idx="8506">
                  <c:v>425.35</c:v>
                </c:pt>
                <c:pt idx="8507">
                  <c:v>425.4</c:v>
                </c:pt>
                <c:pt idx="8508">
                  <c:v>425.45</c:v>
                </c:pt>
                <c:pt idx="8509">
                  <c:v>425.5</c:v>
                </c:pt>
                <c:pt idx="8510">
                  <c:v>425.55</c:v>
                </c:pt>
                <c:pt idx="8511">
                  <c:v>425.6</c:v>
                </c:pt>
                <c:pt idx="8512">
                  <c:v>425.65</c:v>
                </c:pt>
                <c:pt idx="8513">
                  <c:v>425.7</c:v>
                </c:pt>
                <c:pt idx="8514">
                  <c:v>425.75</c:v>
                </c:pt>
                <c:pt idx="8515">
                  <c:v>425.8</c:v>
                </c:pt>
                <c:pt idx="8516">
                  <c:v>425.85</c:v>
                </c:pt>
                <c:pt idx="8517">
                  <c:v>425.9</c:v>
                </c:pt>
                <c:pt idx="8518">
                  <c:v>425.95</c:v>
                </c:pt>
                <c:pt idx="8519">
                  <c:v>426</c:v>
                </c:pt>
                <c:pt idx="8520">
                  <c:v>426.05</c:v>
                </c:pt>
                <c:pt idx="8521">
                  <c:v>426.1</c:v>
                </c:pt>
                <c:pt idx="8522">
                  <c:v>426.15</c:v>
                </c:pt>
                <c:pt idx="8523">
                  <c:v>426.2</c:v>
                </c:pt>
                <c:pt idx="8524">
                  <c:v>426.25</c:v>
                </c:pt>
                <c:pt idx="8525">
                  <c:v>426.3</c:v>
                </c:pt>
                <c:pt idx="8526">
                  <c:v>426.35</c:v>
                </c:pt>
                <c:pt idx="8527">
                  <c:v>426.4</c:v>
                </c:pt>
                <c:pt idx="8528">
                  <c:v>426.45</c:v>
                </c:pt>
                <c:pt idx="8529">
                  <c:v>426.5</c:v>
                </c:pt>
                <c:pt idx="8530">
                  <c:v>426.55</c:v>
                </c:pt>
                <c:pt idx="8531">
                  <c:v>426.6</c:v>
                </c:pt>
                <c:pt idx="8532">
                  <c:v>426.65</c:v>
                </c:pt>
                <c:pt idx="8533">
                  <c:v>426.7</c:v>
                </c:pt>
                <c:pt idx="8534">
                  <c:v>426.75</c:v>
                </c:pt>
                <c:pt idx="8535">
                  <c:v>426.8</c:v>
                </c:pt>
                <c:pt idx="8536">
                  <c:v>426.85</c:v>
                </c:pt>
                <c:pt idx="8537">
                  <c:v>426.9</c:v>
                </c:pt>
                <c:pt idx="8538">
                  <c:v>426.95</c:v>
                </c:pt>
                <c:pt idx="8539">
                  <c:v>427</c:v>
                </c:pt>
                <c:pt idx="8540">
                  <c:v>427.05</c:v>
                </c:pt>
                <c:pt idx="8541">
                  <c:v>427.1</c:v>
                </c:pt>
                <c:pt idx="8542">
                  <c:v>427.15</c:v>
                </c:pt>
                <c:pt idx="8543">
                  <c:v>427.2</c:v>
                </c:pt>
                <c:pt idx="8544">
                  <c:v>427.25</c:v>
                </c:pt>
                <c:pt idx="8545">
                  <c:v>427.3</c:v>
                </c:pt>
                <c:pt idx="8546">
                  <c:v>427.35</c:v>
                </c:pt>
                <c:pt idx="8547">
                  <c:v>427.4</c:v>
                </c:pt>
                <c:pt idx="8548">
                  <c:v>427.45</c:v>
                </c:pt>
                <c:pt idx="8549">
                  <c:v>427.5</c:v>
                </c:pt>
                <c:pt idx="8550">
                  <c:v>427.55</c:v>
                </c:pt>
                <c:pt idx="8551">
                  <c:v>427.6</c:v>
                </c:pt>
                <c:pt idx="8552">
                  <c:v>427.65</c:v>
                </c:pt>
                <c:pt idx="8553">
                  <c:v>427.7</c:v>
                </c:pt>
                <c:pt idx="8554">
                  <c:v>427.75</c:v>
                </c:pt>
                <c:pt idx="8555">
                  <c:v>427.8</c:v>
                </c:pt>
                <c:pt idx="8556">
                  <c:v>427.85</c:v>
                </c:pt>
                <c:pt idx="8557">
                  <c:v>427.9</c:v>
                </c:pt>
                <c:pt idx="8558">
                  <c:v>427.95</c:v>
                </c:pt>
                <c:pt idx="8559">
                  <c:v>428</c:v>
                </c:pt>
                <c:pt idx="8560">
                  <c:v>428.05</c:v>
                </c:pt>
                <c:pt idx="8561">
                  <c:v>428.1</c:v>
                </c:pt>
                <c:pt idx="8562">
                  <c:v>428.15</c:v>
                </c:pt>
                <c:pt idx="8563">
                  <c:v>428.2</c:v>
                </c:pt>
                <c:pt idx="8564">
                  <c:v>428.25</c:v>
                </c:pt>
                <c:pt idx="8565">
                  <c:v>428.3</c:v>
                </c:pt>
                <c:pt idx="8566">
                  <c:v>428.35</c:v>
                </c:pt>
                <c:pt idx="8567">
                  <c:v>428.4</c:v>
                </c:pt>
                <c:pt idx="8568">
                  <c:v>428.45</c:v>
                </c:pt>
                <c:pt idx="8569">
                  <c:v>428.5</c:v>
                </c:pt>
                <c:pt idx="8570">
                  <c:v>428.55</c:v>
                </c:pt>
                <c:pt idx="8571">
                  <c:v>428.6</c:v>
                </c:pt>
                <c:pt idx="8572">
                  <c:v>428.65</c:v>
                </c:pt>
                <c:pt idx="8573">
                  <c:v>428.7</c:v>
                </c:pt>
                <c:pt idx="8574">
                  <c:v>428.75</c:v>
                </c:pt>
                <c:pt idx="8575">
                  <c:v>428.8</c:v>
                </c:pt>
                <c:pt idx="8576">
                  <c:v>428.85</c:v>
                </c:pt>
                <c:pt idx="8577">
                  <c:v>428.9</c:v>
                </c:pt>
                <c:pt idx="8578">
                  <c:v>428.95</c:v>
                </c:pt>
                <c:pt idx="8579">
                  <c:v>429</c:v>
                </c:pt>
                <c:pt idx="8580">
                  <c:v>429.05</c:v>
                </c:pt>
                <c:pt idx="8581">
                  <c:v>429.1</c:v>
                </c:pt>
                <c:pt idx="8582">
                  <c:v>429.15</c:v>
                </c:pt>
                <c:pt idx="8583">
                  <c:v>429.2</c:v>
                </c:pt>
                <c:pt idx="8584">
                  <c:v>429.25</c:v>
                </c:pt>
                <c:pt idx="8585">
                  <c:v>429.3</c:v>
                </c:pt>
                <c:pt idx="8586">
                  <c:v>429.35</c:v>
                </c:pt>
                <c:pt idx="8587">
                  <c:v>429.4</c:v>
                </c:pt>
                <c:pt idx="8588">
                  <c:v>429.45</c:v>
                </c:pt>
                <c:pt idx="8589">
                  <c:v>429.5</c:v>
                </c:pt>
                <c:pt idx="8590">
                  <c:v>429.55</c:v>
                </c:pt>
                <c:pt idx="8591">
                  <c:v>429.6</c:v>
                </c:pt>
                <c:pt idx="8592">
                  <c:v>429.65</c:v>
                </c:pt>
                <c:pt idx="8593">
                  <c:v>429.7</c:v>
                </c:pt>
                <c:pt idx="8594">
                  <c:v>429.75</c:v>
                </c:pt>
                <c:pt idx="8595">
                  <c:v>429.8</c:v>
                </c:pt>
                <c:pt idx="8596">
                  <c:v>429.85</c:v>
                </c:pt>
                <c:pt idx="8597">
                  <c:v>429.9</c:v>
                </c:pt>
                <c:pt idx="8598">
                  <c:v>429.95</c:v>
                </c:pt>
                <c:pt idx="8599">
                  <c:v>430</c:v>
                </c:pt>
                <c:pt idx="8600">
                  <c:v>430.05</c:v>
                </c:pt>
                <c:pt idx="8601">
                  <c:v>430.1</c:v>
                </c:pt>
                <c:pt idx="8602">
                  <c:v>430.15</c:v>
                </c:pt>
                <c:pt idx="8603">
                  <c:v>430.2</c:v>
                </c:pt>
                <c:pt idx="8604">
                  <c:v>430.25</c:v>
                </c:pt>
                <c:pt idx="8605">
                  <c:v>430.3</c:v>
                </c:pt>
                <c:pt idx="8606">
                  <c:v>430.35</c:v>
                </c:pt>
                <c:pt idx="8607">
                  <c:v>430.4</c:v>
                </c:pt>
                <c:pt idx="8608">
                  <c:v>430.45</c:v>
                </c:pt>
                <c:pt idx="8609">
                  <c:v>430.5</c:v>
                </c:pt>
                <c:pt idx="8610">
                  <c:v>430.55</c:v>
                </c:pt>
                <c:pt idx="8611">
                  <c:v>430.6</c:v>
                </c:pt>
                <c:pt idx="8612">
                  <c:v>430.65</c:v>
                </c:pt>
                <c:pt idx="8613">
                  <c:v>430.7</c:v>
                </c:pt>
                <c:pt idx="8614">
                  <c:v>430.75</c:v>
                </c:pt>
                <c:pt idx="8615">
                  <c:v>430.8</c:v>
                </c:pt>
                <c:pt idx="8616">
                  <c:v>430.85</c:v>
                </c:pt>
                <c:pt idx="8617">
                  <c:v>430.9</c:v>
                </c:pt>
                <c:pt idx="8618">
                  <c:v>430.95</c:v>
                </c:pt>
                <c:pt idx="8619">
                  <c:v>431</c:v>
                </c:pt>
                <c:pt idx="8620">
                  <c:v>431.05</c:v>
                </c:pt>
                <c:pt idx="8621">
                  <c:v>431.1</c:v>
                </c:pt>
                <c:pt idx="8622">
                  <c:v>431.15</c:v>
                </c:pt>
                <c:pt idx="8623">
                  <c:v>431.2</c:v>
                </c:pt>
                <c:pt idx="8624">
                  <c:v>431.25</c:v>
                </c:pt>
                <c:pt idx="8625">
                  <c:v>431.3</c:v>
                </c:pt>
                <c:pt idx="8626">
                  <c:v>431.35</c:v>
                </c:pt>
                <c:pt idx="8627">
                  <c:v>431.4</c:v>
                </c:pt>
                <c:pt idx="8628">
                  <c:v>431.45</c:v>
                </c:pt>
                <c:pt idx="8629">
                  <c:v>431.5</c:v>
                </c:pt>
                <c:pt idx="8630">
                  <c:v>431.55</c:v>
                </c:pt>
                <c:pt idx="8631">
                  <c:v>431.6</c:v>
                </c:pt>
                <c:pt idx="8632">
                  <c:v>431.65</c:v>
                </c:pt>
                <c:pt idx="8633">
                  <c:v>431.7</c:v>
                </c:pt>
                <c:pt idx="8634">
                  <c:v>431.75</c:v>
                </c:pt>
                <c:pt idx="8635">
                  <c:v>431.8</c:v>
                </c:pt>
                <c:pt idx="8636">
                  <c:v>431.85</c:v>
                </c:pt>
                <c:pt idx="8637">
                  <c:v>431.9</c:v>
                </c:pt>
                <c:pt idx="8638">
                  <c:v>431.95</c:v>
                </c:pt>
                <c:pt idx="8639">
                  <c:v>432</c:v>
                </c:pt>
                <c:pt idx="8640">
                  <c:v>432.05</c:v>
                </c:pt>
                <c:pt idx="8641">
                  <c:v>432.1</c:v>
                </c:pt>
                <c:pt idx="8642">
                  <c:v>432.15</c:v>
                </c:pt>
                <c:pt idx="8643">
                  <c:v>432.2</c:v>
                </c:pt>
                <c:pt idx="8644">
                  <c:v>432.25</c:v>
                </c:pt>
                <c:pt idx="8645">
                  <c:v>432.3</c:v>
                </c:pt>
                <c:pt idx="8646">
                  <c:v>432.35</c:v>
                </c:pt>
                <c:pt idx="8647">
                  <c:v>432.4</c:v>
                </c:pt>
                <c:pt idx="8648">
                  <c:v>432.45</c:v>
                </c:pt>
                <c:pt idx="8649">
                  <c:v>432.5</c:v>
                </c:pt>
                <c:pt idx="8650">
                  <c:v>432.55</c:v>
                </c:pt>
                <c:pt idx="8651">
                  <c:v>432.6</c:v>
                </c:pt>
                <c:pt idx="8652">
                  <c:v>432.65</c:v>
                </c:pt>
                <c:pt idx="8653">
                  <c:v>432.7</c:v>
                </c:pt>
                <c:pt idx="8654">
                  <c:v>432.75</c:v>
                </c:pt>
                <c:pt idx="8655">
                  <c:v>432.8</c:v>
                </c:pt>
                <c:pt idx="8656">
                  <c:v>432.85</c:v>
                </c:pt>
                <c:pt idx="8657">
                  <c:v>432.9</c:v>
                </c:pt>
                <c:pt idx="8658">
                  <c:v>432.95</c:v>
                </c:pt>
                <c:pt idx="8659">
                  <c:v>433</c:v>
                </c:pt>
                <c:pt idx="8660">
                  <c:v>433.05</c:v>
                </c:pt>
                <c:pt idx="8661">
                  <c:v>433.1</c:v>
                </c:pt>
                <c:pt idx="8662">
                  <c:v>433.15</c:v>
                </c:pt>
                <c:pt idx="8663">
                  <c:v>433.2</c:v>
                </c:pt>
                <c:pt idx="8664">
                  <c:v>433.25</c:v>
                </c:pt>
                <c:pt idx="8665">
                  <c:v>433.3</c:v>
                </c:pt>
                <c:pt idx="8666">
                  <c:v>433.35</c:v>
                </c:pt>
                <c:pt idx="8667">
                  <c:v>433.4</c:v>
                </c:pt>
                <c:pt idx="8668">
                  <c:v>433.45</c:v>
                </c:pt>
                <c:pt idx="8669">
                  <c:v>433.5</c:v>
                </c:pt>
                <c:pt idx="8670">
                  <c:v>433.55</c:v>
                </c:pt>
                <c:pt idx="8671">
                  <c:v>433.6</c:v>
                </c:pt>
                <c:pt idx="8672">
                  <c:v>433.65</c:v>
                </c:pt>
                <c:pt idx="8673">
                  <c:v>433.7</c:v>
                </c:pt>
                <c:pt idx="8674">
                  <c:v>433.75</c:v>
                </c:pt>
                <c:pt idx="8675">
                  <c:v>433.8</c:v>
                </c:pt>
                <c:pt idx="8676">
                  <c:v>433.85</c:v>
                </c:pt>
                <c:pt idx="8677">
                  <c:v>433.9</c:v>
                </c:pt>
                <c:pt idx="8678">
                  <c:v>433.95</c:v>
                </c:pt>
                <c:pt idx="8679">
                  <c:v>434</c:v>
                </c:pt>
                <c:pt idx="8680">
                  <c:v>434.05</c:v>
                </c:pt>
                <c:pt idx="8681">
                  <c:v>434.1</c:v>
                </c:pt>
                <c:pt idx="8682">
                  <c:v>434.15</c:v>
                </c:pt>
                <c:pt idx="8683">
                  <c:v>434.2</c:v>
                </c:pt>
                <c:pt idx="8684">
                  <c:v>434.25</c:v>
                </c:pt>
                <c:pt idx="8685">
                  <c:v>434.3</c:v>
                </c:pt>
                <c:pt idx="8686">
                  <c:v>434.35</c:v>
                </c:pt>
                <c:pt idx="8687">
                  <c:v>434.4</c:v>
                </c:pt>
                <c:pt idx="8688">
                  <c:v>434.45</c:v>
                </c:pt>
                <c:pt idx="8689">
                  <c:v>434.5</c:v>
                </c:pt>
                <c:pt idx="8690">
                  <c:v>434.55</c:v>
                </c:pt>
                <c:pt idx="8691">
                  <c:v>434.6</c:v>
                </c:pt>
                <c:pt idx="8692">
                  <c:v>434.65</c:v>
                </c:pt>
                <c:pt idx="8693">
                  <c:v>434.7</c:v>
                </c:pt>
                <c:pt idx="8694">
                  <c:v>434.75</c:v>
                </c:pt>
                <c:pt idx="8695">
                  <c:v>434.8</c:v>
                </c:pt>
                <c:pt idx="8696">
                  <c:v>434.85</c:v>
                </c:pt>
                <c:pt idx="8697">
                  <c:v>434.9</c:v>
                </c:pt>
                <c:pt idx="8698">
                  <c:v>434.95</c:v>
                </c:pt>
                <c:pt idx="8699">
                  <c:v>435</c:v>
                </c:pt>
                <c:pt idx="8700">
                  <c:v>435.05</c:v>
                </c:pt>
                <c:pt idx="8701">
                  <c:v>435.1</c:v>
                </c:pt>
                <c:pt idx="8702">
                  <c:v>435.15</c:v>
                </c:pt>
                <c:pt idx="8703">
                  <c:v>435.2</c:v>
                </c:pt>
                <c:pt idx="8704">
                  <c:v>435.25</c:v>
                </c:pt>
                <c:pt idx="8705">
                  <c:v>435.3</c:v>
                </c:pt>
                <c:pt idx="8706">
                  <c:v>435.35</c:v>
                </c:pt>
                <c:pt idx="8707">
                  <c:v>435.4</c:v>
                </c:pt>
                <c:pt idx="8708">
                  <c:v>435.45</c:v>
                </c:pt>
                <c:pt idx="8709">
                  <c:v>435.5</c:v>
                </c:pt>
                <c:pt idx="8710">
                  <c:v>435.55</c:v>
                </c:pt>
                <c:pt idx="8711">
                  <c:v>435.6</c:v>
                </c:pt>
                <c:pt idx="8712">
                  <c:v>435.65</c:v>
                </c:pt>
                <c:pt idx="8713">
                  <c:v>435.7</c:v>
                </c:pt>
                <c:pt idx="8714">
                  <c:v>435.75</c:v>
                </c:pt>
                <c:pt idx="8715">
                  <c:v>435.8</c:v>
                </c:pt>
                <c:pt idx="8716">
                  <c:v>435.85</c:v>
                </c:pt>
                <c:pt idx="8717">
                  <c:v>435.9</c:v>
                </c:pt>
                <c:pt idx="8718">
                  <c:v>435.95</c:v>
                </c:pt>
                <c:pt idx="8719">
                  <c:v>436</c:v>
                </c:pt>
                <c:pt idx="8720">
                  <c:v>436.05</c:v>
                </c:pt>
                <c:pt idx="8721">
                  <c:v>436.1</c:v>
                </c:pt>
                <c:pt idx="8722">
                  <c:v>436.15</c:v>
                </c:pt>
                <c:pt idx="8723">
                  <c:v>436.2</c:v>
                </c:pt>
                <c:pt idx="8724">
                  <c:v>436.25</c:v>
                </c:pt>
                <c:pt idx="8725">
                  <c:v>436.3</c:v>
                </c:pt>
                <c:pt idx="8726">
                  <c:v>436.35</c:v>
                </c:pt>
                <c:pt idx="8727">
                  <c:v>436.4</c:v>
                </c:pt>
                <c:pt idx="8728">
                  <c:v>436.45</c:v>
                </c:pt>
                <c:pt idx="8729">
                  <c:v>436.5</c:v>
                </c:pt>
                <c:pt idx="8730">
                  <c:v>436.55</c:v>
                </c:pt>
                <c:pt idx="8731">
                  <c:v>436.6</c:v>
                </c:pt>
                <c:pt idx="8732">
                  <c:v>436.65</c:v>
                </c:pt>
                <c:pt idx="8733">
                  <c:v>436.7</c:v>
                </c:pt>
                <c:pt idx="8734">
                  <c:v>436.75</c:v>
                </c:pt>
                <c:pt idx="8735">
                  <c:v>436.8</c:v>
                </c:pt>
                <c:pt idx="8736">
                  <c:v>436.85</c:v>
                </c:pt>
                <c:pt idx="8737">
                  <c:v>436.9</c:v>
                </c:pt>
                <c:pt idx="8738">
                  <c:v>436.95</c:v>
                </c:pt>
                <c:pt idx="8739">
                  <c:v>437</c:v>
                </c:pt>
                <c:pt idx="8740">
                  <c:v>437.05</c:v>
                </c:pt>
                <c:pt idx="8741">
                  <c:v>437.1</c:v>
                </c:pt>
                <c:pt idx="8742">
                  <c:v>437.15</c:v>
                </c:pt>
                <c:pt idx="8743">
                  <c:v>437.2</c:v>
                </c:pt>
                <c:pt idx="8744">
                  <c:v>437.25</c:v>
                </c:pt>
                <c:pt idx="8745">
                  <c:v>437.3</c:v>
                </c:pt>
                <c:pt idx="8746">
                  <c:v>437.35</c:v>
                </c:pt>
                <c:pt idx="8747">
                  <c:v>437.4</c:v>
                </c:pt>
                <c:pt idx="8748">
                  <c:v>437.45</c:v>
                </c:pt>
                <c:pt idx="8749">
                  <c:v>437.5</c:v>
                </c:pt>
                <c:pt idx="8750">
                  <c:v>437.55</c:v>
                </c:pt>
                <c:pt idx="8751">
                  <c:v>437.6</c:v>
                </c:pt>
                <c:pt idx="8752">
                  <c:v>437.65</c:v>
                </c:pt>
                <c:pt idx="8753">
                  <c:v>437.7</c:v>
                </c:pt>
                <c:pt idx="8754">
                  <c:v>437.75</c:v>
                </c:pt>
                <c:pt idx="8755">
                  <c:v>437.8</c:v>
                </c:pt>
                <c:pt idx="8756">
                  <c:v>437.85</c:v>
                </c:pt>
                <c:pt idx="8757">
                  <c:v>437.9</c:v>
                </c:pt>
                <c:pt idx="8758">
                  <c:v>437.95</c:v>
                </c:pt>
                <c:pt idx="8759">
                  <c:v>438</c:v>
                </c:pt>
                <c:pt idx="8760">
                  <c:v>438.05</c:v>
                </c:pt>
                <c:pt idx="8761">
                  <c:v>438.1</c:v>
                </c:pt>
                <c:pt idx="8762">
                  <c:v>438.15</c:v>
                </c:pt>
                <c:pt idx="8763">
                  <c:v>438.2</c:v>
                </c:pt>
                <c:pt idx="8764">
                  <c:v>438.25</c:v>
                </c:pt>
                <c:pt idx="8765">
                  <c:v>438.3</c:v>
                </c:pt>
                <c:pt idx="8766">
                  <c:v>438.35</c:v>
                </c:pt>
                <c:pt idx="8767">
                  <c:v>438.4</c:v>
                </c:pt>
                <c:pt idx="8768">
                  <c:v>438.45</c:v>
                </c:pt>
                <c:pt idx="8769">
                  <c:v>438.5</c:v>
                </c:pt>
                <c:pt idx="8770">
                  <c:v>438.55</c:v>
                </c:pt>
                <c:pt idx="8771">
                  <c:v>438.6</c:v>
                </c:pt>
                <c:pt idx="8772">
                  <c:v>438.65</c:v>
                </c:pt>
                <c:pt idx="8773">
                  <c:v>438.7</c:v>
                </c:pt>
                <c:pt idx="8774">
                  <c:v>438.75</c:v>
                </c:pt>
                <c:pt idx="8775">
                  <c:v>438.8</c:v>
                </c:pt>
                <c:pt idx="8776">
                  <c:v>438.85</c:v>
                </c:pt>
                <c:pt idx="8777">
                  <c:v>438.9</c:v>
                </c:pt>
                <c:pt idx="8778">
                  <c:v>438.95</c:v>
                </c:pt>
                <c:pt idx="8779">
                  <c:v>439</c:v>
                </c:pt>
                <c:pt idx="8780">
                  <c:v>439.05</c:v>
                </c:pt>
                <c:pt idx="8781">
                  <c:v>439.1</c:v>
                </c:pt>
                <c:pt idx="8782">
                  <c:v>439.15</c:v>
                </c:pt>
                <c:pt idx="8783">
                  <c:v>439.2</c:v>
                </c:pt>
                <c:pt idx="8784">
                  <c:v>439.25</c:v>
                </c:pt>
                <c:pt idx="8785">
                  <c:v>439.3</c:v>
                </c:pt>
                <c:pt idx="8786">
                  <c:v>439.35</c:v>
                </c:pt>
                <c:pt idx="8787">
                  <c:v>439.4</c:v>
                </c:pt>
                <c:pt idx="8788">
                  <c:v>439.45</c:v>
                </c:pt>
                <c:pt idx="8789">
                  <c:v>439.5</c:v>
                </c:pt>
                <c:pt idx="8790">
                  <c:v>439.55</c:v>
                </c:pt>
                <c:pt idx="8791">
                  <c:v>439.6</c:v>
                </c:pt>
                <c:pt idx="8792">
                  <c:v>439.65</c:v>
                </c:pt>
                <c:pt idx="8793">
                  <c:v>439.7</c:v>
                </c:pt>
                <c:pt idx="8794">
                  <c:v>439.75</c:v>
                </c:pt>
                <c:pt idx="8795">
                  <c:v>439.8</c:v>
                </c:pt>
                <c:pt idx="8796">
                  <c:v>439.85</c:v>
                </c:pt>
                <c:pt idx="8797">
                  <c:v>439.9</c:v>
                </c:pt>
                <c:pt idx="8798">
                  <c:v>439.95</c:v>
                </c:pt>
                <c:pt idx="8799">
                  <c:v>440</c:v>
                </c:pt>
                <c:pt idx="8800">
                  <c:v>440.05</c:v>
                </c:pt>
                <c:pt idx="8801">
                  <c:v>440.1</c:v>
                </c:pt>
                <c:pt idx="8802">
                  <c:v>440.15</c:v>
                </c:pt>
                <c:pt idx="8803">
                  <c:v>440.2</c:v>
                </c:pt>
                <c:pt idx="8804">
                  <c:v>440.25</c:v>
                </c:pt>
                <c:pt idx="8805">
                  <c:v>440.3</c:v>
                </c:pt>
                <c:pt idx="8806">
                  <c:v>440.35</c:v>
                </c:pt>
                <c:pt idx="8807">
                  <c:v>440.4</c:v>
                </c:pt>
                <c:pt idx="8808">
                  <c:v>440.45</c:v>
                </c:pt>
                <c:pt idx="8809">
                  <c:v>440.5</c:v>
                </c:pt>
                <c:pt idx="8810">
                  <c:v>440.55</c:v>
                </c:pt>
                <c:pt idx="8811">
                  <c:v>440.6</c:v>
                </c:pt>
                <c:pt idx="8812">
                  <c:v>440.65</c:v>
                </c:pt>
                <c:pt idx="8813">
                  <c:v>440.7</c:v>
                </c:pt>
                <c:pt idx="8814">
                  <c:v>440.75</c:v>
                </c:pt>
                <c:pt idx="8815">
                  <c:v>440.8</c:v>
                </c:pt>
                <c:pt idx="8816">
                  <c:v>440.85</c:v>
                </c:pt>
                <c:pt idx="8817">
                  <c:v>440.9</c:v>
                </c:pt>
                <c:pt idx="8818">
                  <c:v>440.95</c:v>
                </c:pt>
                <c:pt idx="8819">
                  <c:v>441</c:v>
                </c:pt>
                <c:pt idx="8820">
                  <c:v>441.05</c:v>
                </c:pt>
                <c:pt idx="8821">
                  <c:v>441.1</c:v>
                </c:pt>
                <c:pt idx="8822">
                  <c:v>441.15</c:v>
                </c:pt>
                <c:pt idx="8823">
                  <c:v>441.2</c:v>
                </c:pt>
                <c:pt idx="8824">
                  <c:v>441.25</c:v>
                </c:pt>
                <c:pt idx="8825">
                  <c:v>441.3</c:v>
                </c:pt>
                <c:pt idx="8826">
                  <c:v>441.35</c:v>
                </c:pt>
                <c:pt idx="8827">
                  <c:v>441.4</c:v>
                </c:pt>
                <c:pt idx="8828">
                  <c:v>441.45</c:v>
                </c:pt>
                <c:pt idx="8829">
                  <c:v>441.5</c:v>
                </c:pt>
                <c:pt idx="8830">
                  <c:v>441.55</c:v>
                </c:pt>
                <c:pt idx="8831">
                  <c:v>441.6</c:v>
                </c:pt>
                <c:pt idx="8832">
                  <c:v>441.65</c:v>
                </c:pt>
                <c:pt idx="8833">
                  <c:v>441.7</c:v>
                </c:pt>
                <c:pt idx="8834">
                  <c:v>441.75</c:v>
                </c:pt>
                <c:pt idx="8835">
                  <c:v>441.8</c:v>
                </c:pt>
                <c:pt idx="8836">
                  <c:v>441.85</c:v>
                </c:pt>
                <c:pt idx="8837">
                  <c:v>441.9</c:v>
                </c:pt>
                <c:pt idx="8838">
                  <c:v>441.95</c:v>
                </c:pt>
                <c:pt idx="8839">
                  <c:v>442</c:v>
                </c:pt>
                <c:pt idx="8840">
                  <c:v>442.05</c:v>
                </c:pt>
                <c:pt idx="8841">
                  <c:v>442.1</c:v>
                </c:pt>
                <c:pt idx="8842">
                  <c:v>442.15</c:v>
                </c:pt>
                <c:pt idx="8843">
                  <c:v>442.2</c:v>
                </c:pt>
                <c:pt idx="8844">
                  <c:v>442.25</c:v>
                </c:pt>
                <c:pt idx="8845">
                  <c:v>442.3</c:v>
                </c:pt>
                <c:pt idx="8846">
                  <c:v>442.35</c:v>
                </c:pt>
                <c:pt idx="8847">
                  <c:v>442.4</c:v>
                </c:pt>
                <c:pt idx="8848">
                  <c:v>442.45</c:v>
                </c:pt>
                <c:pt idx="8849">
                  <c:v>442.5</c:v>
                </c:pt>
                <c:pt idx="8850">
                  <c:v>442.55</c:v>
                </c:pt>
                <c:pt idx="8851">
                  <c:v>442.6</c:v>
                </c:pt>
                <c:pt idx="8852">
                  <c:v>442.65</c:v>
                </c:pt>
                <c:pt idx="8853">
                  <c:v>442.7</c:v>
                </c:pt>
                <c:pt idx="8854">
                  <c:v>442.75</c:v>
                </c:pt>
                <c:pt idx="8855">
                  <c:v>442.8</c:v>
                </c:pt>
                <c:pt idx="8856">
                  <c:v>442.85</c:v>
                </c:pt>
                <c:pt idx="8857">
                  <c:v>442.9</c:v>
                </c:pt>
                <c:pt idx="8858">
                  <c:v>442.95</c:v>
                </c:pt>
                <c:pt idx="8859">
                  <c:v>443</c:v>
                </c:pt>
                <c:pt idx="8860">
                  <c:v>443.05</c:v>
                </c:pt>
                <c:pt idx="8861">
                  <c:v>443.1</c:v>
                </c:pt>
                <c:pt idx="8862">
                  <c:v>443.15</c:v>
                </c:pt>
                <c:pt idx="8863">
                  <c:v>443.2</c:v>
                </c:pt>
                <c:pt idx="8864">
                  <c:v>443.25</c:v>
                </c:pt>
                <c:pt idx="8865">
                  <c:v>443.3</c:v>
                </c:pt>
                <c:pt idx="8866">
                  <c:v>443.35</c:v>
                </c:pt>
                <c:pt idx="8867">
                  <c:v>443.4</c:v>
                </c:pt>
                <c:pt idx="8868">
                  <c:v>443.45</c:v>
                </c:pt>
                <c:pt idx="8869">
                  <c:v>443.5</c:v>
                </c:pt>
                <c:pt idx="8870">
                  <c:v>443.55</c:v>
                </c:pt>
                <c:pt idx="8871">
                  <c:v>443.6</c:v>
                </c:pt>
                <c:pt idx="8872">
                  <c:v>443.65</c:v>
                </c:pt>
                <c:pt idx="8873">
                  <c:v>443.7</c:v>
                </c:pt>
                <c:pt idx="8874">
                  <c:v>443.75</c:v>
                </c:pt>
                <c:pt idx="8875">
                  <c:v>443.8</c:v>
                </c:pt>
                <c:pt idx="8876">
                  <c:v>443.85</c:v>
                </c:pt>
                <c:pt idx="8877">
                  <c:v>443.9</c:v>
                </c:pt>
                <c:pt idx="8878">
                  <c:v>443.95</c:v>
                </c:pt>
                <c:pt idx="8879">
                  <c:v>444</c:v>
                </c:pt>
                <c:pt idx="8880">
                  <c:v>444.05</c:v>
                </c:pt>
                <c:pt idx="8881">
                  <c:v>444.1</c:v>
                </c:pt>
                <c:pt idx="8882">
                  <c:v>444.15</c:v>
                </c:pt>
                <c:pt idx="8883">
                  <c:v>444.2</c:v>
                </c:pt>
                <c:pt idx="8884">
                  <c:v>444.25</c:v>
                </c:pt>
                <c:pt idx="8885">
                  <c:v>444.3</c:v>
                </c:pt>
                <c:pt idx="8886">
                  <c:v>444.35</c:v>
                </c:pt>
                <c:pt idx="8887">
                  <c:v>444.4</c:v>
                </c:pt>
                <c:pt idx="8888">
                  <c:v>444.45</c:v>
                </c:pt>
                <c:pt idx="8889">
                  <c:v>444.5</c:v>
                </c:pt>
                <c:pt idx="8890">
                  <c:v>444.55</c:v>
                </c:pt>
                <c:pt idx="8891">
                  <c:v>444.6</c:v>
                </c:pt>
                <c:pt idx="8892">
                  <c:v>444.65</c:v>
                </c:pt>
                <c:pt idx="8893">
                  <c:v>444.7</c:v>
                </c:pt>
                <c:pt idx="8894">
                  <c:v>444.75</c:v>
                </c:pt>
                <c:pt idx="8895">
                  <c:v>444.8</c:v>
                </c:pt>
                <c:pt idx="8896">
                  <c:v>444.85</c:v>
                </c:pt>
                <c:pt idx="8897">
                  <c:v>444.9</c:v>
                </c:pt>
                <c:pt idx="8898">
                  <c:v>444.95</c:v>
                </c:pt>
                <c:pt idx="8899">
                  <c:v>445</c:v>
                </c:pt>
                <c:pt idx="8900">
                  <c:v>445.05</c:v>
                </c:pt>
                <c:pt idx="8901">
                  <c:v>445.1</c:v>
                </c:pt>
                <c:pt idx="8902">
                  <c:v>445.15</c:v>
                </c:pt>
                <c:pt idx="8903">
                  <c:v>445.2</c:v>
                </c:pt>
                <c:pt idx="8904">
                  <c:v>445.25</c:v>
                </c:pt>
                <c:pt idx="8905">
                  <c:v>445.3</c:v>
                </c:pt>
                <c:pt idx="8906">
                  <c:v>445.35</c:v>
                </c:pt>
                <c:pt idx="8907">
                  <c:v>445.4</c:v>
                </c:pt>
                <c:pt idx="8908">
                  <c:v>445.45</c:v>
                </c:pt>
                <c:pt idx="8909">
                  <c:v>445.5</c:v>
                </c:pt>
                <c:pt idx="8910">
                  <c:v>445.55</c:v>
                </c:pt>
                <c:pt idx="8911">
                  <c:v>445.6</c:v>
                </c:pt>
                <c:pt idx="8912">
                  <c:v>445.65</c:v>
                </c:pt>
                <c:pt idx="8913">
                  <c:v>445.7</c:v>
                </c:pt>
                <c:pt idx="8914">
                  <c:v>445.75</c:v>
                </c:pt>
                <c:pt idx="8915">
                  <c:v>445.8</c:v>
                </c:pt>
                <c:pt idx="8916">
                  <c:v>445.85</c:v>
                </c:pt>
                <c:pt idx="8917">
                  <c:v>445.9</c:v>
                </c:pt>
                <c:pt idx="8918">
                  <c:v>445.95</c:v>
                </c:pt>
                <c:pt idx="8919">
                  <c:v>446</c:v>
                </c:pt>
                <c:pt idx="8920">
                  <c:v>446.05</c:v>
                </c:pt>
                <c:pt idx="8921">
                  <c:v>446.1</c:v>
                </c:pt>
                <c:pt idx="8922">
                  <c:v>446.15</c:v>
                </c:pt>
                <c:pt idx="8923">
                  <c:v>446.2</c:v>
                </c:pt>
                <c:pt idx="8924">
                  <c:v>446.25</c:v>
                </c:pt>
                <c:pt idx="8925">
                  <c:v>446.3</c:v>
                </c:pt>
                <c:pt idx="8926">
                  <c:v>446.35</c:v>
                </c:pt>
                <c:pt idx="8927">
                  <c:v>446.4</c:v>
                </c:pt>
                <c:pt idx="8928">
                  <c:v>446.45</c:v>
                </c:pt>
                <c:pt idx="8929">
                  <c:v>446.5</c:v>
                </c:pt>
                <c:pt idx="8930">
                  <c:v>446.55</c:v>
                </c:pt>
                <c:pt idx="8931">
                  <c:v>446.6</c:v>
                </c:pt>
                <c:pt idx="8932">
                  <c:v>446.65</c:v>
                </c:pt>
                <c:pt idx="8933">
                  <c:v>446.7</c:v>
                </c:pt>
                <c:pt idx="8934">
                  <c:v>446.75</c:v>
                </c:pt>
                <c:pt idx="8935">
                  <c:v>446.8</c:v>
                </c:pt>
                <c:pt idx="8936">
                  <c:v>446.85</c:v>
                </c:pt>
                <c:pt idx="8937">
                  <c:v>446.9</c:v>
                </c:pt>
                <c:pt idx="8938">
                  <c:v>446.95</c:v>
                </c:pt>
                <c:pt idx="8939">
                  <c:v>447</c:v>
                </c:pt>
                <c:pt idx="8940">
                  <c:v>447.05</c:v>
                </c:pt>
                <c:pt idx="8941">
                  <c:v>447.1</c:v>
                </c:pt>
                <c:pt idx="8942">
                  <c:v>447.15</c:v>
                </c:pt>
                <c:pt idx="8943">
                  <c:v>447.2</c:v>
                </c:pt>
                <c:pt idx="8944">
                  <c:v>447.25</c:v>
                </c:pt>
                <c:pt idx="8945">
                  <c:v>447.3</c:v>
                </c:pt>
                <c:pt idx="8946">
                  <c:v>447.35</c:v>
                </c:pt>
                <c:pt idx="8947">
                  <c:v>447.4</c:v>
                </c:pt>
                <c:pt idx="8948">
                  <c:v>447.45</c:v>
                </c:pt>
                <c:pt idx="8949">
                  <c:v>447.5</c:v>
                </c:pt>
                <c:pt idx="8950">
                  <c:v>447.55</c:v>
                </c:pt>
                <c:pt idx="8951">
                  <c:v>447.6</c:v>
                </c:pt>
                <c:pt idx="8952">
                  <c:v>447.65</c:v>
                </c:pt>
                <c:pt idx="8953">
                  <c:v>447.7</c:v>
                </c:pt>
                <c:pt idx="8954">
                  <c:v>447.75</c:v>
                </c:pt>
                <c:pt idx="8955">
                  <c:v>447.8</c:v>
                </c:pt>
                <c:pt idx="8956">
                  <c:v>447.85</c:v>
                </c:pt>
                <c:pt idx="8957">
                  <c:v>447.9</c:v>
                </c:pt>
                <c:pt idx="8958">
                  <c:v>447.95</c:v>
                </c:pt>
                <c:pt idx="8959">
                  <c:v>448</c:v>
                </c:pt>
                <c:pt idx="8960">
                  <c:v>448.05</c:v>
                </c:pt>
                <c:pt idx="8961">
                  <c:v>448.1</c:v>
                </c:pt>
                <c:pt idx="8962">
                  <c:v>448.15</c:v>
                </c:pt>
                <c:pt idx="8963">
                  <c:v>448.2</c:v>
                </c:pt>
                <c:pt idx="8964">
                  <c:v>448.25</c:v>
                </c:pt>
                <c:pt idx="8965">
                  <c:v>448.3</c:v>
                </c:pt>
                <c:pt idx="8966">
                  <c:v>448.35</c:v>
                </c:pt>
                <c:pt idx="8967">
                  <c:v>448.4</c:v>
                </c:pt>
                <c:pt idx="8968">
                  <c:v>448.45</c:v>
                </c:pt>
                <c:pt idx="8969">
                  <c:v>448.5</c:v>
                </c:pt>
                <c:pt idx="8970">
                  <c:v>448.55</c:v>
                </c:pt>
                <c:pt idx="8971">
                  <c:v>448.6</c:v>
                </c:pt>
                <c:pt idx="8972">
                  <c:v>448.65</c:v>
                </c:pt>
                <c:pt idx="8973">
                  <c:v>448.7</c:v>
                </c:pt>
                <c:pt idx="8974">
                  <c:v>448.75</c:v>
                </c:pt>
                <c:pt idx="8975">
                  <c:v>448.8</c:v>
                </c:pt>
                <c:pt idx="8976">
                  <c:v>448.85</c:v>
                </c:pt>
                <c:pt idx="8977">
                  <c:v>448.9</c:v>
                </c:pt>
                <c:pt idx="8978">
                  <c:v>448.95</c:v>
                </c:pt>
                <c:pt idx="8979">
                  <c:v>449</c:v>
                </c:pt>
                <c:pt idx="8980">
                  <c:v>449.05</c:v>
                </c:pt>
                <c:pt idx="8981">
                  <c:v>449.1</c:v>
                </c:pt>
                <c:pt idx="8982">
                  <c:v>449.15</c:v>
                </c:pt>
                <c:pt idx="8983">
                  <c:v>449.2</c:v>
                </c:pt>
                <c:pt idx="8984">
                  <c:v>449.25</c:v>
                </c:pt>
                <c:pt idx="8985">
                  <c:v>449.3</c:v>
                </c:pt>
                <c:pt idx="8986">
                  <c:v>449.35</c:v>
                </c:pt>
                <c:pt idx="8987">
                  <c:v>449.4</c:v>
                </c:pt>
                <c:pt idx="8988">
                  <c:v>449.45</c:v>
                </c:pt>
                <c:pt idx="8989">
                  <c:v>449.5</c:v>
                </c:pt>
                <c:pt idx="8990">
                  <c:v>449.55</c:v>
                </c:pt>
                <c:pt idx="8991">
                  <c:v>449.6</c:v>
                </c:pt>
                <c:pt idx="8992">
                  <c:v>449.65</c:v>
                </c:pt>
                <c:pt idx="8993">
                  <c:v>449.7</c:v>
                </c:pt>
                <c:pt idx="8994">
                  <c:v>449.75</c:v>
                </c:pt>
                <c:pt idx="8995">
                  <c:v>449.8</c:v>
                </c:pt>
                <c:pt idx="8996">
                  <c:v>449.85</c:v>
                </c:pt>
                <c:pt idx="8997">
                  <c:v>449.9</c:v>
                </c:pt>
                <c:pt idx="8998">
                  <c:v>449.95</c:v>
                </c:pt>
                <c:pt idx="8999">
                  <c:v>450</c:v>
                </c:pt>
                <c:pt idx="9000">
                  <c:v>450.05</c:v>
                </c:pt>
                <c:pt idx="9001">
                  <c:v>450.1</c:v>
                </c:pt>
                <c:pt idx="9002">
                  <c:v>450.15</c:v>
                </c:pt>
                <c:pt idx="9003">
                  <c:v>450.2</c:v>
                </c:pt>
                <c:pt idx="9004">
                  <c:v>450.25</c:v>
                </c:pt>
                <c:pt idx="9005">
                  <c:v>450.3</c:v>
                </c:pt>
                <c:pt idx="9006">
                  <c:v>450.35</c:v>
                </c:pt>
                <c:pt idx="9007">
                  <c:v>450.4</c:v>
                </c:pt>
                <c:pt idx="9008">
                  <c:v>450.45</c:v>
                </c:pt>
                <c:pt idx="9009">
                  <c:v>450.5</c:v>
                </c:pt>
                <c:pt idx="9010">
                  <c:v>450.55</c:v>
                </c:pt>
                <c:pt idx="9011">
                  <c:v>450.6</c:v>
                </c:pt>
                <c:pt idx="9012">
                  <c:v>450.65</c:v>
                </c:pt>
                <c:pt idx="9013">
                  <c:v>450.7</c:v>
                </c:pt>
                <c:pt idx="9014">
                  <c:v>450.75</c:v>
                </c:pt>
                <c:pt idx="9015">
                  <c:v>450.8</c:v>
                </c:pt>
                <c:pt idx="9016">
                  <c:v>450.85</c:v>
                </c:pt>
                <c:pt idx="9017">
                  <c:v>450.9</c:v>
                </c:pt>
                <c:pt idx="9018">
                  <c:v>450.95</c:v>
                </c:pt>
                <c:pt idx="9019">
                  <c:v>451</c:v>
                </c:pt>
                <c:pt idx="9020">
                  <c:v>451.05</c:v>
                </c:pt>
                <c:pt idx="9021">
                  <c:v>451.1</c:v>
                </c:pt>
                <c:pt idx="9022">
                  <c:v>451.15</c:v>
                </c:pt>
                <c:pt idx="9023">
                  <c:v>451.2</c:v>
                </c:pt>
                <c:pt idx="9024">
                  <c:v>451.25</c:v>
                </c:pt>
                <c:pt idx="9025">
                  <c:v>451.3</c:v>
                </c:pt>
                <c:pt idx="9026">
                  <c:v>451.35</c:v>
                </c:pt>
                <c:pt idx="9027">
                  <c:v>451.4</c:v>
                </c:pt>
                <c:pt idx="9028">
                  <c:v>451.45</c:v>
                </c:pt>
                <c:pt idx="9029">
                  <c:v>451.5</c:v>
                </c:pt>
                <c:pt idx="9030">
                  <c:v>451.55</c:v>
                </c:pt>
                <c:pt idx="9031">
                  <c:v>451.6</c:v>
                </c:pt>
                <c:pt idx="9032">
                  <c:v>451.65</c:v>
                </c:pt>
                <c:pt idx="9033">
                  <c:v>451.7</c:v>
                </c:pt>
                <c:pt idx="9034">
                  <c:v>451.75</c:v>
                </c:pt>
                <c:pt idx="9035">
                  <c:v>451.8</c:v>
                </c:pt>
                <c:pt idx="9036">
                  <c:v>451.85</c:v>
                </c:pt>
                <c:pt idx="9037">
                  <c:v>451.9</c:v>
                </c:pt>
                <c:pt idx="9038">
                  <c:v>451.95</c:v>
                </c:pt>
                <c:pt idx="9039">
                  <c:v>452</c:v>
                </c:pt>
                <c:pt idx="9040">
                  <c:v>452.05</c:v>
                </c:pt>
                <c:pt idx="9041">
                  <c:v>452.1</c:v>
                </c:pt>
                <c:pt idx="9042">
                  <c:v>452.15</c:v>
                </c:pt>
                <c:pt idx="9043">
                  <c:v>452.2</c:v>
                </c:pt>
                <c:pt idx="9044">
                  <c:v>452.25</c:v>
                </c:pt>
                <c:pt idx="9045">
                  <c:v>452.3</c:v>
                </c:pt>
                <c:pt idx="9046">
                  <c:v>452.35</c:v>
                </c:pt>
                <c:pt idx="9047">
                  <c:v>452.4</c:v>
                </c:pt>
                <c:pt idx="9048">
                  <c:v>452.45</c:v>
                </c:pt>
                <c:pt idx="9049">
                  <c:v>452.5</c:v>
                </c:pt>
                <c:pt idx="9050">
                  <c:v>452.55</c:v>
                </c:pt>
                <c:pt idx="9051">
                  <c:v>452.6</c:v>
                </c:pt>
                <c:pt idx="9052">
                  <c:v>452.65</c:v>
                </c:pt>
                <c:pt idx="9053">
                  <c:v>452.7</c:v>
                </c:pt>
                <c:pt idx="9054">
                  <c:v>452.75</c:v>
                </c:pt>
                <c:pt idx="9055">
                  <c:v>452.8</c:v>
                </c:pt>
                <c:pt idx="9056">
                  <c:v>452.85</c:v>
                </c:pt>
                <c:pt idx="9057">
                  <c:v>452.9</c:v>
                </c:pt>
                <c:pt idx="9058">
                  <c:v>452.95</c:v>
                </c:pt>
                <c:pt idx="9059">
                  <c:v>453</c:v>
                </c:pt>
                <c:pt idx="9060">
                  <c:v>453.05</c:v>
                </c:pt>
                <c:pt idx="9061">
                  <c:v>453.1</c:v>
                </c:pt>
                <c:pt idx="9062">
                  <c:v>453.15</c:v>
                </c:pt>
                <c:pt idx="9063">
                  <c:v>453.2</c:v>
                </c:pt>
                <c:pt idx="9064">
                  <c:v>453.25</c:v>
                </c:pt>
                <c:pt idx="9065">
                  <c:v>453.3</c:v>
                </c:pt>
                <c:pt idx="9066">
                  <c:v>453.35</c:v>
                </c:pt>
                <c:pt idx="9067">
                  <c:v>453.4</c:v>
                </c:pt>
                <c:pt idx="9068">
                  <c:v>453.45</c:v>
                </c:pt>
                <c:pt idx="9069">
                  <c:v>453.5</c:v>
                </c:pt>
                <c:pt idx="9070">
                  <c:v>453.55</c:v>
                </c:pt>
                <c:pt idx="9071">
                  <c:v>453.6</c:v>
                </c:pt>
                <c:pt idx="9072">
                  <c:v>453.65</c:v>
                </c:pt>
                <c:pt idx="9073">
                  <c:v>453.7</c:v>
                </c:pt>
                <c:pt idx="9074">
                  <c:v>453.75</c:v>
                </c:pt>
                <c:pt idx="9075">
                  <c:v>453.8</c:v>
                </c:pt>
                <c:pt idx="9076">
                  <c:v>453.85</c:v>
                </c:pt>
                <c:pt idx="9077">
                  <c:v>453.9</c:v>
                </c:pt>
                <c:pt idx="9078">
                  <c:v>453.95</c:v>
                </c:pt>
                <c:pt idx="9079">
                  <c:v>454</c:v>
                </c:pt>
                <c:pt idx="9080">
                  <c:v>454.05</c:v>
                </c:pt>
                <c:pt idx="9081">
                  <c:v>454.1</c:v>
                </c:pt>
                <c:pt idx="9082">
                  <c:v>454.15</c:v>
                </c:pt>
                <c:pt idx="9083">
                  <c:v>454.2</c:v>
                </c:pt>
                <c:pt idx="9084">
                  <c:v>454.25</c:v>
                </c:pt>
                <c:pt idx="9085">
                  <c:v>454.3</c:v>
                </c:pt>
                <c:pt idx="9086">
                  <c:v>454.35</c:v>
                </c:pt>
                <c:pt idx="9087">
                  <c:v>454.4</c:v>
                </c:pt>
                <c:pt idx="9088">
                  <c:v>454.45</c:v>
                </c:pt>
                <c:pt idx="9089">
                  <c:v>454.5</c:v>
                </c:pt>
                <c:pt idx="9090">
                  <c:v>454.55</c:v>
                </c:pt>
                <c:pt idx="9091">
                  <c:v>454.6</c:v>
                </c:pt>
                <c:pt idx="9092">
                  <c:v>454.65</c:v>
                </c:pt>
                <c:pt idx="9093">
                  <c:v>454.7</c:v>
                </c:pt>
                <c:pt idx="9094">
                  <c:v>454.75</c:v>
                </c:pt>
                <c:pt idx="9095">
                  <c:v>454.8</c:v>
                </c:pt>
                <c:pt idx="9096">
                  <c:v>454.85</c:v>
                </c:pt>
                <c:pt idx="9097">
                  <c:v>454.9</c:v>
                </c:pt>
                <c:pt idx="9098">
                  <c:v>454.95</c:v>
                </c:pt>
                <c:pt idx="9099">
                  <c:v>455</c:v>
                </c:pt>
                <c:pt idx="9100">
                  <c:v>455.05</c:v>
                </c:pt>
                <c:pt idx="9101">
                  <c:v>455.1</c:v>
                </c:pt>
                <c:pt idx="9102">
                  <c:v>455.15</c:v>
                </c:pt>
                <c:pt idx="9103">
                  <c:v>455.2</c:v>
                </c:pt>
                <c:pt idx="9104">
                  <c:v>455.25</c:v>
                </c:pt>
                <c:pt idx="9105">
                  <c:v>455.3</c:v>
                </c:pt>
                <c:pt idx="9106">
                  <c:v>455.35</c:v>
                </c:pt>
                <c:pt idx="9107">
                  <c:v>455.4</c:v>
                </c:pt>
                <c:pt idx="9108">
                  <c:v>455.45</c:v>
                </c:pt>
                <c:pt idx="9109">
                  <c:v>455.5</c:v>
                </c:pt>
                <c:pt idx="9110">
                  <c:v>455.55</c:v>
                </c:pt>
                <c:pt idx="9111">
                  <c:v>455.6</c:v>
                </c:pt>
                <c:pt idx="9112">
                  <c:v>455.65</c:v>
                </c:pt>
                <c:pt idx="9113">
                  <c:v>455.7</c:v>
                </c:pt>
                <c:pt idx="9114">
                  <c:v>455.75</c:v>
                </c:pt>
                <c:pt idx="9115">
                  <c:v>455.8</c:v>
                </c:pt>
                <c:pt idx="9116">
                  <c:v>455.85</c:v>
                </c:pt>
                <c:pt idx="9117">
                  <c:v>455.9</c:v>
                </c:pt>
                <c:pt idx="9118">
                  <c:v>455.95</c:v>
                </c:pt>
                <c:pt idx="9119">
                  <c:v>456</c:v>
                </c:pt>
                <c:pt idx="9120">
                  <c:v>456.05</c:v>
                </c:pt>
                <c:pt idx="9121">
                  <c:v>456.1</c:v>
                </c:pt>
                <c:pt idx="9122">
                  <c:v>456.15</c:v>
                </c:pt>
                <c:pt idx="9123">
                  <c:v>456.2</c:v>
                </c:pt>
                <c:pt idx="9124">
                  <c:v>456.25</c:v>
                </c:pt>
                <c:pt idx="9125">
                  <c:v>456.3</c:v>
                </c:pt>
                <c:pt idx="9126">
                  <c:v>456.35</c:v>
                </c:pt>
                <c:pt idx="9127">
                  <c:v>456.4</c:v>
                </c:pt>
                <c:pt idx="9128">
                  <c:v>456.45</c:v>
                </c:pt>
                <c:pt idx="9129">
                  <c:v>456.5</c:v>
                </c:pt>
                <c:pt idx="9130">
                  <c:v>456.55</c:v>
                </c:pt>
                <c:pt idx="9131">
                  <c:v>456.6</c:v>
                </c:pt>
                <c:pt idx="9132">
                  <c:v>456.65</c:v>
                </c:pt>
                <c:pt idx="9133">
                  <c:v>456.7</c:v>
                </c:pt>
                <c:pt idx="9134">
                  <c:v>456.75</c:v>
                </c:pt>
                <c:pt idx="9135">
                  <c:v>456.8</c:v>
                </c:pt>
                <c:pt idx="9136">
                  <c:v>456.85</c:v>
                </c:pt>
                <c:pt idx="9137">
                  <c:v>456.9</c:v>
                </c:pt>
                <c:pt idx="9138">
                  <c:v>456.95</c:v>
                </c:pt>
                <c:pt idx="9139">
                  <c:v>457</c:v>
                </c:pt>
                <c:pt idx="9140">
                  <c:v>457.05</c:v>
                </c:pt>
                <c:pt idx="9141">
                  <c:v>457.1</c:v>
                </c:pt>
                <c:pt idx="9142">
                  <c:v>457.15</c:v>
                </c:pt>
                <c:pt idx="9143">
                  <c:v>457.2</c:v>
                </c:pt>
                <c:pt idx="9144">
                  <c:v>457.25</c:v>
                </c:pt>
                <c:pt idx="9145">
                  <c:v>457.3</c:v>
                </c:pt>
                <c:pt idx="9146">
                  <c:v>457.35</c:v>
                </c:pt>
                <c:pt idx="9147">
                  <c:v>457.4</c:v>
                </c:pt>
                <c:pt idx="9148">
                  <c:v>457.45</c:v>
                </c:pt>
                <c:pt idx="9149">
                  <c:v>457.5</c:v>
                </c:pt>
                <c:pt idx="9150">
                  <c:v>457.55</c:v>
                </c:pt>
                <c:pt idx="9151">
                  <c:v>457.6</c:v>
                </c:pt>
                <c:pt idx="9152">
                  <c:v>457.65</c:v>
                </c:pt>
                <c:pt idx="9153">
                  <c:v>457.7</c:v>
                </c:pt>
                <c:pt idx="9154">
                  <c:v>457.75</c:v>
                </c:pt>
                <c:pt idx="9155">
                  <c:v>457.8</c:v>
                </c:pt>
                <c:pt idx="9156">
                  <c:v>457.85</c:v>
                </c:pt>
                <c:pt idx="9157">
                  <c:v>457.9</c:v>
                </c:pt>
                <c:pt idx="9158">
                  <c:v>457.95</c:v>
                </c:pt>
                <c:pt idx="9159">
                  <c:v>458</c:v>
                </c:pt>
                <c:pt idx="9160">
                  <c:v>458.05</c:v>
                </c:pt>
                <c:pt idx="9161">
                  <c:v>458.1</c:v>
                </c:pt>
                <c:pt idx="9162">
                  <c:v>458.15</c:v>
                </c:pt>
                <c:pt idx="9163">
                  <c:v>458.2</c:v>
                </c:pt>
                <c:pt idx="9164">
                  <c:v>458.25</c:v>
                </c:pt>
                <c:pt idx="9165">
                  <c:v>458.3</c:v>
                </c:pt>
                <c:pt idx="9166">
                  <c:v>458.35</c:v>
                </c:pt>
                <c:pt idx="9167">
                  <c:v>458.4</c:v>
                </c:pt>
                <c:pt idx="9168">
                  <c:v>458.45</c:v>
                </c:pt>
                <c:pt idx="9169">
                  <c:v>458.5</c:v>
                </c:pt>
                <c:pt idx="9170">
                  <c:v>458.55</c:v>
                </c:pt>
                <c:pt idx="9171">
                  <c:v>458.6</c:v>
                </c:pt>
                <c:pt idx="9172">
                  <c:v>458.65</c:v>
                </c:pt>
                <c:pt idx="9173">
                  <c:v>458.7</c:v>
                </c:pt>
                <c:pt idx="9174">
                  <c:v>458.75</c:v>
                </c:pt>
                <c:pt idx="9175">
                  <c:v>458.8</c:v>
                </c:pt>
                <c:pt idx="9176">
                  <c:v>458.85</c:v>
                </c:pt>
                <c:pt idx="9177">
                  <c:v>458.9</c:v>
                </c:pt>
                <c:pt idx="9178">
                  <c:v>458.95</c:v>
                </c:pt>
                <c:pt idx="9179">
                  <c:v>459</c:v>
                </c:pt>
                <c:pt idx="9180">
                  <c:v>459.05</c:v>
                </c:pt>
                <c:pt idx="9181">
                  <c:v>459.1</c:v>
                </c:pt>
                <c:pt idx="9182">
                  <c:v>459.15</c:v>
                </c:pt>
                <c:pt idx="9183">
                  <c:v>459.2</c:v>
                </c:pt>
                <c:pt idx="9184">
                  <c:v>459.25</c:v>
                </c:pt>
                <c:pt idx="9185">
                  <c:v>459.3</c:v>
                </c:pt>
                <c:pt idx="9186">
                  <c:v>459.35</c:v>
                </c:pt>
                <c:pt idx="9187">
                  <c:v>459.4</c:v>
                </c:pt>
                <c:pt idx="9188">
                  <c:v>459.45</c:v>
                </c:pt>
                <c:pt idx="9189">
                  <c:v>459.5</c:v>
                </c:pt>
                <c:pt idx="9190">
                  <c:v>459.55</c:v>
                </c:pt>
                <c:pt idx="9191">
                  <c:v>459.6</c:v>
                </c:pt>
                <c:pt idx="9192">
                  <c:v>459.65</c:v>
                </c:pt>
                <c:pt idx="9193">
                  <c:v>459.7</c:v>
                </c:pt>
                <c:pt idx="9194">
                  <c:v>459.75</c:v>
                </c:pt>
                <c:pt idx="9195">
                  <c:v>459.8</c:v>
                </c:pt>
                <c:pt idx="9196">
                  <c:v>459.85</c:v>
                </c:pt>
                <c:pt idx="9197">
                  <c:v>459.9</c:v>
                </c:pt>
                <c:pt idx="9198">
                  <c:v>459.95</c:v>
                </c:pt>
                <c:pt idx="9199">
                  <c:v>460</c:v>
                </c:pt>
                <c:pt idx="9200">
                  <c:v>460.05</c:v>
                </c:pt>
                <c:pt idx="9201">
                  <c:v>460.1</c:v>
                </c:pt>
                <c:pt idx="9202">
                  <c:v>460.15</c:v>
                </c:pt>
                <c:pt idx="9203">
                  <c:v>460.2</c:v>
                </c:pt>
                <c:pt idx="9204">
                  <c:v>460.25</c:v>
                </c:pt>
                <c:pt idx="9205">
                  <c:v>460.3</c:v>
                </c:pt>
                <c:pt idx="9206">
                  <c:v>460.35</c:v>
                </c:pt>
                <c:pt idx="9207">
                  <c:v>460.4</c:v>
                </c:pt>
                <c:pt idx="9208">
                  <c:v>460.45</c:v>
                </c:pt>
                <c:pt idx="9209">
                  <c:v>460.5</c:v>
                </c:pt>
                <c:pt idx="9210">
                  <c:v>460.55</c:v>
                </c:pt>
                <c:pt idx="9211">
                  <c:v>460.6</c:v>
                </c:pt>
                <c:pt idx="9212">
                  <c:v>460.65</c:v>
                </c:pt>
                <c:pt idx="9213">
                  <c:v>460.7</c:v>
                </c:pt>
                <c:pt idx="9214">
                  <c:v>460.75</c:v>
                </c:pt>
                <c:pt idx="9215">
                  <c:v>460.8</c:v>
                </c:pt>
                <c:pt idx="9216">
                  <c:v>460.85</c:v>
                </c:pt>
                <c:pt idx="9217">
                  <c:v>460.9</c:v>
                </c:pt>
                <c:pt idx="9218">
                  <c:v>460.95</c:v>
                </c:pt>
                <c:pt idx="9219">
                  <c:v>461</c:v>
                </c:pt>
                <c:pt idx="9220">
                  <c:v>461.05</c:v>
                </c:pt>
                <c:pt idx="9221">
                  <c:v>461.1</c:v>
                </c:pt>
                <c:pt idx="9222">
                  <c:v>461.15</c:v>
                </c:pt>
                <c:pt idx="9223">
                  <c:v>461.2</c:v>
                </c:pt>
                <c:pt idx="9224">
                  <c:v>461.25</c:v>
                </c:pt>
                <c:pt idx="9225">
                  <c:v>461.3</c:v>
                </c:pt>
                <c:pt idx="9226">
                  <c:v>461.35</c:v>
                </c:pt>
                <c:pt idx="9227">
                  <c:v>461.4</c:v>
                </c:pt>
                <c:pt idx="9228">
                  <c:v>461.45</c:v>
                </c:pt>
                <c:pt idx="9229">
                  <c:v>461.5</c:v>
                </c:pt>
                <c:pt idx="9230">
                  <c:v>461.55</c:v>
                </c:pt>
                <c:pt idx="9231">
                  <c:v>461.6</c:v>
                </c:pt>
                <c:pt idx="9232">
                  <c:v>461.65</c:v>
                </c:pt>
                <c:pt idx="9233">
                  <c:v>461.7</c:v>
                </c:pt>
                <c:pt idx="9234">
                  <c:v>461.75</c:v>
                </c:pt>
                <c:pt idx="9235">
                  <c:v>461.8</c:v>
                </c:pt>
                <c:pt idx="9236">
                  <c:v>461.85</c:v>
                </c:pt>
                <c:pt idx="9237">
                  <c:v>461.9</c:v>
                </c:pt>
                <c:pt idx="9238">
                  <c:v>461.95</c:v>
                </c:pt>
                <c:pt idx="9239">
                  <c:v>462</c:v>
                </c:pt>
                <c:pt idx="9240">
                  <c:v>462.05</c:v>
                </c:pt>
                <c:pt idx="9241">
                  <c:v>462.1</c:v>
                </c:pt>
                <c:pt idx="9242">
                  <c:v>462.15</c:v>
                </c:pt>
                <c:pt idx="9243">
                  <c:v>462.2</c:v>
                </c:pt>
                <c:pt idx="9244">
                  <c:v>462.25</c:v>
                </c:pt>
                <c:pt idx="9245">
                  <c:v>462.3</c:v>
                </c:pt>
                <c:pt idx="9246">
                  <c:v>462.35</c:v>
                </c:pt>
                <c:pt idx="9247">
                  <c:v>462.4</c:v>
                </c:pt>
                <c:pt idx="9248">
                  <c:v>462.45</c:v>
                </c:pt>
                <c:pt idx="9249">
                  <c:v>462.5</c:v>
                </c:pt>
                <c:pt idx="9250">
                  <c:v>462.55</c:v>
                </c:pt>
                <c:pt idx="9251">
                  <c:v>462.6</c:v>
                </c:pt>
                <c:pt idx="9252">
                  <c:v>462.65</c:v>
                </c:pt>
                <c:pt idx="9253">
                  <c:v>462.7</c:v>
                </c:pt>
                <c:pt idx="9254">
                  <c:v>462.75</c:v>
                </c:pt>
                <c:pt idx="9255">
                  <c:v>462.8</c:v>
                </c:pt>
                <c:pt idx="9256">
                  <c:v>462.85</c:v>
                </c:pt>
                <c:pt idx="9257">
                  <c:v>462.9</c:v>
                </c:pt>
                <c:pt idx="9258">
                  <c:v>462.95</c:v>
                </c:pt>
                <c:pt idx="9259">
                  <c:v>463</c:v>
                </c:pt>
                <c:pt idx="9260">
                  <c:v>463.05</c:v>
                </c:pt>
                <c:pt idx="9261">
                  <c:v>463.1</c:v>
                </c:pt>
                <c:pt idx="9262">
                  <c:v>463.15</c:v>
                </c:pt>
                <c:pt idx="9263">
                  <c:v>463.2</c:v>
                </c:pt>
                <c:pt idx="9264">
                  <c:v>463.25</c:v>
                </c:pt>
                <c:pt idx="9265">
                  <c:v>463.3</c:v>
                </c:pt>
                <c:pt idx="9266">
                  <c:v>463.35</c:v>
                </c:pt>
                <c:pt idx="9267">
                  <c:v>463.4</c:v>
                </c:pt>
                <c:pt idx="9268">
                  <c:v>463.45</c:v>
                </c:pt>
                <c:pt idx="9269">
                  <c:v>463.5</c:v>
                </c:pt>
                <c:pt idx="9270">
                  <c:v>463.55</c:v>
                </c:pt>
                <c:pt idx="9271">
                  <c:v>463.6</c:v>
                </c:pt>
                <c:pt idx="9272">
                  <c:v>463.65</c:v>
                </c:pt>
                <c:pt idx="9273">
                  <c:v>463.7</c:v>
                </c:pt>
                <c:pt idx="9274">
                  <c:v>463.75</c:v>
                </c:pt>
                <c:pt idx="9275">
                  <c:v>463.8</c:v>
                </c:pt>
                <c:pt idx="9276">
                  <c:v>463.85</c:v>
                </c:pt>
                <c:pt idx="9277">
                  <c:v>463.9</c:v>
                </c:pt>
                <c:pt idx="9278">
                  <c:v>463.95</c:v>
                </c:pt>
                <c:pt idx="9279">
                  <c:v>464</c:v>
                </c:pt>
                <c:pt idx="9280">
                  <c:v>464.05</c:v>
                </c:pt>
                <c:pt idx="9281">
                  <c:v>464.1</c:v>
                </c:pt>
                <c:pt idx="9282">
                  <c:v>464.15</c:v>
                </c:pt>
                <c:pt idx="9283">
                  <c:v>464.2</c:v>
                </c:pt>
                <c:pt idx="9284">
                  <c:v>464.25</c:v>
                </c:pt>
                <c:pt idx="9285">
                  <c:v>464.3</c:v>
                </c:pt>
                <c:pt idx="9286">
                  <c:v>464.35</c:v>
                </c:pt>
                <c:pt idx="9287">
                  <c:v>464.4</c:v>
                </c:pt>
                <c:pt idx="9288">
                  <c:v>464.45</c:v>
                </c:pt>
                <c:pt idx="9289">
                  <c:v>464.5</c:v>
                </c:pt>
                <c:pt idx="9290">
                  <c:v>464.55</c:v>
                </c:pt>
                <c:pt idx="9291">
                  <c:v>464.6</c:v>
                </c:pt>
                <c:pt idx="9292">
                  <c:v>464.65</c:v>
                </c:pt>
                <c:pt idx="9293">
                  <c:v>464.7</c:v>
                </c:pt>
                <c:pt idx="9294">
                  <c:v>464.75</c:v>
                </c:pt>
                <c:pt idx="9295">
                  <c:v>464.8</c:v>
                </c:pt>
                <c:pt idx="9296">
                  <c:v>464.85</c:v>
                </c:pt>
                <c:pt idx="9297">
                  <c:v>464.9</c:v>
                </c:pt>
                <c:pt idx="9298">
                  <c:v>464.95</c:v>
                </c:pt>
                <c:pt idx="9299">
                  <c:v>465</c:v>
                </c:pt>
                <c:pt idx="9300">
                  <c:v>465.05</c:v>
                </c:pt>
                <c:pt idx="9301">
                  <c:v>465.1</c:v>
                </c:pt>
                <c:pt idx="9302">
                  <c:v>465.15</c:v>
                </c:pt>
                <c:pt idx="9303">
                  <c:v>465.2</c:v>
                </c:pt>
                <c:pt idx="9304">
                  <c:v>465.25</c:v>
                </c:pt>
                <c:pt idx="9305">
                  <c:v>465.3</c:v>
                </c:pt>
                <c:pt idx="9306">
                  <c:v>465.35</c:v>
                </c:pt>
                <c:pt idx="9307">
                  <c:v>465.4</c:v>
                </c:pt>
                <c:pt idx="9308">
                  <c:v>465.45</c:v>
                </c:pt>
                <c:pt idx="9309">
                  <c:v>465.5</c:v>
                </c:pt>
                <c:pt idx="9310">
                  <c:v>465.55</c:v>
                </c:pt>
                <c:pt idx="9311">
                  <c:v>465.6</c:v>
                </c:pt>
                <c:pt idx="9312">
                  <c:v>465.65</c:v>
                </c:pt>
                <c:pt idx="9313">
                  <c:v>465.7</c:v>
                </c:pt>
                <c:pt idx="9314">
                  <c:v>465.75</c:v>
                </c:pt>
                <c:pt idx="9315">
                  <c:v>465.8</c:v>
                </c:pt>
                <c:pt idx="9316">
                  <c:v>465.85</c:v>
                </c:pt>
                <c:pt idx="9317">
                  <c:v>465.9</c:v>
                </c:pt>
                <c:pt idx="9318">
                  <c:v>465.95</c:v>
                </c:pt>
                <c:pt idx="9319">
                  <c:v>466</c:v>
                </c:pt>
                <c:pt idx="9320">
                  <c:v>466.05</c:v>
                </c:pt>
                <c:pt idx="9321">
                  <c:v>466.1</c:v>
                </c:pt>
                <c:pt idx="9322">
                  <c:v>466.15</c:v>
                </c:pt>
                <c:pt idx="9323">
                  <c:v>466.2</c:v>
                </c:pt>
                <c:pt idx="9324">
                  <c:v>466.25</c:v>
                </c:pt>
                <c:pt idx="9325">
                  <c:v>466.3</c:v>
                </c:pt>
                <c:pt idx="9326">
                  <c:v>466.35</c:v>
                </c:pt>
                <c:pt idx="9327">
                  <c:v>466.4</c:v>
                </c:pt>
                <c:pt idx="9328">
                  <c:v>466.45</c:v>
                </c:pt>
                <c:pt idx="9329">
                  <c:v>466.5</c:v>
                </c:pt>
                <c:pt idx="9330">
                  <c:v>466.55</c:v>
                </c:pt>
                <c:pt idx="9331">
                  <c:v>466.6</c:v>
                </c:pt>
                <c:pt idx="9332">
                  <c:v>466.65</c:v>
                </c:pt>
                <c:pt idx="9333">
                  <c:v>466.7</c:v>
                </c:pt>
                <c:pt idx="9334">
                  <c:v>466.75</c:v>
                </c:pt>
                <c:pt idx="9335">
                  <c:v>466.8</c:v>
                </c:pt>
                <c:pt idx="9336">
                  <c:v>466.85</c:v>
                </c:pt>
                <c:pt idx="9337">
                  <c:v>466.9</c:v>
                </c:pt>
                <c:pt idx="9338">
                  <c:v>466.95</c:v>
                </c:pt>
                <c:pt idx="9339">
                  <c:v>467</c:v>
                </c:pt>
                <c:pt idx="9340">
                  <c:v>467.05</c:v>
                </c:pt>
                <c:pt idx="9341">
                  <c:v>467.1</c:v>
                </c:pt>
                <c:pt idx="9342">
                  <c:v>467.15</c:v>
                </c:pt>
                <c:pt idx="9343">
                  <c:v>467.2</c:v>
                </c:pt>
                <c:pt idx="9344">
                  <c:v>467.25</c:v>
                </c:pt>
                <c:pt idx="9345">
                  <c:v>467.3</c:v>
                </c:pt>
                <c:pt idx="9346">
                  <c:v>467.35</c:v>
                </c:pt>
                <c:pt idx="9347">
                  <c:v>467.4</c:v>
                </c:pt>
                <c:pt idx="9348">
                  <c:v>467.45</c:v>
                </c:pt>
                <c:pt idx="9349">
                  <c:v>467.5</c:v>
                </c:pt>
                <c:pt idx="9350">
                  <c:v>467.55</c:v>
                </c:pt>
                <c:pt idx="9351">
                  <c:v>467.6</c:v>
                </c:pt>
                <c:pt idx="9352">
                  <c:v>467.65</c:v>
                </c:pt>
                <c:pt idx="9353">
                  <c:v>467.7</c:v>
                </c:pt>
                <c:pt idx="9354">
                  <c:v>467.75</c:v>
                </c:pt>
                <c:pt idx="9355">
                  <c:v>467.8</c:v>
                </c:pt>
                <c:pt idx="9356">
                  <c:v>467.85</c:v>
                </c:pt>
                <c:pt idx="9357">
                  <c:v>467.9</c:v>
                </c:pt>
                <c:pt idx="9358">
                  <c:v>467.95</c:v>
                </c:pt>
                <c:pt idx="9359">
                  <c:v>468</c:v>
                </c:pt>
                <c:pt idx="9360">
                  <c:v>468.05</c:v>
                </c:pt>
                <c:pt idx="9361">
                  <c:v>468.1</c:v>
                </c:pt>
                <c:pt idx="9362">
                  <c:v>468.15</c:v>
                </c:pt>
                <c:pt idx="9363">
                  <c:v>468.2</c:v>
                </c:pt>
                <c:pt idx="9364">
                  <c:v>468.25</c:v>
                </c:pt>
                <c:pt idx="9365">
                  <c:v>468.3</c:v>
                </c:pt>
                <c:pt idx="9366">
                  <c:v>468.35</c:v>
                </c:pt>
                <c:pt idx="9367">
                  <c:v>468.4</c:v>
                </c:pt>
                <c:pt idx="9368">
                  <c:v>468.45</c:v>
                </c:pt>
                <c:pt idx="9369">
                  <c:v>468.5</c:v>
                </c:pt>
                <c:pt idx="9370">
                  <c:v>468.55</c:v>
                </c:pt>
                <c:pt idx="9371">
                  <c:v>468.6</c:v>
                </c:pt>
                <c:pt idx="9372">
                  <c:v>468.65</c:v>
                </c:pt>
                <c:pt idx="9373">
                  <c:v>468.7</c:v>
                </c:pt>
                <c:pt idx="9374">
                  <c:v>468.75</c:v>
                </c:pt>
                <c:pt idx="9375">
                  <c:v>468.8</c:v>
                </c:pt>
                <c:pt idx="9376">
                  <c:v>468.85</c:v>
                </c:pt>
                <c:pt idx="9377">
                  <c:v>468.9</c:v>
                </c:pt>
                <c:pt idx="9378">
                  <c:v>468.95</c:v>
                </c:pt>
                <c:pt idx="9379">
                  <c:v>469</c:v>
                </c:pt>
                <c:pt idx="9380">
                  <c:v>469.05</c:v>
                </c:pt>
                <c:pt idx="9381">
                  <c:v>469.1</c:v>
                </c:pt>
                <c:pt idx="9382">
                  <c:v>469.15</c:v>
                </c:pt>
                <c:pt idx="9383">
                  <c:v>469.2</c:v>
                </c:pt>
                <c:pt idx="9384">
                  <c:v>469.25</c:v>
                </c:pt>
                <c:pt idx="9385">
                  <c:v>469.3</c:v>
                </c:pt>
                <c:pt idx="9386">
                  <c:v>469.35</c:v>
                </c:pt>
                <c:pt idx="9387">
                  <c:v>469.4</c:v>
                </c:pt>
                <c:pt idx="9388">
                  <c:v>469.45</c:v>
                </c:pt>
                <c:pt idx="9389">
                  <c:v>469.5</c:v>
                </c:pt>
                <c:pt idx="9390">
                  <c:v>469.55</c:v>
                </c:pt>
                <c:pt idx="9391">
                  <c:v>469.6</c:v>
                </c:pt>
                <c:pt idx="9392">
                  <c:v>469.65</c:v>
                </c:pt>
                <c:pt idx="9393">
                  <c:v>469.7</c:v>
                </c:pt>
                <c:pt idx="9394">
                  <c:v>469.75</c:v>
                </c:pt>
                <c:pt idx="9395">
                  <c:v>469.8</c:v>
                </c:pt>
                <c:pt idx="9396">
                  <c:v>469.85</c:v>
                </c:pt>
                <c:pt idx="9397">
                  <c:v>469.9</c:v>
                </c:pt>
                <c:pt idx="9398">
                  <c:v>469.95</c:v>
                </c:pt>
                <c:pt idx="9399">
                  <c:v>470</c:v>
                </c:pt>
                <c:pt idx="9400">
                  <c:v>470.05</c:v>
                </c:pt>
                <c:pt idx="9401">
                  <c:v>470.1</c:v>
                </c:pt>
                <c:pt idx="9402">
                  <c:v>470.15</c:v>
                </c:pt>
                <c:pt idx="9403">
                  <c:v>470.2</c:v>
                </c:pt>
                <c:pt idx="9404">
                  <c:v>470.25</c:v>
                </c:pt>
                <c:pt idx="9405">
                  <c:v>470.3</c:v>
                </c:pt>
                <c:pt idx="9406">
                  <c:v>470.35</c:v>
                </c:pt>
                <c:pt idx="9407">
                  <c:v>470.4</c:v>
                </c:pt>
                <c:pt idx="9408">
                  <c:v>470.45</c:v>
                </c:pt>
                <c:pt idx="9409">
                  <c:v>470.5</c:v>
                </c:pt>
                <c:pt idx="9410">
                  <c:v>470.55</c:v>
                </c:pt>
                <c:pt idx="9411">
                  <c:v>470.6</c:v>
                </c:pt>
                <c:pt idx="9412">
                  <c:v>470.65</c:v>
                </c:pt>
                <c:pt idx="9413">
                  <c:v>470.7</c:v>
                </c:pt>
                <c:pt idx="9414">
                  <c:v>470.75</c:v>
                </c:pt>
                <c:pt idx="9415">
                  <c:v>470.8</c:v>
                </c:pt>
                <c:pt idx="9416">
                  <c:v>470.85</c:v>
                </c:pt>
                <c:pt idx="9417">
                  <c:v>470.9</c:v>
                </c:pt>
                <c:pt idx="9418">
                  <c:v>470.95</c:v>
                </c:pt>
                <c:pt idx="9419">
                  <c:v>471</c:v>
                </c:pt>
                <c:pt idx="9420">
                  <c:v>471.05</c:v>
                </c:pt>
                <c:pt idx="9421">
                  <c:v>471.1</c:v>
                </c:pt>
                <c:pt idx="9422">
                  <c:v>471.15</c:v>
                </c:pt>
                <c:pt idx="9423">
                  <c:v>471.2</c:v>
                </c:pt>
                <c:pt idx="9424">
                  <c:v>471.25</c:v>
                </c:pt>
                <c:pt idx="9425">
                  <c:v>471.3</c:v>
                </c:pt>
                <c:pt idx="9426">
                  <c:v>471.35</c:v>
                </c:pt>
                <c:pt idx="9427">
                  <c:v>471.4</c:v>
                </c:pt>
                <c:pt idx="9428">
                  <c:v>471.45</c:v>
                </c:pt>
                <c:pt idx="9429">
                  <c:v>471.5</c:v>
                </c:pt>
                <c:pt idx="9430">
                  <c:v>471.55</c:v>
                </c:pt>
                <c:pt idx="9431">
                  <c:v>471.6</c:v>
                </c:pt>
                <c:pt idx="9432">
                  <c:v>471.65</c:v>
                </c:pt>
                <c:pt idx="9433">
                  <c:v>471.7</c:v>
                </c:pt>
                <c:pt idx="9434">
                  <c:v>471.75</c:v>
                </c:pt>
                <c:pt idx="9435">
                  <c:v>471.8</c:v>
                </c:pt>
                <c:pt idx="9436">
                  <c:v>471.85</c:v>
                </c:pt>
                <c:pt idx="9437">
                  <c:v>471.9</c:v>
                </c:pt>
                <c:pt idx="9438">
                  <c:v>471.95</c:v>
                </c:pt>
                <c:pt idx="9439">
                  <c:v>472</c:v>
                </c:pt>
                <c:pt idx="9440">
                  <c:v>472.05</c:v>
                </c:pt>
                <c:pt idx="9441">
                  <c:v>472.1</c:v>
                </c:pt>
                <c:pt idx="9442">
                  <c:v>472.15</c:v>
                </c:pt>
                <c:pt idx="9443">
                  <c:v>472.2</c:v>
                </c:pt>
                <c:pt idx="9444">
                  <c:v>472.25</c:v>
                </c:pt>
                <c:pt idx="9445">
                  <c:v>472.3</c:v>
                </c:pt>
                <c:pt idx="9446">
                  <c:v>472.35</c:v>
                </c:pt>
                <c:pt idx="9447">
                  <c:v>472.4</c:v>
                </c:pt>
                <c:pt idx="9448">
                  <c:v>472.45</c:v>
                </c:pt>
                <c:pt idx="9449">
                  <c:v>472.5</c:v>
                </c:pt>
                <c:pt idx="9450">
                  <c:v>472.55</c:v>
                </c:pt>
                <c:pt idx="9451">
                  <c:v>472.6</c:v>
                </c:pt>
                <c:pt idx="9452">
                  <c:v>472.65</c:v>
                </c:pt>
                <c:pt idx="9453">
                  <c:v>472.7</c:v>
                </c:pt>
                <c:pt idx="9454">
                  <c:v>472.75</c:v>
                </c:pt>
                <c:pt idx="9455">
                  <c:v>472.8</c:v>
                </c:pt>
                <c:pt idx="9456">
                  <c:v>472.85</c:v>
                </c:pt>
                <c:pt idx="9457">
                  <c:v>472.9</c:v>
                </c:pt>
                <c:pt idx="9458">
                  <c:v>472.95</c:v>
                </c:pt>
                <c:pt idx="9459">
                  <c:v>473</c:v>
                </c:pt>
                <c:pt idx="9460">
                  <c:v>473.05</c:v>
                </c:pt>
                <c:pt idx="9461">
                  <c:v>473.1</c:v>
                </c:pt>
                <c:pt idx="9462">
                  <c:v>473.15</c:v>
                </c:pt>
                <c:pt idx="9463">
                  <c:v>473.2</c:v>
                </c:pt>
                <c:pt idx="9464">
                  <c:v>473.25</c:v>
                </c:pt>
                <c:pt idx="9465">
                  <c:v>473.3</c:v>
                </c:pt>
                <c:pt idx="9466">
                  <c:v>473.35</c:v>
                </c:pt>
                <c:pt idx="9467">
                  <c:v>473.4</c:v>
                </c:pt>
                <c:pt idx="9468">
                  <c:v>473.45</c:v>
                </c:pt>
                <c:pt idx="9469">
                  <c:v>473.5</c:v>
                </c:pt>
                <c:pt idx="9470">
                  <c:v>473.55</c:v>
                </c:pt>
                <c:pt idx="9471">
                  <c:v>473.6</c:v>
                </c:pt>
                <c:pt idx="9472">
                  <c:v>473.65</c:v>
                </c:pt>
                <c:pt idx="9473">
                  <c:v>473.7</c:v>
                </c:pt>
                <c:pt idx="9474">
                  <c:v>473.75</c:v>
                </c:pt>
                <c:pt idx="9475">
                  <c:v>473.8</c:v>
                </c:pt>
                <c:pt idx="9476">
                  <c:v>473.85</c:v>
                </c:pt>
                <c:pt idx="9477">
                  <c:v>473.9</c:v>
                </c:pt>
                <c:pt idx="9478">
                  <c:v>473.95</c:v>
                </c:pt>
                <c:pt idx="9479">
                  <c:v>474</c:v>
                </c:pt>
                <c:pt idx="9480">
                  <c:v>474.05</c:v>
                </c:pt>
                <c:pt idx="9481">
                  <c:v>474.1</c:v>
                </c:pt>
                <c:pt idx="9482">
                  <c:v>474.15</c:v>
                </c:pt>
                <c:pt idx="9483">
                  <c:v>474.2</c:v>
                </c:pt>
                <c:pt idx="9484">
                  <c:v>474.25</c:v>
                </c:pt>
                <c:pt idx="9485">
                  <c:v>474.3</c:v>
                </c:pt>
                <c:pt idx="9486">
                  <c:v>474.35</c:v>
                </c:pt>
                <c:pt idx="9487">
                  <c:v>474.4</c:v>
                </c:pt>
                <c:pt idx="9488">
                  <c:v>474.45</c:v>
                </c:pt>
                <c:pt idx="9489">
                  <c:v>474.5</c:v>
                </c:pt>
                <c:pt idx="9490">
                  <c:v>474.55</c:v>
                </c:pt>
                <c:pt idx="9491">
                  <c:v>474.6</c:v>
                </c:pt>
                <c:pt idx="9492">
                  <c:v>474.65</c:v>
                </c:pt>
                <c:pt idx="9493">
                  <c:v>474.7</c:v>
                </c:pt>
                <c:pt idx="9494">
                  <c:v>474.75</c:v>
                </c:pt>
                <c:pt idx="9495">
                  <c:v>474.8</c:v>
                </c:pt>
                <c:pt idx="9496">
                  <c:v>474.85</c:v>
                </c:pt>
                <c:pt idx="9497">
                  <c:v>474.9</c:v>
                </c:pt>
                <c:pt idx="9498">
                  <c:v>474.95</c:v>
                </c:pt>
                <c:pt idx="9499">
                  <c:v>475</c:v>
                </c:pt>
                <c:pt idx="9500">
                  <c:v>475.05</c:v>
                </c:pt>
                <c:pt idx="9501">
                  <c:v>475.1</c:v>
                </c:pt>
                <c:pt idx="9502">
                  <c:v>475.15</c:v>
                </c:pt>
                <c:pt idx="9503">
                  <c:v>475.2</c:v>
                </c:pt>
                <c:pt idx="9504">
                  <c:v>475.25</c:v>
                </c:pt>
                <c:pt idx="9505">
                  <c:v>475.3</c:v>
                </c:pt>
                <c:pt idx="9506">
                  <c:v>475.35</c:v>
                </c:pt>
                <c:pt idx="9507">
                  <c:v>475.4</c:v>
                </c:pt>
                <c:pt idx="9508">
                  <c:v>475.45</c:v>
                </c:pt>
                <c:pt idx="9509">
                  <c:v>475.5</c:v>
                </c:pt>
                <c:pt idx="9510">
                  <c:v>475.55</c:v>
                </c:pt>
                <c:pt idx="9511">
                  <c:v>475.6</c:v>
                </c:pt>
                <c:pt idx="9512">
                  <c:v>475.65</c:v>
                </c:pt>
                <c:pt idx="9513">
                  <c:v>475.7</c:v>
                </c:pt>
                <c:pt idx="9514">
                  <c:v>475.75</c:v>
                </c:pt>
                <c:pt idx="9515">
                  <c:v>475.8</c:v>
                </c:pt>
                <c:pt idx="9516">
                  <c:v>475.85</c:v>
                </c:pt>
                <c:pt idx="9517">
                  <c:v>475.9</c:v>
                </c:pt>
                <c:pt idx="9518">
                  <c:v>475.95</c:v>
                </c:pt>
                <c:pt idx="9519">
                  <c:v>476</c:v>
                </c:pt>
                <c:pt idx="9520">
                  <c:v>476.05</c:v>
                </c:pt>
                <c:pt idx="9521">
                  <c:v>476.1</c:v>
                </c:pt>
                <c:pt idx="9522">
                  <c:v>476.15</c:v>
                </c:pt>
                <c:pt idx="9523">
                  <c:v>476.2</c:v>
                </c:pt>
                <c:pt idx="9524">
                  <c:v>476.25</c:v>
                </c:pt>
                <c:pt idx="9525">
                  <c:v>476.3</c:v>
                </c:pt>
                <c:pt idx="9526">
                  <c:v>476.35</c:v>
                </c:pt>
                <c:pt idx="9527">
                  <c:v>476.4</c:v>
                </c:pt>
                <c:pt idx="9528">
                  <c:v>476.45</c:v>
                </c:pt>
                <c:pt idx="9529">
                  <c:v>476.5</c:v>
                </c:pt>
                <c:pt idx="9530">
                  <c:v>476.55</c:v>
                </c:pt>
                <c:pt idx="9531">
                  <c:v>476.6</c:v>
                </c:pt>
                <c:pt idx="9532">
                  <c:v>476.65</c:v>
                </c:pt>
                <c:pt idx="9533">
                  <c:v>476.7</c:v>
                </c:pt>
                <c:pt idx="9534">
                  <c:v>476.75</c:v>
                </c:pt>
                <c:pt idx="9535">
                  <c:v>476.8</c:v>
                </c:pt>
                <c:pt idx="9536">
                  <c:v>476.85</c:v>
                </c:pt>
                <c:pt idx="9537">
                  <c:v>476.9</c:v>
                </c:pt>
                <c:pt idx="9538">
                  <c:v>476.95</c:v>
                </c:pt>
                <c:pt idx="9539">
                  <c:v>477</c:v>
                </c:pt>
                <c:pt idx="9540">
                  <c:v>477.05</c:v>
                </c:pt>
                <c:pt idx="9541">
                  <c:v>477.1</c:v>
                </c:pt>
                <c:pt idx="9542">
                  <c:v>477.15</c:v>
                </c:pt>
                <c:pt idx="9543">
                  <c:v>477.2</c:v>
                </c:pt>
                <c:pt idx="9544">
                  <c:v>477.25</c:v>
                </c:pt>
                <c:pt idx="9545">
                  <c:v>477.3</c:v>
                </c:pt>
                <c:pt idx="9546">
                  <c:v>477.35</c:v>
                </c:pt>
                <c:pt idx="9547">
                  <c:v>477.4</c:v>
                </c:pt>
                <c:pt idx="9548">
                  <c:v>477.45</c:v>
                </c:pt>
                <c:pt idx="9549">
                  <c:v>477.5</c:v>
                </c:pt>
                <c:pt idx="9550">
                  <c:v>477.55</c:v>
                </c:pt>
                <c:pt idx="9551">
                  <c:v>477.6</c:v>
                </c:pt>
                <c:pt idx="9552">
                  <c:v>477.65</c:v>
                </c:pt>
                <c:pt idx="9553">
                  <c:v>477.7</c:v>
                </c:pt>
                <c:pt idx="9554">
                  <c:v>477.75</c:v>
                </c:pt>
                <c:pt idx="9555">
                  <c:v>477.8</c:v>
                </c:pt>
                <c:pt idx="9556">
                  <c:v>477.85</c:v>
                </c:pt>
                <c:pt idx="9557">
                  <c:v>477.9</c:v>
                </c:pt>
                <c:pt idx="9558">
                  <c:v>477.95</c:v>
                </c:pt>
                <c:pt idx="9559">
                  <c:v>478</c:v>
                </c:pt>
                <c:pt idx="9560">
                  <c:v>478.05</c:v>
                </c:pt>
                <c:pt idx="9561">
                  <c:v>478.1</c:v>
                </c:pt>
                <c:pt idx="9562">
                  <c:v>478.15</c:v>
                </c:pt>
                <c:pt idx="9563">
                  <c:v>478.2</c:v>
                </c:pt>
                <c:pt idx="9564">
                  <c:v>478.25</c:v>
                </c:pt>
                <c:pt idx="9565">
                  <c:v>478.3</c:v>
                </c:pt>
                <c:pt idx="9566">
                  <c:v>478.35</c:v>
                </c:pt>
                <c:pt idx="9567">
                  <c:v>478.4</c:v>
                </c:pt>
                <c:pt idx="9568">
                  <c:v>478.45</c:v>
                </c:pt>
                <c:pt idx="9569">
                  <c:v>478.5</c:v>
                </c:pt>
                <c:pt idx="9570">
                  <c:v>478.55</c:v>
                </c:pt>
                <c:pt idx="9571">
                  <c:v>478.6</c:v>
                </c:pt>
                <c:pt idx="9572">
                  <c:v>478.65</c:v>
                </c:pt>
                <c:pt idx="9573">
                  <c:v>478.7</c:v>
                </c:pt>
                <c:pt idx="9574">
                  <c:v>478.75</c:v>
                </c:pt>
                <c:pt idx="9575">
                  <c:v>478.8</c:v>
                </c:pt>
                <c:pt idx="9576">
                  <c:v>478.85</c:v>
                </c:pt>
                <c:pt idx="9577">
                  <c:v>478.9</c:v>
                </c:pt>
                <c:pt idx="9578">
                  <c:v>478.95</c:v>
                </c:pt>
                <c:pt idx="9579">
                  <c:v>479</c:v>
                </c:pt>
                <c:pt idx="9580">
                  <c:v>479.05</c:v>
                </c:pt>
                <c:pt idx="9581">
                  <c:v>479.1</c:v>
                </c:pt>
                <c:pt idx="9582">
                  <c:v>479.15</c:v>
                </c:pt>
                <c:pt idx="9583">
                  <c:v>479.2</c:v>
                </c:pt>
                <c:pt idx="9584">
                  <c:v>479.25</c:v>
                </c:pt>
                <c:pt idx="9585">
                  <c:v>479.3</c:v>
                </c:pt>
                <c:pt idx="9586">
                  <c:v>479.35</c:v>
                </c:pt>
                <c:pt idx="9587">
                  <c:v>479.4</c:v>
                </c:pt>
                <c:pt idx="9588">
                  <c:v>479.45</c:v>
                </c:pt>
                <c:pt idx="9589">
                  <c:v>479.5</c:v>
                </c:pt>
                <c:pt idx="9590">
                  <c:v>479.55</c:v>
                </c:pt>
                <c:pt idx="9591">
                  <c:v>479.6</c:v>
                </c:pt>
                <c:pt idx="9592">
                  <c:v>479.65</c:v>
                </c:pt>
                <c:pt idx="9593">
                  <c:v>479.7</c:v>
                </c:pt>
                <c:pt idx="9594">
                  <c:v>479.75</c:v>
                </c:pt>
                <c:pt idx="9595">
                  <c:v>479.8</c:v>
                </c:pt>
                <c:pt idx="9596">
                  <c:v>479.85</c:v>
                </c:pt>
                <c:pt idx="9597">
                  <c:v>479.9</c:v>
                </c:pt>
                <c:pt idx="9598">
                  <c:v>479.95</c:v>
                </c:pt>
                <c:pt idx="9599">
                  <c:v>480</c:v>
                </c:pt>
                <c:pt idx="9600">
                  <c:v>480.05</c:v>
                </c:pt>
                <c:pt idx="9601">
                  <c:v>480.1</c:v>
                </c:pt>
                <c:pt idx="9602">
                  <c:v>480.15</c:v>
                </c:pt>
                <c:pt idx="9603">
                  <c:v>480.2</c:v>
                </c:pt>
                <c:pt idx="9604">
                  <c:v>480.25</c:v>
                </c:pt>
                <c:pt idx="9605">
                  <c:v>480.3</c:v>
                </c:pt>
                <c:pt idx="9606">
                  <c:v>480.35</c:v>
                </c:pt>
                <c:pt idx="9607">
                  <c:v>480.4</c:v>
                </c:pt>
                <c:pt idx="9608">
                  <c:v>480.45</c:v>
                </c:pt>
                <c:pt idx="9609">
                  <c:v>480.5</c:v>
                </c:pt>
                <c:pt idx="9610">
                  <c:v>480.55</c:v>
                </c:pt>
                <c:pt idx="9611">
                  <c:v>480.6</c:v>
                </c:pt>
                <c:pt idx="9612">
                  <c:v>480.65</c:v>
                </c:pt>
                <c:pt idx="9613">
                  <c:v>480.7</c:v>
                </c:pt>
                <c:pt idx="9614">
                  <c:v>480.75</c:v>
                </c:pt>
                <c:pt idx="9615">
                  <c:v>480.8</c:v>
                </c:pt>
                <c:pt idx="9616">
                  <c:v>480.85</c:v>
                </c:pt>
                <c:pt idx="9617">
                  <c:v>480.9</c:v>
                </c:pt>
                <c:pt idx="9618">
                  <c:v>480.95</c:v>
                </c:pt>
                <c:pt idx="9619">
                  <c:v>481</c:v>
                </c:pt>
                <c:pt idx="9620">
                  <c:v>481.05</c:v>
                </c:pt>
                <c:pt idx="9621">
                  <c:v>481.1</c:v>
                </c:pt>
                <c:pt idx="9622">
                  <c:v>481.15</c:v>
                </c:pt>
                <c:pt idx="9623">
                  <c:v>481.2</c:v>
                </c:pt>
                <c:pt idx="9624">
                  <c:v>481.25</c:v>
                </c:pt>
                <c:pt idx="9625">
                  <c:v>481.3</c:v>
                </c:pt>
                <c:pt idx="9626">
                  <c:v>481.35</c:v>
                </c:pt>
                <c:pt idx="9627">
                  <c:v>481.4</c:v>
                </c:pt>
                <c:pt idx="9628">
                  <c:v>481.45</c:v>
                </c:pt>
                <c:pt idx="9629">
                  <c:v>481.5</c:v>
                </c:pt>
                <c:pt idx="9630">
                  <c:v>481.55</c:v>
                </c:pt>
                <c:pt idx="9631">
                  <c:v>481.6</c:v>
                </c:pt>
                <c:pt idx="9632">
                  <c:v>481.65</c:v>
                </c:pt>
                <c:pt idx="9633">
                  <c:v>481.7</c:v>
                </c:pt>
                <c:pt idx="9634">
                  <c:v>481.75</c:v>
                </c:pt>
                <c:pt idx="9635">
                  <c:v>481.8</c:v>
                </c:pt>
                <c:pt idx="9636">
                  <c:v>481.85</c:v>
                </c:pt>
                <c:pt idx="9637">
                  <c:v>481.9</c:v>
                </c:pt>
                <c:pt idx="9638">
                  <c:v>481.95</c:v>
                </c:pt>
                <c:pt idx="9639">
                  <c:v>482</c:v>
                </c:pt>
                <c:pt idx="9640">
                  <c:v>482.05</c:v>
                </c:pt>
                <c:pt idx="9641">
                  <c:v>482.1</c:v>
                </c:pt>
                <c:pt idx="9642">
                  <c:v>482.15</c:v>
                </c:pt>
                <c:pt idx="9643">
                  <c:v>482.2</c:v>
                </c:pt>
                <c:pt idx="9644">
                  <c:v>482.25</c:v>
                </c:pt>
                <c:pt idx="9645">
                  <c:v>482.3</c:v>
                </c:pt>
                <c:pt idx="9646">
                  <c:v>482.35</c:v>
                </c:pt>
                <c:pt idx="9647">
                  <c:v>482.4</c:v>
                </c:pt>
                <c:pt idx="9648">
                  <c:v>482.45</c:v>
                </c:pt>
                <c:pt idx="9649">
                  <c:v>482.5</c:v>
                </c:pt>
                <c:pt idx="9650">
                  <c:v>482.55</c:v>
                </c:pt>
                <c:pt idx="9651">
                  <c:v>482.6</c:v>
                </c:pt>
                <c:pt idx="9652">
                  <c:v>482.65</c:v>
                </c:pt>
                <c:pt idx="9653">
                  <c:v>482.7</c:v>
                </c:pt>
                <c:pt idx="9654">
                  <c:v>482.75</c:v>
                </c:pt>
                <c:pt idx="9655">
                  <c:v>482.8</c:v>
                </c:pt>
                <c:pt idx="9656">
                  <c:v>482.85</c:v>
                </c:pt>
                <c:pt idx="9657">
                  <c:v>482.9</c:v>
                </c:pt>
                <c:pt idx="9658">
                  <c:v>482.95</c:v>
                </c:pt>
                <c:pt idx="9659">
                  <c:v>483</c:v>
                </c:pt>
                <c:pt idx="9660">
                  <c:v>483.05</c:v>
                </c:pt>
                <c:pt idx="9661">
                  <c:v>483.1</c:v>
                </c:pt>
                <c:pt idx="9662">
                  <c:v>483.15</c:v>
                </c:pt>
                <c:pt idx="9663">
                  <c:v>483.2</c:v>
                </c:pt>
                <c:pt idx="9664">
                  <c:v>483.25</c:v>
                </c:pt>
                <c:pt idx="9665">
                  <c:v>483.3</c:v>
                </c:pt>
                <c:pt idx="9666">
                  <c:v>483.35</c:v>
                </c:pt>
                <c:pt idx="9667">
                  <c:v>483.4</c:v>
                </c:pt>
                <c:pt idx="9668">
                  <c:v>483.45</c:v>
                </c:pt>
                <c:pt idx="9669">
                  <c:v>483.5</c:v>
                </c:pt>
                <c:pt idx="9670">
                  <c:v>483.55</c:v>
                </c:pt>
                <c:pt idx="9671">
                  <c:v>483.6</c:v>
                </c:pt>
                <c:pt idx="9672">
                  <c:v>483.65</c:v>
                </c:pt>
                <c:pt idx="9673">
                  <c:v>483.7</c:v>
                </c:pt>
                <c:pt idx="9674">
                  <c:v>483.75</c:v>
                </c:pt>
                <c:pt idx="9675">
                  <c:v>483.8</c:v>
                </c:pt>
                <c:pt idx="9676">
                  <c:v>483.85</c:v>
                </c:pt>
                <c:pt idx="9677">
                  <c:v>483.9</c:v>
                </c:pt>
                <c:pt idx="9678">
                  <c:v>483.95</c:v>
                </c:pt>
                <c:pt idx="9679">
                  <c:v>484</c:v>
                </c:pt>
                <c:pt idx="9680">
                  <c:v>484.05</c:v>
                </c:pt>
                <c:pt idx="9681">
                  <c:v>484.1</c:v>
                </c:pt>
                <c:pt idx="9682">
                  <c:v>484.15</c:v>
                </c:pt>
                <c:pt idx="9683">
                  <c:v>484.2</c:v>
                </c:pt>
                <c:pt idx="9684">
                  <c:v>484.25</c:v>
                </c:pt>
                <c:pt idx="9685">
                  <c:v>484.3</c:v>
                </c:pt>
                <c:pt idx="9686">
                  <c:v>484.35</c:v>
                </c:pt>
                <c:pt idx="9687">
                  <c:v>484.4</c:v>
                </c:pt>
                <c:pt idx="9688">
                  <c:v>484.45</c:v>
                </c:pt>
                <c:pt idx="9689">
                  <c:v>484.5</c:v>
                </c:pt>
                <c:pt idx="9690">
                  <c:v>484.55</c:v>
                </c:pt>
                <c:pt idx="9691">
                  <c:v>484.6</c:v>
                </c:pt>
                <c:pt idx="9692">
                  <c:v>484.65</c:v>
                </c:pt>
                <c:pt idx="9693">
                  <c:v>484.7</c:v>
                </c:pt>
                <c:pt idx="9694">
                  <c:v>484.75</c:v>
                </c:pt>
                <c:pt idx="9695">
                  <c:v>484.8</c:v>
                </c:pt>
                <c:pt idx="9696">
                  <c:v>484.85</c:v>
                </c:pt>
                <c:pt idx="9697">
                  <c:v>484.9</c:v>
                </c:pt>
                <c:pt idx="9698">
                  <c:v>484.95</c:v>
                </c:pt>
                <c:pt idx="9699">
                  <c:v>485</c:v>
                </c:pt>
                <c:pt idx="9700">
                  <c:v>485.05</c:v>
                </c:pt>
                <c:pt idx="9701">
                  <c:v>485.1</c:v>
                </c:pt>
                <c:pt idx="9702">
                  <c:v>485.15</c:v>
                </c:pt>
                <c:pt idx="9703">
                  <c:v>485.2</c:v>
                </c:pt>
                <c:pt idx="9704">
                  <c:v>485.25</c:v>
                </c:pt>
                <c:pt idx="9705">
                  <c:v>485.3</c:v>
                </c:pt>
                <c:pt idx="9706">
                  <c:v>485.35</c:v>
                </c:pt>
                <c:pt idx="9707">
                  <c:v>485.4</c:v>
                </c:pt>
                <c:pt idx="9708">
                  <c:v>485.45</c:v>
                </c:pt>
                <c:pt idx="9709">
                  <c:v>485.5</c:v>
                </c:pt>
                <c:pt idx="9710">
                  <c:v>485.55</c:v>
                </c:pt>
                <c:pt idx="9711">
                  <c:v>485.6</c:v>
                </c:pt>
                <c:pt idx="9712">
                  <c:v>485.65</c:v>
                </c:pt>
                <c:pt idx="9713">
                  <c:v>485.7</c:v>
                </c:pt>
                <c:pt idx="9714">
                  <c:v>485.75</c:v>
                </c:pt>
                <c:pt idx="9715">
                  <c:v>485.8</c:v>
                </c:pt>
                <c:pt idx="9716">
                  <c:v>485.85</c:v>
                </c:pt>
                <c:pt idx="9717">
                  <c:v>485.9</c:v>
                </c:pt>
                <c:pt idx="9718">
                  <c:v>485.95</c:v>
                </c:pt>
                <c:pt idx="9719">
                  <c:v>486</c:v>
                </c:pt>
                <c:pt idx="9720">
                  <c:v>486.05</c:v>
                </c:pt>
                <c:pt idx="9721">
                  <c:v>486.1</c:v>
                </c:pt>
                <c:pt idx="9722">
                  <c:v>486.15</c:v>
                </c:pt>
                <c:pt idx="9723">
                  <c:v>486.2</c:v>
                </c:pt>
                <c:pt idx="9724">
                  <c:v>486.25</c:v>
                </c:pt>
                <c:pt idx="9725">
                  <c:v>486.3</c:v>
                </c:pt>
                <c:pt idx="9726">
                  <c:v>486.35</c:v>
                </c:pt>
                <c:pt idx="9727">
                  <c:v>486.4</c:v>
                </c:pt>
                <c:pt idx="9728">
                  <c:v>486.45</c:v>
                </c:pt>
                <c:pt idx="9729">
                  <c:v>486.5</c:v>
                </c:pt>
                <c:pt idx="9730">
                  <c:v>486.55</c:v>
                </c:pt>
                <c:pt idx="9731">
                  <c:v>486.6</c:v>
                </c:pt>
                <c:pt idx="9732">
                  <c:v>486.65</c:v>
                </c:pt>
                <c:pt idx="9733">
                  <c:v>486.7</c:v>
                </c:pt>
                <c:pt idx="9734">
                  <c:v>486.75</c:v>
                </c:pt>
                <c:pt idx="9735">
                  <c:v>486.8</c:v>
                </c:pt>
                <c:pt idx="9736">
                  <c:v>486.85</c:v>
                </c:pt>
                <c:pt idx="9737">
                  <c:v>486.9</c:v>
                </c:pt>
                <c:pt idx="9738">
                  <c:v>486.95</c:v>
                </c:pt>
                <c:pt idx="9739">
                  <c:v>487</c:v>
                </c:pt>
                <c:pt idx="9740">
                  <c:v>487.05</c:v>
                </c:pt>
                <c:pt idx="9741">
                  <c:v>487.1</c:v>
                </c:pt>
                <c:pt idx="9742">
                  <c:v>487.15</c:v>
                </c:pt>
                <c:pt idx="9743">
                  <c:v>487.2</c:v>
                </c:pt>
                <c:pt idx="9744">
                  <c:v>487.25</c:v>
                </c:pt>
                <c:pt idx="9745">
                  <c:v>487.3</c:v>
                </c:pt>
                <c:pt idx="9746">
                  <c:v>487.35</c:v>
                </c:pt>
                <c:pt idx="9747">
                  <c:v>487.4</c:v>
                </c:pt>
                <c:pt idx="9748">
                  <c:v>487.45</c:v>
                </c:pt>
                <c:pt idx="9749">
                  <c:v>487.5</c:v>
                </c:pt>
                <c:pt idx="9750">
                  <c:v>487.55</c:v>
                </c:pt>
                <c:pt idx="9751">
                  <c:v>487.6</c:v>
                </c:pt>
                <c:pt idx="9752">
                  <c:v>487.65</c:v>
                </c:pt>
                <c:pt idx="9753">
                  <c:v>487.7</c:v>
                </c:pt>
                <c:pt idx="9754">
                  <c:v>487.75</c:v>
                </c:pt>
                <c:pt idx="9755">
                  <c:v>487.8</c:v>
                </c:pt>
                <c:pt idx="9756">
                  <c:v>487.85</c:v>
                </c:pt>
                <c:pt idx="9757">
                  <c:v>487.9</c:v>
                </c:pt>
                <c:pt idx="9758">
                  <c:v>487.95</c:v>
                </c:pt>
                <c:pt idx="9759">
                  <c:v>488</c:v>
                </c:pt>
                <c:pt idx="9760">
                  <c:v>488.05</c:v>
                </c:pt>
                <c:pt idx="9761">
                  <c:v>488.1</c:v>
                </c:pt>
                <c:pt idx="9762">
                  <c:v>488.15</c:v>
                </c:pt>
                <c:pt idx="9763">
                  <c:v>488.2</c:v>
                </c:pt>
                <c:pt idx="9764">
                  <c:v>488.25</c:v>
                </c:pt>
                <c:pt idx="9765">
                  <c:v>488.3</c:v>
                </c:pt>
                <c:pt idx="9766">
                  <c:v>488.35</c:v>
                </c:pt>
                <c:pt idx="9767">
                  <c:v>488.4</c:v>
                </c:pt>
                <c:pt idx="9768">
                  <c:v>488.45</c:v>
                </c:pt>
                <c:pt idx="9769">
                  <c:v>488.5</c:v>
                </c:pt>
                <c:pt idx="9770">
                  <c:v>488.55</c:v>
                </c:pt>
                <c:pt idx="9771">
                  <c:v>488.6</c:v>
                </c:pt>
                <c:pt idx="9772">
                  <c:v>488.65</c:v>
                </c:pt>
                <c:pt idx="9773">
                  <c:v>488.7</c:v>
                </c:pt>
                <c:pt idx="9774">
                  <c:v>488.75</c:v>
                </c:pt>
                <c:pt idx="9775">
                  <c:v>488.8</c:v>
                </c:pt>
                <c:pt idx="9776">
                  <c:v>488.85</c:v>
                </c:pt>
                <c:pt idx="9777">
                  <c:v>488.9</c:v>
                </c:pt>
                <c:pt idx="9778">
                  <c:v>488.95</c:v>
                </c:pt>
                <c:pt idx="9779">
                  <c:v>489</c:v>
                </c:pt>
                <c:pt idx="9780">
                  <c:v>489.05</c:v>
                </c:pt>
                <c:pt idx="9781">
                  <c:v>489.1</c:v>
                </c:pt>
                <c:pt idx="9782">
                  <c:v>489.15</c:v>
                </c:pt>
                <c:pt idx="9783">
                  <c:v>489.2</c:v>
                </c:pt>
                <c:pt idx="9784">
                  <c:v>489.25</c:v>
                </c:pt>
                <c:pt idx="9785">
                  <c:v>489.3</c:v>
                </c:pt>
                <c:pt idx="9786">
                  <c:v>489.35</c:v>
                </c:pt>
                <c:pt idx="9787">
                  <c:v>489.4</c:v>
                </c:pt>
                <c:pt idx="9788">
                  <c:v>489.45</c:v>
                </c:pt>
                <c:pt idx="9789">
                  <c:v>489.5</c:v>
                </c:pt>
                <c:pt idx="9790">
                  <c:v>489.55</c:v>
                </c:pt>
                <c:pt idx="9791">
                  <c:v>489.6</c:v>
                </c:pt>
                <c:pt idx="9792">
                  <c:v>489.65</c:v>
                </c:pt>
                <c:pt idx="9793">
                  <c:v>489.7</c:v>
                </c:pt>
                <c:pt idx="9794">
                  <c:v>489.75</c:v>
                </c:pt>
                <c:pt idx="9795">
                  <c:v>489.8</c:v>
                </c:pt>
                <c:pt idx="9796">
                  <c:v>489.85</c:v>
                </c:pt>
                <c:pt idx="9797">
                  <c:v>489.9</c:v>
                </c:pt>
                <c:pt idx="9798">
                  <c:v>489.95</c:v>
                </c:pt>
                <c:pt idx="9799">
                  <c:v>490</c:v>
                </c:pt>
                <c:pt idx="9800">
                  <c:v>490.05</c:v>
                </c:pt>
                <c:pt idx="9801">
                  <c:v>490.1</c:v>
                </c:pt>
                <c:pt idx="9802">
                  <c:v>490.15</c:v>
                </c:pt>
                <c:pt idx="9803">
                  <c:v>490.2</c:v>
                </c:pt>
                <c:pt idx="9804">
                  <c:v>490.25</c:v>
                </c:pt>
                <c:pt idx="9805">
                  <c:v>490.3</c:v>
                </c:pt>
                <c:pt idx="9806">
                  <c:v>490.35</c:v>
                </c:pt>
                <c:pt idx="9807">
                  <c:v>490.4</c:v>
                </c:pt>
                <c:pt idx="9808">
                  <c:v>490.45</c:v>
                </c:pt>
                <c:pt idx="9809">
                  <c:v>490.5</c:v>
                </c:pt>
                <c:pt idx="9810">
                  <c:v>490.55</c:v>
                </c:pt>
                <c:pt idx="9811">
                  <c:v>490.6</c:v>
                </c:pt>
                <c:pt idx="9812">
                  <c:v>490.65</c:v>
                </c:pt>
                <c:pt idx="9813">
                  <c:v>490.7</c:v>
                </c:pt>
                <c:pt idx="9814">
                  <c:v>490.75</c:v>
                </c:pt>
                <c:pt idx="9815">
                  <c:v>490.8</c:v>
                </c:pt>
                <c:pt idx="9816">
                  <c:v>490.85</c:v>
                </c:pt>
                <c:pt idx="9817">
                  <c:v>490.9</c:v>
                </c:pt>
                <c:pt idx="9818">
                  <c:v>490.95</c:v>
                </c:pt>
                <c:pt idx="9819">
                  <c:v>491</c:v>
                </c:pt>
                <c:pt idx="9820">
                  <c:v>491.05</c:v>
                </c:pt>
                <c:pt idx="9821">
                  <c:v>491.1</c:v>
                </c:pt>
                <c:pt idx="9822">
                  <c:v>491.15</c:v>
                </c:pt>
                <c:pt idx="9823">
                  <c:v>491.2</c:v>
                </c:pt>
                <c:pt idx="9824">
                  <c:v>491.25</c:v>
                </c:pt>
                <c:pt idx="9825">
                  <c:v>491.3</c:v>
                </c:pt>
                <c:pt idx="9826">
                  <c:v>491.35</c:v>
                </c:pt>
                <c:pt idx="9827">
                  <c:v>491.4</c:v>
                </c:pt>
                <c:pt idx="9828">
                  <c:v>491.45</c:v>
                </c:pt>
                <c:pt idx="9829">
                  <c:v>491.5</c:v>
                </c:pt>
                <c:pt idx="9830">
                  <c:v>491.55</c:v>
                </c:pt>
                <c:pt idx="9831">
                  <c:v>491.6</c:v>
                </c:pt>
                <c:pt idx="9832">
                  <c:v>491.65</c:v>
                </c:pt>
                <c:pt idx="9833">
                  <c:v>491.7</c:v>
                </c:pt>
                <c:pt idx="9834">
                  <c:v>491.75</c:v>
                </c:pt>
                <c:pt idx="9835">
                  <c:v>491.8</c:v>
                </c:pt>
                <c:pt idx="9836">
                  <c:v>491.85</c:v>
                </c:pt>
                <c:pt idx="9837">
                  <c:v>491.9</c:v>
                </c:pt>
                <c:pt idx="9838">
                  <c:v>491.95</c:v>
                </c:pt>
                <c:pt idx="9839">
                  <c:v>492</c:v>
                </c:pt>
                <c:pt idx="9840">
                  <c:v>492.05</c:v>
                </c:pt>
                <c:pt idx="9841">
                  <c:v>492.1</c:v>
                </c:pt>
                <c:pt idx="9842">
                  <c:v>492.15</c:v>
                </c:pt>
                <c:pt idx="9843">
                  <c:v>492.2</c:v>
                </c:pt>
                <c:pt idx="9844">
                  <c:v>492.25</c:v>
                </c:pt>
                <c:pt idx="9845">
                  <c:v>492.3</c:v>
                </c:pt>
                <c:pt idx="9846">
                  <c:v>492.35</c:v>
                </c:pt>
                <c:pt idx="9847">
                  <c:v>492.4</c:v>
                </c:pt>
                <c:pt idx="9848">
                  <c:v>492.45</c:v>
                </c:pt>
                <c:pt idx="9849">
                  <c:v>492.5</c:v>
                </c:pt>
                <c:pt idx="9850">
                  <c:v>492.55</c:v>
                </c:pt>
                <c:pt idx="9851">
                  <c:v>492.6</c:v>
                </c:pt>
                <c:pt idx="9852">
                  <c:v>492.65</c:v>
                </c:pt>
                <c:pt idx="9853">
                  <c:v>492.7</c:v>
                </c:pt>
                <c:pt idx="9854">
                  <c:v>492.75</c:v>
                </c:pt>
                <c:pt idx="9855">
                  <c:v>492.8</c:v>
                </c:pt>
                <c:pt idx="9856">
                  <c:v>492.85</c:v>
                </c:pt>
                <c:pt idx="9857">
                  <c:v>492.9</c:v>
                </c:pt>
                <c:pt idx="9858">
                  <c:v>492.95</c:v>
                </c:pt>
                <c:pt idx="9859">
                  <c:v>493</c:v>
                </c:pt>
                <c:pt idx="9860">
                  <c:v>493.05</c:v>
                </c:pt>
                <c:pt idx="9861">
                  <c:v>493.1</c:v>
                </c:pt>
                <c:pt idx="9862">
                  <c:v>493.15</c:v>
                </c:pt>
                <c:pt idx="9863">
                  <c:v>493.2</c:v>
                </c:pt>
                <c:pt idx="9864">
                  <c:v>493.25</c:v>
                </c:pt>
                <c:pt idx="9865">
                  <c:v>493.3</c:v>
                </c:pt>
                <c:pt idx="9866">
                  <c:v>493.35</c:v>
                </c:pt>
                <c:pt idx="9867">
                  <c:v>493.4</c:v>
                </c:pt>
                <c:pt idx="9868">
                  <c:v>493.45</c:v>
                </c:pt>
                <c:pt idx="9869">
                  <c:v>493.5</c:v>
                </c:pt>
                <c:pt idx="9870">
                  <c:v>493.55</c:v>
                </c:pt>
                <c:pt idx="9871">
                  <c:v>493.6</c:v>
                </c:pt>
                <c:pt idx="9872">
                  <c:v>493.65</c:v>
                </c:pt>
                <c:pt idx="9873">
                  <c:v>493.7</c:v>
                </c:pt>
                <c:pt idx="9874">
                  <c:v>493.75</c:v>
                </c:pt>
                <c:pt idx="9875">
                  <c:v>493.8</c:v>
                </c:pt>
                <c:pt idx="9876">
                  <c:v>493.85</c:v>
                </c:pt>
                <c:pt idx="9877">
                  <c:v>493.9</c:v>
                </c:pt>
                <c:pt idx="9878">
                  <c:v>493.95</c:v>
                </c:pt>
                <c:pt idx="9879">
                  <c:v>494</c:v>
                </c:pt>
                <c:pt idx="9880">
                  <c:v>494.05</c:v>
                </c:pt>
                <c:pt idx="9881">
                  <c:v>494.1</c:v>
                </c:pt>
                <c:pt idx="9882">
                  <c:v>494.15</c:v>
                </c:pt>
                <c:pt idx="9883">
                  <c:v>494.2</c:v>
                </c:pt>
                <c:pt idx="9884">
                  <c:v>494.25</c:v>
                </c:pt>
                <c:pt idx="9885">
                  <c:v>494.3</c:v>
                </c:pt>
                <c:pt idx="9886">
                  <c:v>494.35</c:v>
                </c:pt>
                <c:pt idx="9887">
                  <c:v>494.4</c:v>
                </c:pt>
                <c:pt idx="9888">
                  <c:v>494.45</c:v>
                </c:pt>
                <c:pt idx="9889">
                  <c:v>494.5</c:v>
                </c:pt>
                <c:pt idx="9890">
                  <c:v>494.55</c:v>
                </c:pt>
                <c:pt idx="9891">
                  <c:v>494.6</c:v>
                </c:pt>
                <c:pt idx="9892">
                  <c:v>494.65</c:v>
                </c:pt>
                <c:pt idx="9893">
                  <c:v>494.7</c:v>
                </c:pt>
                <c:pt idx="9894">
                  <c:v>494.75</c:v>
                </c:pt>
                <c:pt idx="9895">
                  <c:v>494.8</c:v>
                </c:pt>
                <c:pt idx="9896">
                  <c:v>494.85</c:v>
                </c:pt>
                <c:pt idx="9897">
                  <c:v>494.9</c:v>
                </c:pt>
                <c:pt idx="9898">
                  <c:v>494.95</c:v>
                </c:pt>
                <c:pt idx="9899">
                  <c:v>495</c:v>
                </c:pt>
                <c:pt idx="9900">
                  <c:v>495.05</c:v>
                </c:pt>
                <c:pt idx="9901">
                  <c:v>495.1</c:v>
                </c:pt>
                <c:pt idx="9902">
                  <c:v>495.15</c:v>
                </c:pt>
                <c:pt idx="9903">
                  <c:v>495.2</c:v>
                </c:pt>
                <c:pt idx="9904">
                  <c:v>495.25</c:v>
                </c:pt>
                <c:pt idx="9905">
                  <c:v>495.3</c:v>
                </c:pt>
                <c:pt idx="9906">
                  <c:v>495.35</c:v>
                </c:pt>
                <c:pt idx="9907">
                  <c:v>495.4</c:v>
                </c:pt>
                <c:pt idx="9908">
                  <c:v>495.45</c:v>
                </c:pt>
                <c:pt idx="9909">
                  <c:v>495.5</c:v>
                </c:pt>
                <c:pt idx="9910">
                  <c:v>495.55</c:v>
                </c:pt>
                <c:pt idx="9911">
                  <c:v>495.6</c:v>
                </c:pt>
                <c:pt idx="9912">
                  <c:v>495.65</c:v>
                </c:pt>
                <c:pt idx="9913">
                  <c:v>495.7</c:v>
                </c:pt>
                <c:pt idx="9914">
                  <c:v>495.75</c:v>
                </c:pt>
                <c:pt idx="9915">
                  <c:v>495.8</c:v>
                </c:pt>
                <c:pt idx="9916">
                  <c:v>495.85</c:v>
                </c:pt>
                <c:pt idx="9917">
                  <c:v>495.9</c:v>
                </c:pt>
                <c:pt idx="9918">
                  <c:v>495.95</c:v>
                </c:pt>
                <c:pt idx="9919">
                  <c:v>496</c:v>
                </c:pt>
                <c:pt idx="9920">
                  <c:v>496.05</c:v>
                </c:pt>
                <c:pt idx="9921">
                  <c:v>496.1</c:v>
                </c:pt>
                <c:pt idx="9922">
                  <c:v>496.15</c:v>
                </c:pt>
                <c:pt idx="9923">
                  <c:v>496.2</c:v>
                </c:pt>
                <c:pt idx="9924">
                  <c:v>496.25</c:v>
                </c:pt>
                <c:pt idx="9925">
                  <c:v>496.3</c:v>
                </c:pt>
                <c:pt idx="9926">
                  <c:v>496.35</c:v>
                </c:pt>
                <c:pt idx="9927">
                  <c:v>496.4</c:v>
                </c:pt>
                <c:pt idx="9928">
                  <c:v>496.45</c:v>
                </c:pt>
                <c:pt idx="9929">
                  <c:v>496.5</c:v>
                </c:pt>
                <c:pt idx="9930">
                  <c:v>496.55</c:v>
                </c:pt>
                <c:pt idx="9931">
                  <c:v>496.6</c:v>
                </c:pt>
                <c:pt idx="9932">
                  <c:v>496.65</c:v>
                </c:pt>
                <c:pt idx="9933">
                  <c:v>496.7</c:v>
                </c:pt>
                <c:pt idx="9934">
                  <c:v>496.75</c:v>
                </c:pt>
                <c:pt idx="9935">
                  <c:v>496.8</c:v>
                </c:pt>
                <c:pt idx="9936">
                  <c:v>496.85</c:v>
                </c:pt>
                <c:pt idx="9937">
                  <c:v>496.9</c:v>
                </c:pt>
                <c:pt idx="9938">
                  <c:v>496.95</c:v>
                </c:pt>
                <c:pt idx="9939">
                  <c:v>497</c:v>
                </c:pt>
                <c:pt idx="9940">
                  <c:v>497.05</c:v>
                </c:pt>
                <c:pt idx="9941">
                  <c:v>497.1</c:v>
                </c:pt>
                <c:pt idx="9942">
                  <c:v>497.15</c:v>
                </c:pt>
                <c:pt idx="9943">
                  <c:v>497.2</c:v>
                </c:pt>
                <c:pt idx="9944">
                  <c:v>497.25</c:v>
                </c:pt>
                <c:pt idx="9945">
                  <c:v>497.3</c:v>
                </c:pt>
                <c:pt idx="9946">
                  <c:v>497.35</c:v>
                </c:pt>
                <c:pt idx="9947">
                  <c:v>497.4</c:v>
                </c:pt>
                <c:pt idx="9948">
                  <c:v>497.45</c:v>
                </c:pt>
                <c:pt idx="9949">
                  <c:v>497.5</c:v>
                </c:pt>
                <c:pt idx="9950">
                  <c:v>497.55</c:v>
                </c:pt>
                <c:pt idx="9951">
                  <c:v>497.6</c:v>
                </c:pt>
                <c:pt idx="9952">
                  <c:v>497.65</c:v>
                </c:pt>
                <c:pt idx="9953">
                  <c:v>497.7</c:v>
                </c:pt>
                <c:pt idx="9954">
                  <c:v>497.75</c:v>
                </c:pt>
                <c:pt idx="9955">
                  <c:v>497.8</c:v>
                </c:pt>
                <c:pt idx="9956">
                  <c:v>497.85</c:v>
                </c:pt>
                <c:pt idx="9957">
                  <c:v>497.9</c:v>
                </c:pt>
                <c:pt idx="9958">
                  <c:v>497.95</c:v>
                </c:pt>
                <c:pt idx="9959">
                  <c:v>498</c:v>
                </c:pt>
                <c:pt idx="9960">
                  <c:v>498.05</c:v>
                </c:pt>
                <c:pt idx="9961">
                  <c:v>498.1</c:v>
                </c:pt>
                <c:pt idx="9962">
                  <c:v>498.15</c:v>
                </c:pt>
                <c:pt idx="9963">
                  <c:v>498.2</c:v>
                </c:pt>
                <c:pt idx="9964">
                  <c:v>498.25</c:v>
                </c:pt>
                <c:pt idx="9965">
                  <c:v>498.3</c:v>
                </c:pt>
                <c:pt idx="9966">
                  <c:v>498.35</c:v>
                </c:pt>
                <c:pt idx="9967">
                  <c:v>498.4</c:v>
                </c:pt>
                <c:pt idx="9968">
                  <c:v>498.45</c:v>
                </c:pt>
                <c:pt idx="9969">
                  <c:v>498.5</c:v>
                </c:pt>
                <c:pt idx="9970">
                  <c:v>498.55</c:v>
                </c:pt>
                <c:pt idx="9971">
                  <c:v>498.6</c:v>
                </c:pt>
                <c:pt idx="9972">
                  <c:v>498.65</c:v>
                </c:pt>
                <c:pt idx="9973">
                  <c:v>498.7</c:v>
                </c:pt>
                <c:pt idx="9974">
                  <c:v>498.75</c:v>
                </c:pt>
                <c:pt idx="9975">
                  <c:v>498.8</c:v>
                </c:pt>
                <c:pt idx="9976">
                  <c:v>498.85</c:v>
                </c:pt>
                <c:pt idx="9977">
                  <c:v>498.9</c:v>
                </c:pt>
                <c:pt idx="9978">
                  <c:v>498.95</c:v>
                </c:pt>
                <c:pt idx="9979">
                  <c:v>499</c:v>
                </c:pt>
                <c:pt idx="9980">
                  <c:v>499.05</c:v>
                </c:pt>
                <c:pt idx="9981">
                  <c:v>499.1</c:v>
                </c:pt>
                <c:pt idx="9982">
                  <c:v>499.15</c:v>
                </c:pt>
                <c:pt idx="9983">
                  <c:v>499.2</c:v>
                </c:pt>
                <c:pt idx="9984">
                  <c:v>499.25</c:v>
                </c:pt>
                <c:pt idx="9985">
                  <c:v>499.3</c:v>
                </c:pt>
                <c:pt idx="9986">
                  <c:v>499.35</c:v>
                </c:pt>
                <c:pt idx="9987">
                  <c:v>499.4</c:v>
                </c:pt>
                <c:pt idx="9988">
                  <c:v>499.45</c:v>
                </c:pt>
                <c:pt idx="9989">
                  <c:v>499.5</c:v>
                </c:pt>
                <c:pt idx="9990">
                  <c:v>499.55</c:v>
                </c:pt>
                <c:pt idx="9991">
                  <c:v>499.6</c:v>
                </c:pt>
                <c:pt idx="9992">
                  <c:v>499.65</c:v>
                </c:pt>
                <c:pt idx="9993">
                  <c:v>499.7</c:v>
                </c:pt>
                <c:pt idx="9994">
                  <c:v>499.75</c:v>
                </c:pt>
                <c:pt idx="9995">
                  <c:v>499.8</c:v>
                </c:pt>
                <c:pt idx="9996">
                  <c:v>499.85</c:v>
                </c:pt>
                <c:pt idx="9997">
                  <c:v>499.9</c:v>
                </c:pt>
                <c:pt idx="9998">
                  <c:v>499.95</c:v>
                </c:pt>
                <c:pt idx="9999">
                  <c:v>500</c:v>
                </c:pt>
              </c:numCache>
            </c:numRef>
          </c:cat>
          <c:val>
            <c:numRef>
              <c:f>'實測 KB_50ms 0104'!$AB$3:$AB$10002</c:f>
              <c:numCache>
                <c:formatCode>0.00E+00</c:formatCode>
                <c:ptCount val="10000"/>
                <c:pt idx="0">
                  <c:v>8.0000000000000002E-3</c:v>
                </c:pt>
                <c:pt idx="1">
                  <c:v>8.0000000000000002E-3</c:v>
                </c:pt>
                <c:pt idx="2">
                  <c:v>8.0000000000000002E-3</c:v>
                </c:pt>
                <c:pt idx="3">
                  <c:v>8.0000000000000002E-3</c:v>
                </c:pt>
                <c:pt idx="4">
                  <c:v>8.0000000000000002E-3</c:v>
                </c:pt>
                <c:pt idx="5">
                  <c:v>8.0000000000000002E-3</c:v>
                </c:pt>
                <c:pt idx="6">
                  <c:v>1.04E-2</c:v>
                </c:pt>
                <c:pt idx="7">
                  <c:v>1.12E-2</c:v>
                </c:pt>
                <c:pt idx="8">
                  <c:v>1.5599999999999999E-2</c:v>
                </c:pt>
                <c:pt idx="9">
                  <c:v>1.6800000000000002E-2</c:v>
                </c:pt>
                <c:pt idx="10">
                  <c:v>1.7999999999999999E-2</c:v>
                </c:pt>
                <c:pt idx="11">
                  <c:v>1.7999999999999999E-2</c:v>
                </c:pt>
                <c:pt idx="12">
                  <c:v>1.9200000000000002E-2</c:v>
                </c:pt>
                <c:pt idx="13">
                  <c:v>1.4000000000000002E-2</c:v>
                </c:pt>
                <c:pt idx="14">
                  <c:v>1.1600000000000001E-2</c:v>
                </c:pt>
                <c:pt idx="15">
                  <c:v>1.4799999999999999E-2</c:v>
                </c:pt>
                <c:pt idx="16">
                  <c:v>1.7599999999999998E-2</c:v>
                </c:pt>
                <c:pt idx="17">
                  <c:v>1.3600000000000001E-2</c:v>
                </c:pt>
                <c:pt idx="18">
                  <c:v>1.0800000000000001E-2</c:v>
                </c:pt>
                <c:pt idx="19">
                  <c:v>9.6000000000000009E-3</c:v>
                </c:pt>
                <c:pt idx="20">
                  <c:v>9.1999999999999998E-3</c:v>
                </c:pt>
                <c:pt idx="21">
                  <c:v>8.4000000000000012E-3</c:v>
                </c:pt>
                <c:pt idx="22">
                  <c:v>8.4000000000000012E-3</c:v>
                </c:pt>
                <c:pt idx="23">
                  <c:v>8.0000000000000002E-3</c:v>
                </c:pt>
                <c:pt idx="24">
                  <c:v>7.6E-3</c:v>
                </c:pt>
                <c:pt idx="25">
                  <c:v>7.6E-3</c:v>
                </c:pt>
                <c:pt idx="26">
                  <c:v>8.4000000000000012E-3</c:v>
                </c:pt>
                <c:pt idx="27">
                  <c:v>7.6E-3</c:v>
                </c:pt>
                <c:pt idx="28">
                  <c:v>8.7999999999999988E-3</c:v>
                </c:pt>
                <c:pt idx="29">
                  <c:v>8.4000000000000012E-3</c:v>
                </c:pt>
                <c:pt idx="30">
                  <c:v>8.4000000000000012E-3</c:v>
                </c:pt>
                <c:pt idx="31">
                  <c:v>8.4000000000000012E-3</c:v>
                </c:pt>
                <c:pt idx="32">
                  <c:v>8.0000000000000002E-3</c:v>
                </c:pt>
                <c:pt idx="33">
                  <c:v>8.0000000000000002E-3</c:v>
                </c:pt>
                <c:pt idx="34">
                  <c:v>8.4000000000000012E-3</c:v>
                </c:pt>
                <c:pt idx="35">
                  <c:v>8.0000000000000002E-3</c:v>
                </c:pt>
                <c:pt idx="36">
                  <c:v>7.6E-3</c:v>
                </c:pt>
                <c:pt idx="37">
                  <c:v>7.6E-3</c:v>
                </c:pt>
                <c:pt idx="38">
                  <c:v>7.6E-3</c:v>
                </c:pt>
                <c:pt idx="39">
                  <c:v>8.4000000000000012E-3</c:v>
                </c:pt>
                <c:pt idx="40">
                  <c:v>8.7999999999999988E-3</c:v>
                </c:pt>
                <c:pt idx="41">
                  <c:v>8.4000000000000012E-3</c:v>
                </c:pt>
                <c:pt idx="42">
                  <c:v>8.4000000000000012E-3</c:v>
                </c:pt>
                <c:pt idx="43">
                  <c:v>8.7999999999999988E-3</c:v>
                </c:pt>
                <c:pt idx="44">
                  <c:v>8.0000000000000002E-3</c:v>
                </c:pt>
                <c:pt idx="45">
                  <c:v>8.0000000000000002E-3</c:v>
                </c:pt>
                <c:pt idx="46">
                  <c:v>8.0000000000000002E-3</c:v>
                </c:pt>
                <c:pt idx="47">
                  <c:v>8.0000000000000002E-3</c:v>
                </c:pt>
                <c:pt idx="48">
                  <c:v>8.4000000000000012E-3</c:v>
                </c:pt>
                <c:pt idx="49">
                  <c:v>9.1999999999999998E-3</c:v>
                </c:pt>
                <c:pt idx="50">
                  <c:v>8.4000000000000012E-3</c:v>
                </c:pt>
                <c:pt idx="51">
                  <c:v>8.4000000000000012E-3</c:v>
                </c:pt>
                <c:pt idx="52">
                  <c:v>8.7999999999999988E-3</c:v>
                </c:pt>
                <c:pt idx="53">
                  <c:v>8.0000000000000002E-3</c:v>
                </c:pt>
                <c:pt idx="54">
                  <c:v>8.0000000000000002E-3</c:v>
                </c:pt>
                <c:pt idx="55">
                  <c:v>8.0000000000000002E-3</c:v>
                </c:pt>
                <c:pt idx="56">
                  <c:v>8.0000000000000002E-3</c:v>
                </c:pt>
                <c:pt idx="57">
                  <c:v>8.7999999999999988E-3</c:v>
                </c:pt>
                <c:pt idx="58">
                  <c:v>8.7999999999999988E-3</c:v>
                </c:pt>
                <c:pt idx="59">
                  <c:v>8.0000000000000002E-3</c:v>
                </c:pt>
                <c:pt idx="60">
                  <c:v>8.0000000000000002E-3</c:v>
                </c:pt>
                <c:pt idx="61">
                  <c:v>8.0000000000000002E-3</c:v>
                </c:pt>
                <c:pt idx="62">
                  <c:v>8.0000000000000002E-3</c:v>
                </c:pt>
                <c:pt idx="63">
                  <c:v>8.0000000000000002E-3</c:v>
                </c:pt>
                <c:pt idx="64">
                  <c:v>8.4000000000000012E-3</c:v>
                </c:pt>
                <c:pt idx="65">
                  <c:v>8.0000000000000002E-3</c:v>
                </c:pt>
                <c:pt idx="66">
                  <c:v>8.0000000000000002E-3</c:v>
                </c:pt>
                <c:pt idx="67">
                  <c:v>8.0000000000000002E-3</c:v>
                </c:pt>
                <c:pt idx="68">
                  <c:v>8.4000000000000012E-3</c:v>
                </c:pt>
                <c:pt idx="69">
                  <c:v>8.4000000000000012E-3</c:v>
                </c:pt>
                <c:pt idx="70">
                  <c:v>8.4000000000000012E-3</c:v>
                </c:pt>
                <c:pt idx="71">
                  <c:v>7.6E-3</c:v>
                </c:pt>
                <c:pt idx="72">
                  <c:v>8.7999999999999988E-3</c:v>
                </c:pt>
                <c:pt idx="73">
                  <c:v>8.7999999999999988E-3</c:v>
                </c:pt>
                <c:pt idx="74">
                  <c:v>8.0000000000000002E-3</c:v>
                </c:pt>
                <c:pt idx="75">
                  <c:v>8.7999999999999988E-3</c:v>
                </c:pt>
                <c:pt idx="76">
                  <c:v>8.7999999999999988E-3</c:v>
                </c:pt>
                <c:pt idx="77">
                  <c:v>8.0000000000000002E-3</c:v>
                </c:pt>
                <c:pt idx="78">
                  <c:v>8.7999999999999988E-3</c:v>
                </c:pt>
                <c:pt idx="79">
                  <c:v>8.0000000000000002E-3</c:v>
                </c:pt>
                <c:pt idx="80">
                  <c:v>8.7999999999999988E-3</c:v>
                </c:pt>
                <c:pt idx="81">
                  <c:v>8.4000000000000012E-3</c:v>
                </c:pt>
                <c:pt idx="82">
                  <c:v>8.4000000000000012E-3</c:v>
                </c:pt>
                <c:pt idx="83">
                  <c:v>8.4000000000000012E-3</c:v>
                </c:pt>
                <c:pt idx="84">
                  <c:v>8.0000000000000002E-3</c:v>
                </c:pt>
                <c:pt idx="85">
                  <c:v>8.0000000000000002E-3</c:v>
                </c:pt>
                <c:pt idx="86">
                  <c:v>8.0000000000000002E-3</c:v>
                </c:pt>
                <c:pt idx="87">
                  <c:v>8.4000000000000012E-3</c:v>
                </c:pt>
                <c:pt idx="88">
                  <c:v>8.4000000000000012E-3</c:v>
                </c:pt>
                <c:pt idx="89">
                  <c:v>7.6E-3</c:v>
                </c:pt>
                <c:pt idx="90">
                  <c:v>8.4000000000000012E-3</c:v>
                </c:pt>
                <c:pt idx="91">
                  <c:v>7.6E-3</c:v>
                </c:pt>
                <c:pt idx="92">
                  <c:v>8.7999999999999988E-3</c:v>
                </c:pt>
                <c:pt idx="93">
                  <c:v>8.7999999999999988E-3</c:v>
                </c:pt>
                <c:pt idx="94">
                  <c:v>8.7999999999999988E-3</c:v>
                </c:pt>
                <c:pt idx="95">
                  <c:v>8.4000000000000012E-3</c:v>
                </c:pt>
                <c:pt idx="96">
                  <c:v>7.6E-3</c:v>
                </c:pt>
                <c:pt idx="97">
                  <c:v>8.4000000000000012E-3</c:v>
                </c:pt>
                <c:pt idx="98">
                  <c:v>7.6E-3</c:v>
                </c:pt>
                <c:pt idx="99">
                  <c:v>7.6E-3</c:v>
                </c:pt>
                <c:pt idx="100">
                  <c:v>8.4000000000000012E-3</c:v>
                </c:pt>
                <c:pt idx="101">
                  <c:v>8.4000000000000012E-3</c:v>
                </c:pt>
                <c:pt idx="102">
                  <c:v>8.4000000000000012E-3</c:v>
                </c:pt>
                <c:pt idx="103">
                  <c:v>8.4000000000000012E-3</c:v>
                </c:pt>
                <c:pt idx="104">
                  <c:v>8.0000000000000002E-3</c:v>
                </c:pt>
                <c:pt idx="105">
                  <c:v>8.0000000000000002E-3</c:v>
                </c:pt>
                <c:pt idx="106">
                  <c:v>8.0000000000000002E-3</c:v>
                </c:pt>
                <c:pt idx="107">
                  <c:v>8.0000000000000002E-3</c:v>
                </c:pt>
                <c:pt idx="108">
                  <c:v>8.4000000000000012E-3</c:v>
                </c:pt>
                <c:pt idx="109">
                  <c:v>8.4000000000000012E-3</c:v>
                </c:pt>
                <c:pt idx="110">
                  <c:v>8.7999999999999988E-3</c:v>
                </c:pt>
                <c:pt idx="111">
                  <c:v>8.4000000000000012E-3</c:v>
                </c:pt>
                <c:pt idx="112">
                  <c:v>8.0000000000000002E-3</c:v>
                </c:pt>
                <c:pt idx="113">
                  <c:v>8.0000000000000002E-3</c:v>
                </c:pt>
                <c:pt idx="114">
                  <c:v>8.0000000000000002E-3</c:v>
                </c:pt>
                <c:pt idx="115">
                  <c:v>8.4000000000000012E-3</c:v>
                </c:pt>
                <c:pt idx="116">
                  <c:v>8.4000000000000012E-3</c:v>
                </c:pt>
                <c:pt idx="117">
                  <c:v>8.4000000000000012E-3</c:v>
                </c:pt>
                <c:pt idx="118">
                  <c:v>8.4000000000000012E-3</c:v>
                </c:pt>
                <c:pt idx="119">
                  <c:v>8.4000000000000012E-3</c:v>
                </c:pt>
                <c:pt idx="120">
                  <c:v>6.0000000000000001E-3</c:v>
                </c:pt>
                <c:pt idx="121">
                  <c:v>5.5999999999999999E-3</c:v>
                </c:pt>
                <c:pt idx="122">
                  <c:v>4.8000000000000004E-3</c:v>
                </c:pt>
                <c:pt idx="123">
                  <c:v>4.3999999999999994E-3</c:v>
                </c:pt>
                <c:pt idx="124">
                  <c:v>2.4000000000000002E-3</c:v>
                </c:pt>
                <c:pt idx="125">
                  <c:v>1.2000000000000001E-3</c:v>
                </c:pt>
                <c:pt idx="126">
                  <c:v>1.2000000000000001E-3</c:v>
                </c:pt>
                <c:pt idx="127">
                  <c:v>4.0000000000000002E-4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4.0000000000000002E-4</c:v>
                </c:pt>
                <c:pt idx="133">
                  <c:v>4.0000000000000002E-4</c:v>
                </c:pt>
                <c:pt idx="134">
                  <c:v>4.0000000000000002E-4</c:v>
                </c:pt>
                <c:pt idx="135">
                  <c:v>4.0000000000000002E-4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4.0000000000000002E-4</c:v>
                </c:pt>
                <c:pt idx="141">
                  <c:v>4.0000000000000002E-4</c:v>
                </c:pt>
                <c:pt idx="142">
                  <c:v>4.0000000000000002E-4</c:v>
                </c:pt>
                <c:pt idx="143">
                  <c:v>4.0000000000000002E-4</c:v>
                </c:pt>
                <c:pt idx="144">
                  <c:v>4.0000000000000002E-4</c:v>
                </c:pt>
                <c:pt idx="145">
                  <c:v>4.0000000000000002E-4</c:v>
                </c:pt>
                <c:pt idx="146">
                  <c:v>4.0000000000000002E-4</c:v>
                </c:pt>
                <c:pt idx="147">
                  <c:v>4.0000000000000002E-4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4.0000000000000002E-4</c:v>
                </c:pt>
                <c:pt idx="157">
                  <c:v>4.0000000000000002E-4</c:v>
                </c:pt>
                <c:pt idx="158">
                  <c:v>4.0000000000000002E-4</c:v>
                </c:pt>
                <c:pt idx="159">
                  <c:v>4.0000000000000002E-4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4.0000000000000002E-4</c:v>
                </c:pt>
                <c:pt idx="173">
                  <c:v>4.0000000000000002E-4</c:v>
                </c:pt>
                <c:pt idx="174">
                  <c:v>4.0000000000000002E-4</c:v>
                </c:pt>
                <c:pt idx="175">
                  <c:v>4.0000000000000002E-4</c:v>
                </c:pt>
                <c:pt idx="176">
                  <c:v>4.0000000000000002E-4</c:v>
                </c:pt>
                <c:pt idx="177">
                  <c:v>4.0000000000000002E-4</c:v>
                </c:pt>
                <c:pt idx="178">
                  <c:v>4.0000000000000002E-4</c:v>
                </c:pt>
                <c:pt idx="179">
                  <c:v>4.0000000000000002E-4</c:v>
                </c:pt>
                <c:pt idx="180">
                  <c:v>4.0000000000000002E-4</c:v>
                </c:pt>
                <c:pt idx="181">
                  <c:v>4.0000000000000002E-4</c:v>
                </c:pt>
                <c:pt idx="182">
                  <c:v>4.0000000000000002E-4</c:v>
                </c:pt>
                <c:pt idx="183">
                  <c:v>4.0000000000000002E-4</c:v>
                </c:pt>
                <c:pt idx="184">
                  <c:v>4.0000000000000002E-4</c:v>
                </c:pt>
                <c:pt idx="185">
                  <c:v>4.0000000000000002E-4</c:v>
                </c:pt>
                <c:pt idx="186">
                  <c:v>4.0000000000000002E-4</c:v>
                </c:pt>
                <c:pt idx="187">
                  <c:v>4.0000000000000002E-4</c:v>
                </c:pt>
                <c:pt idx="188">
                  <c:v>4.0000000000000002E-4</c:v>
                </c:pt>
                <c:pt idx="189">
                  <c:v>4.0000000000000002E-4</c:v>
                </c:pt>
                <c:pt idx="190">
                  <c:v>4.0000000000000002E-4</c:v>
                </c:pt>
                <c:pt idx="191">
                  <c:v>4.0000000000000002E-4</c:v>
                </c:pt>
                <c:pt idx="192">
                  <c:v>4.0000000000000002E-4</c:v>
                </c:pt>
                <c:pt idx="193">
                  <c:v>4.0000000000000002E-4</c:v>
                </c:pt>
                <c:pt idx="194">
                  <c:v>4.0000000000000002E-4</c:v>
                </c:pt>
                <c:pt idx="195">
                  <c:v>4.0000000000000002E-4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4.0000000000000002E-4</c:v>
                </c:pt>
                <c:pt idx="201">
                  <c:v>4.0000000000000002E-4</c:v>
                </c:pt>
                <c:pt idx="202">
                  <c:v>4.0000000000000002E-4</c:v>
                </c:pt>
                <c:pt idx="203">
                  <c:v>4.0000000000000002E-4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4.0000000000000002E-4</c:v>
                </c:pt>
                <c:pt idx="209">
                  <c:v>4.0000000000000002E-4</c:v>
                </c:pt>
                <c:pt idx="210">
                  <c:v>4.0000000000000002E-4</c:v>
                </c:pt>
                <c:pt idx="211">
                  <c:v>4.0000000000000002E-4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4.0000000000000002E-4</c:v>
                </c:pt>
                <c:pt idx="217">
                  <c:v>4.0000000000000002E-4</c:v>
                </c:pt>
                <c:pt idx="218">
                  <c:v>4.0000000000000002E-4</c:v>
                </c:pt>
                <c:pt idx="219">
                  <c:v>4.0000000000000002E-4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4.0000000000000002E-4</c:v>
                </c:pt>
                <c:pt idx="233">
                  <c:v>4.0000000000000002E-4</c:v>
                </c:pt>
                <c:pt idx="234">
                  <c:v>4.0000000000000002E-4</c:v>
                </c:pt>
                <c:pt idx="235">
                  <c:v>4.0000000000000002E-4</c:v>
                </c:pt>
                <c:pt idx="236">
                  <c:v>4.0000000000000002E-4</c:v>
                </c:pt>
                <c:pt idx="237">
                  <c:v>4.0000000000000002E-4</c:v>
                </c:pt>
                <c:pt idx="238">
                  <c:v>4.0000000000000002E-4</c:v>
                </c:pt>
                <c:pt idx="239">
                  <c:v>4.0000000000000002E-4</c:v>
                </c:pt>
                <c:pt idx="240">
                  <c:v>4.0000000000000002E-4</c:v>
                </c:pt>
                <c:pt idx="241">
                  <c:v>4.0000000000000002E-4</c:v>
                </c:pt>
                <c:pt idx="242">
                  <c:v>4.0000000000000002E-4</c:v>
                </c:pt>
                <c:pt idx="243">
                  <c:v>4.0000000000000002E-4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4.0000000000000002E-4</c:v>
                </c:pt>
                <c:pt idx="249">
                  <c:v>4.0000000000000002E-4</c:v>
                </c:pt>
                <c:pt idx="250">
                  <c:v>4.0000000000000002E-4</c:v>
                </c:pt>
                <c:pt idx="251">
                  <c:v>4.0000000000000002E-4</c:v>
                </c:pt>
                <c:pt idx="252">
                  <c:v>4.0000000000000002E-4</c:v>
                </c:pt>
                <c:pt idx="253">
                  <c:v>4.0000000000000002E-4</c:v>
                </c:pt>
                <c:pt idx="254">
                  <c:v>4.0000000000000002E-4</c:v>
                </c:pt>
                <c:pt idx="255">
                  <c:v>4.0000000000000002E-4</c:v>
                </c:pt>
                <c:pt idx="256">
                  <c:v>4.0000000000000002E-4</c:v>
                </c:pt>
                <c:pt idx="257">
                  <c:v>4.0000000000000002E-4</c:v>
                </c:pt>
                <c:pt idx="258">
                  <c:v>4.0000000000000002E-4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4.0000000000000002E-4</c:v>
                </c:pt>
                <c:pt idx="289">
                  <c:v>4.0000000000000002E-4</c:v>
                </c:pt>
                <c:pt idx="290">
                  <c:v>4.0000000000000002E-4</c:v>
                </c:pt>
                <c:pt idx="291">
                  <c:v>4.0000000000000002E-4</c:v>
                </c:pt>
                <c:pt idx="292">
                  <c:v>4.0000000000000002E-4</c:v>
                </c:pt>
                <c:pt idx="293">
                  <c:v>4.0000000000000002E-4</c:v>
                </c:pt>
                <c:pt idx="294">
                  <c:v>4.0000000000000002E-4</c:v>
                </c:pt>
                <c:pt idx="295">
                  <c:v>4.0000000000000002E-4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4.0000000000000002E-4</c:v>
                </c:pt>
                <c:pt idx="309">
                  <c:v>4.0000000000000002E-4</c:v>
                </c:pt>
                <c:pt idx="310">
                  <c:v>4.0000000000000002E-4</c:v>
                </c:pt>
                <c:pt idx="311">
                  <c:v>4.0000000000000002E-4</c:v>
                </c:pt>
                <c:pt idx="312">
                  <c:v>4.0000000000000002E-4</c:v>
                </c:pt>
                <c:pt idx="313">
                  <c:v>4.0000000000000002E-4</c:v>
                </c:pt>
                <c:pt idx="314">
                  <c:v>4.0000000000000002E-4</c:v>
                </c:pt>
                <c:pt idx="315">
                  <c:v>4.0000000000000002E-4</c:v>
                </c:pt>
                <c:pt idx="316">
                  <c:v>4.0000000000000002E-4</c:v>
                </c:pt>
                <c:pt idx="317">
                  <c:v>4.0000000000000002E-4</c:v>
                </c:pt>
                <c:pt idx="318">
                  <c:v>4.0000000000000002E-4</c:v>
                </c:pt>
                <c:pt idx="319">
                  <c:v>4.0000000000000002E-4</c:v>
                </c:pt>
                <c:pt idx="320">
                  <c:v>4.0000000000000002E-4</c:v>
                </c:pt>
                <c:pt idx="321">
                  <c:v>4.0000000000000002E-4</c:v>
                </c:pt>
                <c:pt idx="322">
                  <c:v>4.0000000000000002E-4</c:v>
                </c:pt>
                <c:pt idx="323">
                  <c:v>4.0000000000000002E-4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4.0000000000000002E-4</c:v>
                </c:pt>
                <c:pt idx="337">
                  <c:v>4.0000000000000002E-4</c:v>
                </c:pt>
                <c:pt idx="338">
                  <c:v>4.0000000000000002E-4</c:v>
                </c:pt>
                <c:pt idx="339">
                  <c:v>4.0000000000000002E-4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4.0000000000000002E-4</c:v>
                </c:pt>
                <c:pt idx="349">
                  <c:v>4.0000000000000002E-4</c:v>
                </c:pt>
                <c:pt idx="350">
                  <c:v>4.0000000000000002E-4</c:v>
                </c:pt>
                <c:pt idx="351">
                  <c:v>4.0000000000000002E-4</c:v>
                </c:pt>
                <c:pt idx="352">
                  <c:v>4.0000000000000002E-4</c:v>
                </c:pt>
                <c:pt idx="353">
                  <c:v>4.0000000000000002E-4</c:v>
                </c:pt>
                <c:pt idx="354">
                  <c:v>4.0000000000000002E-4</c:v>
                </c:pt>
                <c:pt idx="355">
                  <c:v>4.0000000000000002E-4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4.0000000000000002E-4</c:v>
                </c:pt>
                <c:pt idx="361">
                  <c:v>4.0000000000000002E-4</c:v>
                </c:pt>
                <c:pt idx="362">
                  <c:v>4.0000000000000002E-4</c:v>
                </c:pt>
                <c:pt idx="363">
                  <c:v>4.0000000000000002E-4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4.0000000000000002E-4</c:v>
                </c:pt>
                <c:pt idx="373">
                  <c:v>4.0000000000000002E-4</c:v>
                </c:pt>
                <c:pt idx="374">
                  <c:v>4.0000000000000002E-4</c:v>
                </c:pt>
                <c:pt idx="375">
                  <c:v>4.0000000000000002E-4</c:v>
                </c:pt>
                <c:pt idx="376">
                  <c:v>4.0000000000000002E-4</c:v>
                </c:pt>
                <c:pt idx="377">
                  <c:v>4.0000000000000002E-4</c:v>
                </c:pt>
                <c:pt idx="378">
                  <c:v>4.0000000000000002E-4</c:v>
                </c:pt>
                <c:pt idx="379">
                  <c:v>4.0000000000000002E-4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4.0000000000000002E-4</c:v>
                </c:pt>
                <c:pt idx="389">
                  <c:v>4.0000000000000002E-4</c:v>
                </c:pt>
                <c:pt idx="390">
                  <c:v>4.0000000000000002E-4</c:v>
                </c:pt>
                <c:pt idx="391">
                  <c:v>4.0000000000000002E-4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4.0000000000000002E-4</c:v>
                </c:pt>
                <c:pt idx="405">
                  <c:v>4.0000000000000002E-4</c:v>
                </c:pt>
                <c:pt idx="406">
                  <c:v>4.0000000000000002E-4</c:v>
                </c:pt>
                <c:pt idx="407">
                  <c:v>4.0000000000000002E-4</c:v>
                </c:pt>
                <c:pt idx="408">
                  <c:v>4.0000000000000002E-4</c:v>
                </c:pt>
                <c:pt idx="409">
                  <c:v>4.0000000000000002E-4</c:v>
                </c:pt>
                <c:pt idx="410">
                  <c:v>4.0000000000000002E-4</c:v>
                </c:pt>
                <c:pt idx="411">
                  <c:v>4.0000000000000002E-4</c:v>
                </c:pt>
                <c:pt idx="412">
                  <c:v>4.0000000000000002E-4</c:v>
                </c:pt>
                <c:pt idx="413">
                  <c:v>4.0000000000000002E-4</c:v>
                </c:pt>
                <c:pt idx="414">
                  <c:v>4.0000000000000002E-4</c:v>
                </c:pt>
                <c:pt idx="415">
                  <c:v>4.0000000000000002E-4</c:v>
                </c:pt>
                <c:pt idx="416">
                  <c:v>4.0000000000000002E-4</c:v>
                </c:pt>
                <c:pt idx="417">
                  <c:v>4.0000000000000002E-4</c:v>
                </c:pt>
                <c:pt idx="418">
                  <c:v>4.0000000000000002E-4</c:v>
                </c:pt>
                <c:pt idx="419">
                  <c:v>4.0000000000000002E-4</c:v>
                </c:pt>
                <c:pt idx="420">
                  <c:v>4.0000000000000002E-4</c:v>
                </c:pt>
                <c:pt idx="421">
                  <c:v>4.0000000000000002E-4</c:v>
                </c:pt>
                <c:pt idx="422">
                  <c:v>4.0000000000000002E-4</c:v>
                </c:pt>
                <c:pt idx="423">
                  <c:v>4.0000000000000002E-4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4.0000000000000002E-4</c:v>
                </c:pt>
                <c:pt idx="437">
                  <c:v>4.0000000000000002E-4</c:v>
                </c:pt>
                <c:pt idx="438">
                  <c:v>4.0000000000000002E-4</c:v>
                </c:pt>
                <c:pt idx="439">
                  <c:v>4.0000000000000002E-4</c:v>
                </c:pt>
                <c:pt idx="440">
                  <c:v>4.0000000000000002E-4</c:v>
                </c:pt>
                <c:pt idx="441">
                  <c:v>4.0000000000000002E-4</c:v>
                </c:pt>
                <c:pt idx="442">
                  <c:v>4.0000000000000002E-4</c:v>
                </c:pt>
                <c:pt idx="443">
                  <c:v>4.0000000000000002E-4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4.0000000000000002E-4</c:v>
                </c:pt>
                <c:pt idx="449">
                  <c:v>4.0000000000000002E-4</c:v>
                </c:pt>
                <c:pt idx="450">
                  <c:v>4.0000000000000002E-4</c:v>
                </c:pt>
                <c:pt idx="451">
                  <c:v>4.0000000000000002E-4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4.0000000000000002E-4</c:v>
                </c:pt>
                <c:pt idx="461">
                  <c:v>4.0000000000000002E-4</c:v>
                </c:pt>
                <c:pt idx="462">
                  <c:v>4.0000000000000002E-4</c:v>
                </c:pt>
                <c:pt idx="463">
                  <c:v>4.0000000000000002E-4</c:v>
                </c:pt>
                <c:pt idx="464">
                  <c:v>4.0000000000000002E-4</c:v>
                </c:pt>
                <c:pt idx="465">
                  <c:v>4.0000000000000002E-4</c:v>
                </c:pt>
                <c:pt idx="466">
                  <c:v>4.0000000000000002E-4</c:v>
                </c:pt>
                <c:pt idx="467">
                  <c:v>4.0000000000000002E-4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4.0000000000000002E-4</c:v>
                </c:pt>
                <c:pt idx="481">
                  <c:v>4.0000000000000002E-4</c:v>
                </c:pt>
                <c:pt idx="482">
                  <c:v>4.0000000000000002E-4</c:v>
                </c:pt>
                <c:pt idx="483">
                  <c:v>4.0000000000000002E-4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4.0000000000000002E-4</c:v>
                </c:pt>
                <c:pt idx="493">
                  <c:v>4.0000000000000002E-4</c:v>
                </c:pt>
                <c:pt idx="494">
                  <c:v>4.0000000000000002E-4</c:v>
                </c:pt>
                <c:pt idx="495">
                  <c:v>4.0000000000000002E-4</c:v>
                </c:pt>
                <c:pt idx="496">
                  <c:v>4.0000000000000002E-4</c:v>
                </c:pt>
                <c:pt idx="497">
                  <c:v>4.0000000000000002E-4</c:v>
                </c:pt>
                <c:pt idx="498">
                  <c:v>4.0000000000000002E-4</c:v>
                </c:pt>
                <c:pt idx="499">
                  <c:v>4.0000000000000002E-4</c:v>
                </c:pt>
                <c:pt idx="500">
                  <c:v>4.0000000000000002E-4</c:v>
                </c:pt>
                <c:pt idx="501">
                  <c:v>4.0000000000000002E-4</c:v>
                </c:pt>
                <c:pt idx="502">
                  <c:v>4.0000000000000002E-4</c:v>
                </c:pt>
                <c:pt idx="503">
                  <c:v>4.0000000000000002E-4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4.0000000000000002E-4</c:v>
                </c:pt>
                <c:pt idx="513">
                  <c:v>4.0000000000000002E-4</c:v>
                </c:pt>
                <c:pt idx="514">
                  <c:v>4.0000000000000002E-4</c:v>
                </c:pt>
                <c:pt idx="515">
                  <c:v>4.0000000000000002E-4</c:v>
                </c:pt>
                <c:pt idx="516">
                  <c:v>4.0000000000000002E-4</c:v>
                </c:pt>
                <c:pt idx="517">
                  <c:v>4.0000000000000002E-4</c:v>
                </c:pt>
                <c:pt idx="518">
                  <c:v>4.0000000000000002E-4</c:v>
                </c:pt>
                <c:pt idx="519">
                  <c:v>4.0000000000000002E-4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4.0000000000000002E-4</c:v>
                </c:pt>
                <c:pt idx="525">
                  <c:v>4.0000000000000002E-4</c:v>
                </c:pt>
                <c:pt idx="526">
                  <c:v>4.0000000000000002E-4</c:v>
                </c:pt>
                <c:pt idx="527">
                  <c:v>4.0000000000000002E-4</c:v>
                </c:pt>
                <c:pt idx="528">
                  <c:v>4.0000000000000002E-4</c:v>
                </c:pt>
                <c:pt idx="529">
                  <c:v>4.0000000000000002E-4</c:v>
                </c:pt>
                <c:pt idx="530">
                  <c:v>4.0000000000000002E-4</c:v>
                </c:pt>
                <c:pt idx="531">
                  <c:v>4.0000000000000002E-4</c:v>
                </c:pt>
                <c:pt idx="532">
                  <c:v>4.0000000000000002E-4</c:v>
                </c:pt>
                <c:pt idx="533">
                  <c:v>4.0000000000000002E-4</c:v>
                </c:pt>
                <c:pt idx="534">
                  <c:v>4.0000000000000002E-4</c:v>
                </c:pt>
                <c:pt idx="535">
                  <c:v>4.0000000000000002E-4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4.0000000000000002E-4</c:v>
                </c:pt>
                <c:pt idx="545">
                  <c:v>4.0000000000000002E-4</c:v>
                </c:pt>
                <c:pt idx="546">
                  <c:v>4.0000000000000002E-4</c:v>
                </c:pt>
                <c:pt idx="547">
                  <c:v>4.0000000000000002E-4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4.0000000000000002E-4</c:v>
                </c:pt>
                <c:pt idx="553">
                  <c:v>4.0000000000000002E-4</c:v>
                </c:pt>
                <c:pt idx="554">
                  <c:v>4.0000000000000002E-4</c:v>
                </c:pt>
                <c:pt idx="555">
                  <c:v>4.0000000000000002E-4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4.0000000000000002E-4</c:v>
                </c:pt>
                <c:pt idx="569">
                  <c:v>4.0000000000000002E-4</c:v>
                </c:pt>
                <c:pt idx="570">
                  <c:v>4.0000000000000002E-4</c:v>
                </c:pt>
                <c:pt idx="571">
                  <c:v>4.0000000000000002E-4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4.0000000000000002E-4</c:v>
                </c:pt>
                <c:pt idx="577">
                  <c:v>4.0000000000000002E-4</c:v>
                </c:pt>
                <c:pt idx="578">
                  <c:v>4.0000000000000002E-4</c:v>
                </c:pt>
                <c:pt idx="579">
                  <c:v>4.0000000000000002E-4</c:v>
                </c:pt>
                <c:pt idx="580">
                  <c:v>4.0000000000000002E-4</c:v>
                </c:pt>
                <c:pt idx="581">
                  <c:v>4.0000000000000002E-4</c:v>
                </c:pt>
                <c:pt idx="582">
                  <c:v>4.0000000000000002E-4</c:v>
                </c:pt>
                <c:pt idx="583">
                  <c:v>4.0000000000000002E-4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4.0000000000000002E-4</c:v>
                </c:pt>
                <c:pt idx="589">
                  <c:v>4.0000000000000002E-4</c:v>
                </c:pt>
                <c:pt idx="590">
                  <c:v>4.0000000000000002E-4</c:v>
                </c:pt>
                <c:pt idx="591">
                  <c:v>4.0000000000000002E-4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4.0000000000000002E-4</c:v>
                </c:pt>
                <c:pt idx="601">
                  <c:v>4.0000000000000002E-4</c:v>
                </c:pt>
                <c:pt idx="602">
                  <c:v>4.0000000000000002E-4</c:v>
                </c:pt>
                <c:pt idx="603">
                  <c:v>4.0000000000000002E-4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4.0000000000000002E-4</c:v>
                </c:pt>
                <c:pt idx="625">
                  <c:v>4.0000000000000002E-4</c:v>
                </c:pt>
                <c:pt idx="626">
                  <c:v>4.0000000000000002E-4</c:v>
                </c:pt>
                <c:pt idx="627">
                  <c:v>4.0000000000000002E-4</c:v>
                </c:pt>
                <c:pt idx="628">
                  <c:v>4.0000000000000002E-4</c:v>
                </c:pt>
                <c:pt idx="629">
                  <c:v>4.0000000000000002E-4</c:v>
                </c:pt>
                <c:pt idx="630">
                  <c:v>4.0000000000000002E-4</c:v>
                </c:pt>
                <c:pt idx="631">
                  <c:v>4.0000000000000002E-4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4.0000000000000002E-4</c:v>
                </c:pt>
                <c:pt idx="661">
                  <c:v>4.0000000000000002E-4</c:v>
                </c:pt>
                <c:pt idx="662">
                  <c:v>4.0000000000000002E-4</c:v>
                </c:pt>
                <c:pt idx="663">
                  <c:v>4.0000000000000002E-4</c:v>
                </c:pt>
                <c:pt idx="664">
                  <c:v>4.0000000000000002E-4</c:v>
                </c:pt>
                <c:pt idx="665">
                  <c:v>4.0000000000000002E-4</c:v>
                </c:pt>
                <c:pt idx="666">
                  <c:v>4.0000000000000002E-4</c:v>
                </c:pt>
                <c:pt idx="667">
                  <c:v>4.0000000000000002E-4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4.0000000000000002E-4</c:v>
                </c:pt>
                <c:pt idx="677">
                  <c:v>4.0000000000000002E-4</c:v>
                </c:pt>
                <c:pt idx="678">
                  <c:v>4.0000000000000002E-4</c:v>
                </c:pt>
                <c:pt idx="679">
                  <c:v>4.0000000000000002E-4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4.0000000000000002E-4</c:v>
                </c:pt>
                <c:pt idx="685">
                  <c:v>4.0000000000000002E-4</c:v>
                </c:pt>
                <c:pt idx="686">
                  <c:v>4.0000000000000002E-4</c:v>
                </c:pt>
                <c:pt idx="687">
                  <c:v>4.0000000000000002E-4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4.0000000000000002E-4</c:v>
                </c:pt>
                <c:pt idx="693">
                  <c:v>4.0000000000000002E-4</c:v>
                </c:pt>
                <c:pt idx="694">
                  <c:v>4.0000000000000002E-4</c:v>
                </c:pt>
                <c:pt idx="695">
                  <c:v>4.0000000000000002E-4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4.0000000000000002E-4</c:v>
                </c:pt>
                <c:pt idx="701">
                  <c:v>4.0000000000000002E-4</c:v>
                </c:pt>
                <c:pt idx="702">
                  <c:v>4.0000000000000002E-4</c:v>
                </c:pt>
                <c:pt idx="703">
                  <c:v>4.0000000000000002E-4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4.0000000000000002E-4</c:v>
                </c:pt>
                <c:pt idx="713">
                  <c:v>4.0000000000000002E-4</c:v>
                </c:pt>
                <c:pt idx="714">
                  <c:v>4.0000000000000002E-4</c:v>
                </c:pt>
                <c:pt idx="715">
                  <c:v>4.0000000000000002E-4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4.0000000000000002E-4</c:v>
                </c:pt>
                <c:pt idx="733">
                  <c:v>4.0000000000000002E-4</c:v>
                </c:pt>
                <c:pt idx="734">
                  <c:v>4.0000000000000002E-4</c:v>
                </c:pt>
                <c:pt idx="735">
                  <c:v>4.0000000000000002E-4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4.0000000000000002E-4</c:v>
                </c:pt>
                <c:pt idx="741">
                  <c:v>4.0000000000000002E-4</c:v>
                </c:pt>
                <c:pt idx="742">
                  <c:v>4.0000000000000002E-4</c:v>
                </c:pt>
                <c:pt idx="743">
                  <c:v>4.0000000000000002E-4</c:v>
                </c:pt>
                <c:pt idx="744">
                  <c:v>4.0000000000000002E-4</c:v>
                </c:pt>
                <c:pt idx="745">
                  <c:v>4.0000000000000002E-4</c:v>
                </c:pt>
                <c:pt idx="746">
                  <c:v>4.0000000000000002E-4</c:v>
                </c:pt>
                <c:pt idx="747">
                  <c:v>4.0000000000000002E-4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4.0000000000000002E-4</c:v>
                </c:pt>
                <c:pt idx="769">
                  <c:v>4.0000000000000002E-4</c:v>
                </c:pt>
                <c:pt idx="770">
                  <c:v>4.0000000000000002E-4</c:v>
                </c:pt>
                <c:pt idx="771">
                  <c:v>4.0000000000000002E-4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4.0000000000000002E-4</c:v>
                </c:pt>
                <c:pt idx="777">
                  <c:v>4.0000000000000002E-4</c:v>
                </c:pt>
                <c:pt idx="778">
                  <c:v>4.0000000000000002E-4</c:v>
                </c:pt>
                <c:pt idx="779">
                  <c:v>4.0000000000000002E-4</c:v>
                </c:pt>
                <c:pt idx="780">
                  <c:v>4.0000000000000002E-4</c:v>
                </c:pt>
                <c:pt idx="781">
                  <c:v>4.0000000000000002E-4</c:v>
                </c:pt>
                <c:pt idx="782">
                  <c:v>4.0000000000000002E-4</c:v>
                </c:pt>
                <c:pt idx="783">
                  <c:v>4.0000000000000002E-4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4.0000000000000002E-4</c:v>
                </c:pt>
                <c:pt idx="805">
                  <c:v>4.0000000000000002E-4</c:v>
                </c:pt>
                <c:pt idx="806">
                  <c:v>4.0000000000000002E-4</c:v>
                </c:pt>
                <c:pt idx="807">
                  <c:v>4.0000000000000002E-4</c:v>
                </c:pt>
                <c:pt idx="808">
                  <c:v>4.0000000000000002E-4</c:v>
                </c:pt>
                <c:pt idx="809">
                  <c:v>4.0000000000000002E-4</c:v>
                </c:pt>
                <c:pt idx="810">
                  <c:v>4.0000000000000002E-4</c:v>
                </c:pt>
                <c:pt idx="811">
                  <c:v>4.0000000000000002E-4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4.0000000000000002E-4</c:v>
                </c:pt>
                <c:pt idx="821">
                  <c:v>4.0000000000000002E-4</c:v>
                </c:pt>
                <c:pt idx="822">
                  <c:v>4.0000000000000002E-4</c:v>
                </c:pt>
                <c:pt idx="823">
                  <c:v>4.0000000000000002E-4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4.0000000000000002E-4</c:v>
                </c:pt>
                <c:pt idx="829">
                  <c:v>4.0000000000000002E-4</c:v>
                </c:pt>
                <c:pt idx="830">
                  <c:v>4.0000000000000002E-4</c:v>
                </c:pt>
                <c:pt idx="831">
                  <c:v>4.0000000000000002E-4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4.0000000000000002E-4</c:v>
                </c:pt>
                <c:pt idx="841">
                  <c:v>4.0000000000000002E-4</c:v>
                </c:pt>
                <c:pt idx="842">
                  <c:v>4.0000000000000002E-4</c:v>
                </c:pt>
                <c:pt idx="843">
                  <c:v>4.0000000000000002E-4</c:v>
                </c:pt>
                <c:pt idx="844">
                  <c:v>4.0000000000000002E-4</c:v>
                </c:pt>
                <c:pt idx="845">
                  <c:v>4.0000000000000002E-4</c:v>
                </c:pt>
                <c:pt idx="846">
                  <c:v>4.0000000000000002E-4</c:v>
                </c:pt>
                <c:pt idx="847">
                  <c:v>4.0000000000000002E-4</c:v>
                </c:pt>
                <c:pt idx="848">
                  <c:v>4.0000000000000002E-4</c:v>
                </c:pt>
                <c:pt idx="849">
                  <c:v>4.0000000000000002E-4</c:v>
                </c:pt>
                <c:pt idx="850">
                  <c:v>4.0000000000000002E-4</c:v>
                </c:pt>
                <c:pt idx="851">
                  <c:v>4.0000000000000002E-4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4.0000000000000002E-4</c:v>
                </c:pt>
                <c:pt idx="857">
                  <c:v>4.0000000000000002E-4</c:v>
                </c:pt>
                <c:pt idx="858">
                  <c:v>4.0000000000000002E-4</c:v>
                </c:pt>
                <c:pt idx="859">
                  <c:v>4.0000000000000002E-4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4.0000000000000002E-4</c:v>
                </c:pt>
                <c:pt idx="865">
                  <c:v>4.0000000000000002E-4</c:v>
                </c:pt>
                <c:pt idx="866">
                  <c:v>4.0000000000000002E-4</c:v>
                </c:pt>
                <c:pt idx="867">
                  <c:v>4.0000000000000002E-4</c:v>
                </c:pt>
                <c:pt idx="868">
                  <c:v>4.0000000000000002E-4</c:v>
                </c:pt>
                <c:pt idx="869">
                  <c:v>4.0000000000000002E-4</c:v>
                </c:pt>
                <c:pt idx="870">
                  <c:v>4.0000000000000002E-4</c:v>
                </c:pt>
                <c:pt idx="871">
                  <c:v>4.0000000000000002E-4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4.0000000000000002E-4</c:v>
                </c:pt>
                <c:pt idx="885">
                  <c:v>4.0000000000000002E-4</c:v>
                </c:pt>
                <c:pt idx="886">
                  <c:v>4.0000000000000002E-4</c:v>
                </c:pt>
                <c:pt idx="887">
                  <c:v>4.0000000000000002E-4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4.0000000000000002E-4</c:v>
                </c:pt>
                <c:pt idx="893">
                  <c:v>4.0000000000000002E-4</c:v>
                </c:pt>
                <c:pt idx="894">
                  <c:v>4.0000000000000002E-4</c:v>
                </c:pt>
                <c:pt idx="895">
                  <c:v>4.0000000000000002E-4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4.0000000000000002E-4</c:v>
                </c:pt>
                <c:pt idx="901">
                  <c:v>4.0000000000000002E-4</c:v>
                </c:pt>
                <c:pt idx="902">
                  <c:v>4.0000000000000002E-4</c:v>
                </c:pt>
                <c:pt idx="903">
                  <c:v>4.0000000000000002E-4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4.0000000000000002E-4</c:v>
                </c:pt>
                <c:pt idx="921">
                  <c:v>4.0000000000000002E-4</c:v>
                </c:pt>
                <c:pt idx="922">
                  <c:v>4.0000000000000002E-4</c:v>
                </c:pt>
                <c:pt idx="923">
                  <c:v>4.0000000000000002E-4</c:v>
                </c:pt>
                <c:pt idx="924">
                  <c:v>4.0000000000000002E-4</c:v>
                </c:pt>
                <c:pt idx="925">
                  <c:v>4.0000000000000002E-4</c:v>
                </c:pt>
                <c:pt idx="926">
                  <c:v>4.0000000000000002E-4</c:v>
                </c:pt>
                <c:pt idx="927">
                  <c:v>4.0000000000000002E-4</c:v>
                </c:pt>
                <c:pt idx="928">
                  <c:v>4.0000000000000002E-4</c:v>
                </c:pt>
                <c:pt idx="929">
                  <c:v>4.0000000000000002E-4</c:v>
                </c:pt>
                <c:pt idx="930">
                  <c:v>4.0000000000000002E-4</c:v>
                </c:pt>
                <c:pt idx="931">
                  <c:v>4.0000000000000002E-4</c:v>
                </c:pt>
                <c:pt idx="932">
                  <c:v>4.0000000000000002E-4</c:v>
                </c:pt>
                <c:pt idx="933">
                  <c:v>4.0000000000000002E-4</c:v>
                </c:pt>
                <c:pt idx="934">
                  <c:v>4.0000000000000002E-4</c:v>
                </c:pt>
                <c:pt idx="935">
                  <c:v>4.0000000000000002E-4</c:v>
                </c:pt>
                <c:pt idx="936">
                  <c:v>4.0000000000000002E-4</c:v>
                </c:pt>
                <c:pt idx="937">
                  <c:v>4.0000000000000002E-4</c:v>
                </c:pt>
                <c:pt idx="938">
                  <c:v>4.0000000000000002E-4</c:v>
                </c:pt>
                <c:pt idx="939">
                  <c:v>4.0000000000000002E-4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4.0000000000000002E-4</c:v>
                </c:pt>
                <c:pt idx="949">
                  <c:v>4.0000000000000002E-4</c:v>
                </c:pt>
                <c:pt idx="950">
                  <c:v>4.0000000000000002E-4</c:v>
                </c:pt>
                <c:pt idx="951">
                  <c:v>4.0000000000000002E-4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4.0000000000000002E-4</c:v>
                </c:pt>
                <c:pt idx="957">
                  <c:v>4.0000000000000002E-4</c:v>
                </c:pt>
                <c:pt idx="958">
                  <c:v>4.0000000000000002E-4</c:v>
                </c:pt>
                <c:pt idx="959">
                  <c:v>4.0000000000000002E-4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4.0000000000000002E-4</c:v>
                </c:pt>
                <c:pt idx="981">
                  <c:v>4.0000000000000002E-4</c:v>
                </c:pt>
                <c:pt idx="982">
                  <c:v>4.0000000000000002E-4</c:v>
                </c:pt>
                <c:pt idx="983">
                  <c:v>4.0000000000000002E-4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4.0000000000000002E-4</c:v>
                </c:pt>
                <c:pt idx="989">
                  <c:v>4.0000000000000002E-4</c:v>
                </c:pt>
                <c:pt idx="990">
                  <c:v>4.0000000000000002E-4</c:v>
                </c:pt>
                <c:pt idx="991">
                  <c:v>4.0000000000000002E-4</c:v>
                </c:pt>
                <c:pt idx="992">
                  <c:v>1.2000000000000001E-3</c:v>
                </c:pt>
                <c:pt idx="993">
                  <c:v>3.2000000000000002E-3</c:v>
                </c:pt>
                <c:pt idx="994">
                  <c:v>5.1999999999999998E-3</c:v>
                </c:pt>
                <c:pt idx="995">
                  <c:v>6.0000000000000001E-3</c:v>
                </c:pt>
                <c:pt idx="996">
                  <c:v>5.5999999999999999E-3</c:v>
                </c:pt>
                <c:pt idx="997">
                  <c:v>5.1999999999999998E-3</c:v>
                </c:pt>
                <c:pt idx="998">
                  <c:v>5.1999999999999998E-3</c:v>
                </c:pt>
                <c:pt idx="999">
                  <c:v>6.4000000000000003E-3</c:v>
                </c:pt>
                <c:pt idx="1000">
                  <c:v>7.6E-3</c:v>
                </c:pt>
                <c:pt idx="1001">
                  <c:v>8.4000000000000012E-3</c:v>
                </c:pt>
                <c:pt idx="1002">
                  <c:v>8.4000000000000012E-3</c:v>
                </c:pt>
                <c:pt idx="1003">
                  <c:v>8.4000000000000012E-3</c:v>
                </c:pt>
                <c:pt idx="1004">
                  <c:v>7.6E-3</c:v>
                </c:pt>
                <c:pt idx="1005">
                  <c:v>7.6E-3</c:v>
                </c:pt>
                <c:pt idx="1006">
                  <c:v>9.6000000000000009E-3</c:v>
                </c:pt>
                <c:pt idx="1007">
                  <c:v>1.04E-2</c:v>
                </c:pt>
                <c:pt idx="1008">
                  <c:v>1.5599999999999999E-2</c:v>
                </c:pt>
                <c:pt idx="1009">
                  <c:v>1.7599999999999998E-2</c:v>
                </c:pt>
                <c:pt idx="1010">
                  <c:v>1.8800000000000001E-2</c:v>
                </c:pt>
                <c:pt idx="1011">
                  <c:v>1.7999999999999999E-2</c:v>
                </c:pt>
                <c:pt idx="1012">
                  <c:v>1.24E-2</c:v>
                </c:pt>
                <c:pt idx="1013">
                  <c:v>1.04E-2</c:v>
                </c:pt>
                <c:pt idx="1014">
                  <c:v>1.52E-2</c:v>
                </c:pt>
                <c:pt idx="1015">
                  <c:v>1.72E-2</c:v>
                </c:pt>
                <c:pt idx="1016">
                  <c:v>1.7599999999999998E-2</c:v>
                </c:pt>
                <c:pt idx="1017">
                  <c:v>1.7599999999999998E-2</c:v>
                </c:pt>
                <c:pt idx="1018">
                  <c:v>1.84E-2</c:v>
                </c:pt>
                <c:pt idx="1019">
                  <c:v>1.84E-2</c:v>
                </c:pt>
                <c:pt idx="1020">
                  <c:v>1.4799999999999999E-2</c:v>
                </c:pt>
                <c:pt idx="1021">
                  <c:v>1.0800000000000001E-2</c:v>
                </c:pt>
                <c:pt idx="1022">
                  <c:v>1.5599999999999999E-2</c:v>
                </c:pt>
                <c:pt idx="1023">
                  <c:v>1.6800000000000002E-2</c:v>
                </c:pt>
                <c:pt idx="1024">
                  <c:v>1.6800000000000002E-2</c:v>
                </c:pt>
                <c:pt idx="1025">
                  <c:v>1.2E-2</c:v>
                </c:pt>
                <c:pt idx="1026">
                  <c:v>0.01</c:v>
                </c:pt>
                <c:pt idx="1027">
                  <c:v>9.6000000000000009E-3</c:v>
                </c:pt>
                <c:pt idx="1028">
                  <c:v>8.7999999999999988E-3</c:v>
                </c:pt>
                <c:pt idx="1029">
                  <c:v>8.7999999999999988E-3</c:v>
                </c:pt>
                <c:pt idx="1030">
                  <c:v>8.7999999999999988E-3</c:v>
                </c:pt>
                <c:pt idx="1031">
                  <c:v>8.7999999999999988E-3</c:v>
                </c:pt>
                <c:pt idx="1032">
                  <c:v>8.4000000000000012E-3</c:v>
                </c:pt>
                <c:pt idx="1033">
                  <c:v>8.4000000000000012E-3</c:v>
                </c:pt>
                <c:pt idx="1034">
                  <c:v>8.0000000000000002E-3</c:v>
                </c:pt>
                <c:pt idx="1035">
                  <c:v>8.0000000000000002E-3</c:v>
                </c:pt>
                <c:pt idx="1036">
                  <c:v>7.6E-3</c:v>
                </c:pt>
                <c:pt idx="1037">
                  <c:v>8.4000000000000012E-3</c:v>
                </c:pt>
                <c:pt idx="1038">
                  <c:v>8.4000000000000012E-3</c:v>
                </c:pt>
                <c:pt idx="1039">
                  <c:v>8.4000000000000012E-3</c:v>
                </c:pt>
                <c:pt idx="1040">
                  <c:v>8.4000000000000012E-3</c:v>
                </c:pt>
                <c:pt idx="1041">
                  <c:v>8.4000000000000012E-3</c:v>
                </c:pt>
                <c:pt idx="1042">
                  <c:v>8.4000000000000012E-3</c:v>
                </c:pt>
                <c:pt idx="1043">
                  <c:v>8.4000000000000012E-3</c:v>
                </c:pt>
                <c:pt idx="1044">
                  <c:v>8.4000000000000012E-3</c:v>
                </c:pt>
                <c:pt idx="1045">
                  <c:v>7.6E-3</c:v>
                </c:pt>
                <c:pt idx="1046">
                  <c:v>8.4000000000000012E-3</c:v>
                </c:pt>
                <c:pt idx="1047">
                  <c:v>8.4000000000000012E-3</c:v>
                </c:pt>
                <c:pt idx="1048">
                  <c:v>8.7999999999999988E-3</c:v>
                </c:pt>
                <c:pt idx="1049">
                  <c:v>8.7999999999999988E-3</c:v>
                </c:pt>
                <c:pt idx="1050">
                  <c:v>8.7999999999999988E-3</c:v>
                </c:pt>
                <c:pt idx="1051">
                  <c:v>8.7999999999999988E-3</c:v>
                </c:pt>
                <c:pt idx="1052">
                  <c:v>6.4000000000000003E-3</c:v>
                </c:pt>
                <c:pt idx="1053">
                  <c:v>5.5999999999999999E-3</c:v>
                </c:pt>
                <c:pt idx="1054">
                  <c:v>5.5999999999999999E-3</c:v>
                </c:pt>
                <c:pt idx="1055">
                  <c:v>4.3999999999999994E-3</c:v>
                </c:pt>
                <c:pt idx="1056">
                  <c:v>2E-3</c:v>
                </c:pt>
                <c:pt idx="1057">
                  <c:v>1.2000000000000001E-3</c:v>
                </c:pt>
                <c:pt idx="1058">
                  <c:v>8.0000000000000004E-4</c:v>
                </c:pt>
                <c:pt idx="1059">
                  <c:v>0</c:v>
                </c:pt>
                <c:pt idx="1060">
                  <c:v>4.0000000000000002E-4</c:v>
                </c:pt>
                <c:pt idx="1061">
                  <c:v>4.0000000000000002E-4</c:v>
                </c:pt>
                <c:pt idx="1062">
                  <c:v>4.0000000000000002E-4</c:v>
                </c:pt>
                <c:pt idx="1063">
                  <c:v>4.0000000000000002E-4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4.0000000000000002E-4</c:v>
                </c:pt>
                <c:pt idx="1069">
                  <c:v>4.0000000000000002E-4</c:v>
                </c:pt>
                <c:pt idx="1070">
                  <c:v>4.0000000000000002E-4</c:v>
                </c:pt>
                <c:pt idx="1071">
                  <c:v>4.0000000000000002E-4</c:v>
                </c:pt>
                <c:pt idx="1072">
                  <c:v>4.0000000000000002E-4</c:v>
                </c:pt>
                <c:pt idx="1073">
                  <c:v>4.0000000000000002E-4</c:v>
                </c:pt>
                <c:pt idx="1074">
                  <c:v>4.0000000000000002E-4</c:v>
                </c:pt>
                <c:pt idx="1075">
                  <c:v>4.0000000000000002E-4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4.0000000000000002E-4</c:v>
                </c:pt>
                <c:pt idx="1081">
                  <c:v>4.0000000000000002E-4</c:v>
                </c:pt>
                <c:pt idx="1082">
                  <c:v>4.0000000000000002E-4</c:v>
                </c:pt>
                <c:pt idx="1083">
                  <c:v>4.0000000000000002E-4</c:v>
                </c:pt>
                <c:pt idx="1084">
                  <c:v>4.0000000000000002E-4</c:v>
                </c:pt>
                <c:pt idx="1085">
                  <c:v>4.0000000000000002E-4</c:v>
                </c:pt>
                <c:pt idx="1086">
                  <c:v>4.0000000000000002E-4</c:v>
                </c:pt>
                <c:pt idx="1087">
                  <c:v>4.0000000000000002E-4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4.0000000000000002E-4</c:v>
                </c:pt>
                <c:pt idx="1097">
                  <c:v>4.0000000000000002E-4</c:v>
                </c:pt>
                <c:pt idx="1098">
                  <c:v>4.0000000000000002E-4</c:v>
                </c:pt>
                <c:pt idx="1099">
                  <c:v>4.0000000000000002E-4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4.0000000000000002E-4</c:v>
                </c:pt>
                <c:pt idx="1105">
                  <c:v>4.0000000000000002E-4</c:v>
                </c:pt>
                <c:pt idx="1106">
                  <c:v>4.0000000000000002E-4</c:v>
                </c:pt>
                <c:pt idx="1107">
                  <c:v>4.0000000000000002E-4</c:v>
                </c:pt>
                <c:pt idx="1108">
                  <c:v>4.0000000000000002E-4</c:v>
                </c:pt>
                <c:pt idx="1109">
                  <c:v>4.0000000000000002E-4</c:v>
                </c:pt>
                <c:pt idx="1110">
                  <c:v>4.0000000000000002E-4</c:v>
                </c:pt>
                <c:pt idx="1111">
                  <c:v>4.0000000000000002E-4</c:v>
                </c:pt>
                <c:pt idx="1112">
                  <c:v>4.0000000000000002E-4</c:v>
                </c:pt>
                <c:pt idx="1113">
                  <c:v>4.0000000000000002E-4</c:v>
                </c:pt>
                <c:pt idx="1114">
                  <c:v>4.0000000000000002E-4</c:v>
                </c:pt>
                <c:pt idx="1115">
                  <c:v>4.0000000000000002E-4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4.0000000000000002E-4</c:v>
                </c:pt>
                <c:pt idx="1121">
                  <c:v>4.0000000000000002E-4</c:v>
                </c:pt>
                <c:pt idx="1122">
                  <c:v>4.0000000000000002E-4</c:v>
                </c:pt>
                <c:pt idx="1123">
                  <c:v>4.0000000000000002E-4</c:v>
                </c:pt>
                <c:pt idx="1124">
                  <c:v>4.0000000000000002E-4</c:v>
                </c:pt>
                <c:pt idx="1125">
                  <c:v>4.0000000000000002E-4</c:v>
                </c:pt>
                <c:pt idx="1126">
                  <c:v>4.0000000000000002E-4</c:v>
                </c:pt>
                <c:pt idx="1127">
                  <c:v>4.0000000000000002E-4</c:v>
                </c:pt>
                <c:pt idx="1128">
                  <c:v>4.0000000000000002E-4</c:v>
                </c:pt>
                <c:pt idx="1129">
                  <c:v>4.0000000000000002E-4</c:v>
                </c:pt>
                <c:pt idx="1130">
                  <c:v>4.0000000000000002E-4</c:v>
                </c:pt>
                <c:pt idx="1131">
                  <c:v>4.0000000000000002E-4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4.0000000000000002E-4</c:v>
                </c:pt>
                <c:pt idx="1137">
                  <c:v>4.0000000000000002E-4</c:v>
                </c:pt>
                <c:pt idx="1138">
                  <c:v>4.0000000000000002E-4</c:v>
                </c:pt>
                <c:pt idx="1139">
                  <c:v>4.0000000000000002E-4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4.0000000000000002E-4</c:v>
                </c:pt>
                <c:pt idx="1153">
                  <c:v>4.0000000000000002E-4</c:v>
                </c:pt>
                <c:pt idx="1154">
                  <c:v>4.0000000000000002E-4</c:v>
                </c:pt>
                <c:pt idx="1155">
                  <c:v>4.0000000000000002E-4</c:v>
                </c:pt>
                <c:pt idx="1156">
                  <c:v>4.0000000000000002E-4</c:v>
                </c:pt>
                <c:pt idx="1157">
                  <c:v>4.0000000000000002E-4</c:v>
                </c:pt>
                <c:pt idx="1158">
                  <c:v>4.0000000000000002E-4</c:v>
                </c:pt>
                <c:pt idx="1159">
                  <c:v>4.0000000000000002E-4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4.0000000000000002E-4</c:v>
                </c:pt>
                <c:pt idx="1165">
                  <c:v>4.0000000000000002E-4</c:v>
                </c:pt>
                <c:pt idx="1166">
                  <c:v>4.0000000000000002E-4</c:v>
                </c:pt>
                <c:pt idx="1167">
                  <c:v>4.0000000000000002E-4</c:v>
                </c:pt>
                <c:pt idx="1168">
                  <c:v>4.0000000000000002E-4</c:v>
                </c:pt>
                <c:pt idx="1169">
                  <c:v>4.0000000000000002E-4</c:v>
                </c:pt>
                <c:pt idx="1170">
                  <c:v>4.0000000000000002E-4</c:v>
                </c:pt>
                <c:pt idx="1171">
                  <c:v>4.0000000000000002E-4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4.0000000000000002E-4</c:v>
                </c:pt>
                <c:pt idx="1181">
                  <c:v>4.0000000000000002E-4</c:v>
                </c:pt>
                <c:pt idx="1182">
                  <c:v>4.0000000000000002E-4</c:v>
                </c:pt>
                <c:pt idx="1183">
                  <c:v>4.0000000000000002E-4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4.0000000000000002E-4</c:v>
                </c:pt>
                <c:pt idx="1189">
                  <c:v>4.0000000000000002E-4</c:v>
                </c:pt>
                <c:pt idx="1190">
                  <c:v>4.0000000000000002E-4</c:v>
                </c:pt>
                <c:pt idx="1191">
                  <c:v>4.0000000000000002E-4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4.0000000000000002E-4</c:v>
                </c:pt>
                <c:pt idx="1201">
                  <c:v>4.0000000000000002E-4</c:v>
                </c:pt>
                <c:pt idx="1202">
                  <c:v>4.0000000000000002E-4</c:v>
                </c:pt>
                <c:pt idx="1203">
                  <c:v>4.0000000000000002E-4</c:v>
                </c:pt>
                <c:pt idx="1204">
                  <c:v>4.0000000000000002E-4</c:v>
                </c:pt>
                <c:pt idx="1205">
                  <c:v>4.0000000000000002E-4</c:v>
                </c:pt>
                <c:pt idx="1206">
                  <c:v>4.0000000000000002E-4</c:v>
                </c:pt>
                <c:pt idx="1207">
                  <c:v>4.0000000000000002E-4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4.0000000000000002E-4</c:v>
                </c:pt>
                <c:pt idx="1213">
                  <c:v>4.0000000000000002E-4</c:v>
                </c:pt>
                <c:pt idx="1214">
                  <c:v>4.0000000000000002E-4</c:v>
                </c:pt>
                <c:pt idx="1215">
                  <c:v>4.0000000000000002E-4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4.0000000000000002E-4</c:v>
                </c:pt>
                <c:pt idx="1225">
                  <c:v>4.0000000000000002E-4</c:v>
                </c:pt>
                <c:pt idx="1226">
                  <c:v>4.0000000000000002E-4</c:v>
                </c:pt>
                <c:pt idx="1227">
                  <c:v>4.0000000000000002E-4</c:v>
                </c:pt>
                <c:pt idx="1228">
                  <c:v>4.0000000000000002E-4</c:v>
                </c:pt>
                <c:pt idx="1229">
                  <c:v>4.0000000000000002E-4</c:v>
                </c:pt>
                <c:pt idx="1230">
                  <c:v>4.0000000000000002E-4</c:v>
                </c:pt>
                <c:pt idx="1231">
                  <c:v>4.0000000000000002E-4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4.0000000000000002E-4</c:v>
                </c:pt>
                <c:pt idx="1237">
                  <c:v>4.0000000000000002E-4</c:v>
                </c:pt>
                <c:pt idx="1238">
                  <c:v>4.0000000000000002E-4</c:v>
                </c:pt>
                <c:pt idx="1239">
                  <c:v>4.0000000000000002E-4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4.0000000000000002E-4</c:v>
                </c:pt>
                <c:pt idx="1245">
                  <c:v>4.0000000000000002E-4</c:v>
                </c:pt>
                <c:pt idx="1246">
                  <c:v>4.0000000000000002E-4</c:v>
                </c:pt>
                <c:pt idx="1247">
                  <c:v>4.0000000000000002E-4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4.0000000000000002E-4</c:v>
                </c:pt>
                <c:pt idx="1253">
                  <c:v>4.0000000000000002E-4</c:v>
                </c:pt>
                <c:pt idx="1254">
                  <c:v>4.0000000000000002E-4</c:v>
                </c:pt>
                <c:pt idx="1255">
                  <c:v>4.0000000000000002E-4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4.0000000000000002E-4</c:v>
                </c:pt>
                <c:pt idx="1261">
                  <c:v>4.0000000000000002E-4</c:v>
                </c:pt>
                <c:pt idx="1262">
                  <c:v>4.0000000000000002E-4</c:v>
                </c:pt>
                <c:pt idx="1263">
                  <c:v>4.0000000000000002E-4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4.0000000000000002E-4</c:v>
                </c:pt>
                <c:pt idx="1273">
                  <c:v>4.0000000000000002E-4</c:v>
                </c:pt>
                <c:pt idx="1274">
                  <c:v>4.0000000000000002E-4</c:v>
                </c:pt>
                <c:pt idx="1275">
                  <c:v>4.0000000000000002E-4</c:v>
                </c:pt>
                <c:pt idx="1276">
                  <c:v>4.0000000000000002E-4</c:v>
                </c:pt>
                <c:pt idx="1277">
                  <c:v>4.0000000000000002E-4</c:v>
                </c:pt>
                <c:pt idx="1278">
                  <c:v>4.0000000000000002E-4</c:v>
                </c:pt>
                <c:pt idx="1279">
                  <c:v>4.0000000000000002E-4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4.0000000000000002E-4</c:v>
                </c:pt>
                <c:pt idx="1285">
                  <c:v>4.0000000000000002E-4</c:v>
                </c:pt>
                <c:pt idx="1286">
                  <c:v>4.0000000000000002E-4</c:v>
                </c:pt>
                <c:pt idx="1287">
                  <c:v>4.0000000000000002E-4</c:v>
                </c:pt>
                <c:pt idx="1288">
                  <c:v>4.0000000000000002E-4</c:v>
                </c:pt>
                <c:pt idx="1289">
                  <c:v>4.0000000000000002E-4</c:v>
                </c:pt>
                <c:pt idx="1290">
                  <c:v>4.0000000000000002E-4</c:v>
                </c:pt>
                <c:pt idx="1291">
                  <c:v>4.0000000000000002E-4</c:v>
                </c:pt>
                <c:pt idx="1292">
                  <c:v>4.0000000000000002E-4</c:v>
                </c:pt>
                <c:pt idx="1293">
                  <c:v>4.0000000000000002E-4</c:v>
                </c:pt>
                <c:pt idx="1294">
                  <c:v>4.0000000000000002E-4</c:v>
                </c:pt>
                <c:pt idx="1295">
                  <c:v>4.0000000000000002E-4</c:v>
                </c:pt>
                <c:pt idx="1296">
                  <c:v>4.0000000000000002E-4</c:v>
                </c:pt>
                <c:pt idx="1297">
                  <c:v>4.0000000000000002E-4</c:v>
                </c:pt>
                <c:pt idx="1298">
                  <c:v>4.0000000000000002E-4</c:v>
                </c:pt>
                <c:pt idx="1299">
                  <c:v>4.0000000000000002E-4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4.0000000000000002E-4</c:v>
                </c:pt>
                <c:pt idx="1321">
                  <c:v>4.0000000000000002E-4</c:v>
                </c:pt>
                <c:pt idx="1322">
                  <c:v>4.0000000000000002E-4</c:v>
                </c:pt>
                <c:pt idx="1323">
                  <c:v>4.0000000000000002E-4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4.0000000000000002E-4</c:v>
                </c:pt>
                <c:pt idx="1337">
                  <c:v>4.0000000000000002E-4</c:v>
                </c:pt>
                <c:pt idx="1338">
                  <c:v>4.0000000000000002E-4</c:v>
                </c:pt>
                <c:pt idx="1339">
                  <c:v>4.0000000000000002E-4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4.0000000000000002E-4</c:v>
                </c:pt>
                <c:pt idx="1345">
                  <c:v>4.0000000000000002E-4</c:v>
                </c:pt>
                <c:pt idx="1346">
                  <c:v>4.0000000000000002E-4</c:v>
                </c:pt>
                <c:pt idx="1347">
                  <c:v>4.0000000000000002E-4</c:v>
                </c:pt>
                <c:pt idx="1348">
                  <c:v>4.0000000000000002E-4</c:v>
                </c:pt>
                <c:pt idx="1349">
                  <c:v>4.0000000000000002E-4</c:v>
                </c:pt>
                <c:pt idx="1350">
                  <c:v>4.0000000000000002E-4</c:v>
                </c:pt>
                <c:pt idx="1351">
                  <c:v>4.0000000000000002E-4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4.0000000000000002E-4</c:v>
                </c:pt>
                <c:pt idx="1365">
                  <c:v>4.0000000000000002E-4</c:v>
                </c:pt>
                <c:pt idx="1366">
                  <c:v>4.0000000000000002E-4</c:v>
                </c:pt>
                <c:pt idx="1367">
                  <c:v>4.0000000000000002E-4</c:v>
                </c:pt>
                <c:pt idx="1368">
                  <c:v>4.0000000000000002E-4</c:v>
                </c:pt>
                <c:pt idx="1369">
                  <c:v>4.0000000000000002E-4</c:v>
                </c:pt>
                <c:pt idx="1370">
                  <c:v>4.0000000000000002E-4</c:v>
                </c:pt>
                <c:pt idx="1371">
                  <c:v>4.0000000000000002E-4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4.0000000000000002E-4</c:v>
                </c:pt>
                <c:pt idx="1377">
                  <c:v>4.0000000000000002E-4</c:v>
                </c:pt>
                <c:pt idx="1378">
                  <c:v>4.0000000000000002E-4</c:v>
                </c:pt>
                <c:pt idx="1379">
                  <c:v>4.0000000000000002E-4</c:v>
                </c:pt>
                <c:pt idx="1380">
                  <c:v>4.0000000000000002E-4</c:v>
                </c:pt>
                <c:pt idx="1381">
                  <c:v>4.0000000000000002E-4</c:v>
                </c:pt>
                <c:pt idx="1382">
                  <c:v>4.0000000000000002E-4</c:v>
                </c:pt>
                <c:pt idx="1383">
                  <c:v>4.0000000000000002E-4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4.0000000000000002E-4</c:v>
                </c:pt>
                <c:pt idx="1397">
                  <c:v>4.0000000000000002E-4</c:v>
                </c:pt>
                <c:pt idx="1398">
                  <c:v>4.0000000000000002E-4</c:v>
                </c:pt>
                <c:pt idx="1399">
                  <c:v>4.0000000000000002E-4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4.0000000000000002E-4</c:v>
                </c:pt>
                <c:pt idx="1417">
                  <c:v>4.0000000000000002E-4</c:v>
                </c:pt>
                <c:pt idx="1418">
                  <c:v>4.0000000000000002E-4</c:v>
                </c:pt>
                <c:pt idx="1419">
                  <c:v>4.0000000000000002E-4</c:v>
                </c:pt>
                <c:pt idx="1420">
                  <c:v>4.0000000000000002E-4</c:v>
                </c:pt>
                <c:pt idx="1421">
                  <c:v>4.0000000000000002E-4</c:v>
                </c:pt>
                <c:pt idx="1422">
                  <c:v>4.0000000000000002E-4</c:v>
                </c:pt>
                <c:pt idx="1423">
                  <c:v>4.0000000000000002E-4</c:v>
                </c:pt>
                <c:pt idx="1424">
                  <c:v>4.0000000000000002E-4</c:v>
                </c:pt>
                <c:pt idx="1425">
                  <c:v>4.0000000000000002E-4</c:v>
                </c:pt>
                <c:pt idx="1426">
                  <c:v>4.0000000000000002E-4</c:v>
                </c:pt>
                <c:pt idx="1427">
                  <c:v>4.0000000000000002E-4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4.0000000000000002E-4</c:v>
                </c:pt>
                <c:pt idx="1441">
                  <c:v>4.0000000000000002E-4</c:v>
                </c:pt>
                <c:pt idx="1442">
                  <c:v>4.0000000000000002E-4</c:v>
                </c:pt>
                <c:pt idx="1443">
                  <c:v>4.0000000000000002E-4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4.0000000000000002E-4</c:v>
                </c:pt>
                <c:pt idx="1449">
                  <c:v>4.0000000000000002E-4</c:v>
                </c:pt>
                <c:pt idx="1450">
                  <c:v>4.0000000000000002E-4</c:v>
                </c:pt>
                <c:pt idx="1451">
                  <c:v>4.0000000000000002E-4</c:v>
                </c:pt>
                <c:pt idx="1452">
                  <c:v>4.0000000000000002E-4</c:v>
                </c:pt>
                <c:pt idx="1453">
                  <c:v>4.0000000000000002E-4</c:v>
                </c:pt>
                <c:pt idx="1454">
                  <c:v>4.0000000000000002E-4</c:v>
                </c:pt>
                <c:pt idx="1455">
                  <c:v>4.0000000000000002E-4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4.0000000000000002E-4</c:v>
                </c:pt>
                <c:pt idx="1461">
                  <c:v>4.0000000000000002E-4</c:v>
                </c:pt>
                <c:pt idx="1462">
                  <c:v>4.0000000000000002E-4</c:v>
                </c:pt>
                <c:pt idx="1463">
                  <c:v>4.0000000000000002E-4</c:v>
                </c:pt>
                <c:pt idx="1464">
                  <c:v>4.0000000000000002E-4</c:v>
                </c:pt>
                <c:pt idx="1465">
                  <c:v>4.0000000000000002E-4</c:v>
                </c:pt>
                <c:pt idx="1466">
                  <c:v>4.0000000000000002E-4</c:v>
                </c:pt>
                <c:pt idx="1467">
                  <c:v>4.0000000000000002E-4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4.0000000000000002E-4</c:v>
                </c:pt>
                <c:pt idx="1473">
                  <c:v>4.0000000000000002E-4</c:v>
                </c:pt>
                <c:pt idx="1474">
                  <c:v>4.0000000000000002E-4</c:v>
                </c:pt>
                <c:pt idx="1475">
                  <c:v>4.0000000000000002E-4</c:v>
                </c:pt>
                <c:pt idx="1476">
                  <c:v>4.0000000000000002E-4</c:v>
                </c:pt>
                <c:pt idx="1477">
                  <c:v>4.0000000000000002E-4</c:v>
                </c:pt>
                <c:pt idx="1478">
                  <c:v>4.0000000000000002E-4</c:v>
                </c:pt>
                <c:pt idx="1479">
                  <c:v>4.0000000000000002E-4</c:v>
                </c:pt>
                <c:pt idx="1480">
                  <c:v>4.0000000000000002E-4</c:v>
                </c:pt>
                <c:pt idx="1481">
                  <c:v>4.0000000000000002E-4</c:v>
                </c:pt>
                <c:pt idx="1482">
                  <c:v>4.0000000000000002E-4</c:v>
                </c:pt>
                <c:pt idx="1483">
                  <c:v>4.0000000000000002E-4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4.0000000000000002E-4</c:v>
                </c:pt>
                <c:pt idx="1489">
                  <c:v>4.0000000000000002E-4</c:v>
                </c:pt>
                <c:pt idx="1490">
                  <c:v>4.0000000000000002E-4</c:v>
                </c:pt>
                <c:pt idx="1491">
                  <c:v>4.0000000000000002E-4</c:v>
                </c:pt>
                <c:pt idx="1492">
                  <c:v>4.0000000000000002E-4</c:v>
                </c:pt>
                <c:pt idx="1493">
                  <c:v>4.0000000000000002E-4</c:v>
                </c:pt>
                <c:pt idx="1494">
                  <c:v>4.0000000000000002E-4</c:v>
                </c:pt>
                <c:pt idx="1495">
                  <c:v>4.0000000000000002E-4</c:v>
                </c:pt>
                <c:pt idx="1496">
                  <c:v>4.0000000000000002E-4</c:v>
                </c:pt>
                <c:pt idx="1497">
                  <c:v>4.0000000000000002E-4</c:v>
                </c:pt>
                <c:pt idx="1498">
                  <c:v>4.0000000000000002E-4</c:v>
                </c:pt>
                <c:pt idx="1499">
                  <c:v>4.0000000000000002E-4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4.0000000000000002E-4</c:v>
                </c:pt>
                <c:pt idx="1505">
                  <c:v>4.0000000000000002E-4</c:v>
                </c:pt>
                <c:pt idx="1506">
                  <c:v>4.0000000000000002E-4</c:v>
                </c:pt>
                <c:pt idx="1507">
                  <c:v>4.0000000000000002E-4</c:v>
                </c:pt>
                <c:pt idx="1508">
                  <c:v>4.0000000000000002E-4</c:v>
                </c:pt>
                <c:pt idx="1509">
                  <c:v>4.0000000000000002E-4</c:v>
                </c:pt>
                <c:pt idx="1510">
                  <c:v>4.0000000000000002E-4</c:v>
                </c:pt>
                <c:pt idx="1511">
                  <c:v>4.0000000000000002E-4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4.0000000000000002E-4</c:v>
                </c:pt>
                <c:pt idx="1517">
                  <c:v>4.0000000000000002E-4</c:v>
                </c:pt>
                <c:pt idx="1518">
                  <c:v>4.0000000000000002E-4</c:v>
                </c:pt>
                <c:pt idx="1519">
                  <c:v>4.0000000000000002E-4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4.0000000000000002E-4</c:v>
                </c:pt>
                <c:pt idx="1529">
                  <c:v>4.0000000000000002E-4</c:v>
                </c:pt>
                <c:pt idx="1530">
                  <c:v>4.0000000000000002E-4</c:v>
                </c:pt>
                <c:pt idx="1531">
                  <c:v>4.0000000000000002E-4</c:v>
                </c:pt>
                <c:pt idx="1532">
                  <c:v>4.0000000000000002E-4</c:v>
                </c:pt>
                <c:pt idx="1533">
                  <c:v>4.0000000000000002E-4</c:v>
                </c:pt>
                <c:pt idx="1534">
                  <c:v>4.0000000000000002E-4</c:v>
                </c:pt>
                <c:pt idx="1535">
                  <c:v>4.0000000000000002E-4</c:v>
                </c:pt>
                <c:pt idx="1536">
                  <c:v>4.0000000000000002E-4</c:v>
                </c:pt>
                <c:pt idx="1537">
                  <c:v>4.0000000000000002E-4</c:v>
                </c:pt>
                <c:pt idx="1538">
                  <c:v>4.0000000000000002E-4</c:v>
                </c:pt>
                <c:pt idx="1539">
                  <c:v>4.0000000000000002E-4</c:v>
                </c:pt>
                <c:pt idx="1540">
                  <c:v>4.0000000000000002E-4</c:v>
                </c:pt>
                <c:pt idx="1541">
                  <c:v>4.0000000000000002E-4</c:v>
                </c:pt>
                <c:pt idx="1542">
                  <c:v>4.0000000000000002E-4</c:v>
                </c:pt>
                <c:pt idx="1543">
                  <c:v>4.0000000000000002E-4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4.0000000000000002E-4</c:v>
                </c:pt>
                <c:pt idx="1565">
                  <c:v>4.0000000000000002E-4</c:v>
                </c:pt>
                <c:pt idx="1566">
                  <c:v>4.0000000000000002E-4</c:v>
                </c:pt>
                <c:pt idx="1567">
                  <c:v>4.0000000000000002E-4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4.0000000000000002E-4</c:v>
                </c:pt>
                <c:pt idx="1585">
                  <c:v>4.0000000000000002E-4</c:v>
                </c:pt>
                <c:pt idx="1586">
                  <c:v>4.0000000000000002E-4</c:v>
                </c:pt>
                <c:pt idx="1587">
                  <c:v>4.0000000000000002E-4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4.0000000000000002E-4</c:v>
                </c:pt>
                <c:pt idx="1597">
                  <c:v>4.0000000000000002E-4</c:v>
                </c:pt>
                <c:pt idx="1598">
                  <c:v>4.0000000000000002E-4</c:v>
                </c:pt>
                <c:pt idx="1599">
                  <c:v>4.0000000000000002E-4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4.0000000000000002E-4</c:v>
                </c:pt>
                <c:pt idx="1609">
                  <c:v>4.0000000000000002E-4</c:v>
                </c:pt>
                <c:pt idx="1610">
                  <c:v>4.0000000000000002E-4</c:v>
                </c:pt>
                <c:pt idx="1611">
                  <c:v>4.0000000000000002E-4</c:v>
                </c:pt>
                <c:pt idx="1612">
                  <c:v>4.0000000000000002E-4</c:v>
                </c:pt>
                <c:pt idx="1613">
                  <c:v>4.0000000000000002E-4</c:v>
                </c:pt>
                <c:pt idx="1614">
                  <c:v>4.0000000000000002E-4</c:v>
                </c:pt>
                <c:pt idx="1615">
                  <c:v>4.0000000000000002E-4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4.0000000000000002E-4</c:v>
                </c:pt>
                <c:pt idx="1621">
                  <c:v>4.0000000000000002E-4</c:v>
                </c:pt>
                <c:pt idx="1622">
                  <c:v>4.0000000000000002E-4</c:v>
                </c:pt>
                <c:pt idx="1623">
                  <c:v>4.0000000000000002E-4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4.0000000000000002E-4</c:v>
                </c:pt>
                <c:pt idx="1629">
                  <c:v>4.0000000000000002E-4</c:v>
                </c:pt>
                <c:pt idx="1630">
                  <c:v>4.0000000000000002E-4</c:v>
                </c:pt>
                <c:pt idx="1631">
                  <c:v>4.0000000000000002E-4</c:v>
                </c:pt>
                <c:pt idx="1632">
                  <c:v>4.0000000000000002E-4</c:v>
                </c:pt>
                <c:pt idx="1633">
                  <c:v>4.0000000000000002E-4</c:v>
                </c:pt>
                <c:pt idx="1634">
                  <c:v>4.0000000000000002E-4</c:v>
                </c:pt>
                <c:pt idx="1635">
                  <c:v>4.0000000000000002E-4</c:v>
                </c:pt>
                <c:pt idx="1636">
                  <c:v>4.0000000000000002E-4</c:v>
                </c:pt>
                <c:pt idx="1637">
                  <c:v>4.0000000000000002E-4</c:v>
                </c:pt>
                <c:pt idx="1638">
                  <c:v>4.0000000000000002E-4</c:v>
                </c:pt>
                <c:pt idx="1639">
                  <c:v>4.0000000000000002E-4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4.0000000000000002E-4</c:v>
                </c:pt>
                <c:pt idx="1645">
                  <c:v>4.0000000000000002E-4</c:v>
                </c:pt>
                <c:pt idx="1646">
                  <c:v>4.0000000000000002E-4</c:v>
                </c:pt>
                <c:pt idx="1647">
                  <c:v>4.0000000000000002E-4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4.0000000000000002E-4</c:v>
                </c:pt>
                <c:pt idx="1653">
                  <c:v>4.0000000000000002E-4</c:v>
                </c:pt>
                <c:pt idx="1654">
                  <c:v>4.0000000000000002E-4</c:v>
                </c:pt>
                <c:pt idx="1655">
                  <c:v>4.0000000000000002E-4</c:v>
                </c:pt>
                <c:pt idx="1656">
                  <c:v>4.0000000000000002E-4</c:v>
                </c:pt>
                <c:pt idx="1657">
                  <c:v>4.0000000000000002E-4</c:v>
                </c:pt>
                <c:pt idx="1658">
                  <c:v>4.0000000000000002E-4</c:v>
                </c:pt>
                <c:pt idx="1659">
                  <c:v>4.0000000000000002E-4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4.0000000000000002E-4</c:v>
                </c:pt>
                <c:pt idx="1665">
                  <c:v>4.0000000000000002E-4</c:v>
                </c:pt>
                <c:pt idx="1666">
                  <c:v>4.0000000000000002E-4</c:v>
                </c:pt>
                <c:pt idx="1667">
                  <c:v>4.0000000000000002E-4</c:v>
                </c:pt>
                <c:pt idx="1668">
                  <c:v>4.0000000000000002E-4</c:v>
                </c:pt>
                <c:pt idx="1669">
                  <c:v>4.0000000000000002E-4</c:v>
                </c:pt>
                <c:pt idx="1670">
                  <c:v>4.0000000000000002E-4</c:v>
                </c:pt>
                <c:pt idx="1671">
                  <c:v>4.0000000000000002E-4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4.0000000000000002E-4</c:v>
                </c:pt>
                <c:pt idx="1677">
                  <c:v>4.0000000000000002E-4</c:v>
                </c:pt>
                <c:pt idx="1678">
                  <c:v>4.0000000000000002E-4</c:v>
                </c:pt>
                <c:pt idx="1679">
                  <c:v>4.0000000000000002E-4</c:v>
                </c:pt>
                <c:pt idx="1680">
                  <c:v>4.0000000000000002E-4</c:v>
                </c:pt>
                <c:pt idx="1681">
                  <c:v>4.0000000000000002E-4</c:v>
                </c:pt>
                <c:pt idx="1682">
                  <c:v>4.0000000000000002E-4</c:v>
                </c:pt>
                <c:pt idx="1683">
                  <c:v>4.0000000000000002E-4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4.0000000000000002E-4</c:v>
                </c:pt>
                <c:pt idx="1705">
                  <c:v>4.0000000000000002E-4</c:v>
                </c:pt>
                <c:pt idx="1706">
                  <c:v>4.0000000000000002E-4</c:v>
                </c:pt>
                <c:pt idx="1707">
                  <c:v>4.0000000000000002E-4</c:v>
                </c:pt>
                <c:pt idx="1708">
                  <c:v>4.0000000000000002E-4</c:v>
                </c:pt>
                <c:pt idx="1709">
                  <c:v>4.0000000000000002E-4</c:v>
                </c:pt>
                <c:pt idx="1710">
                  <c:v>4.0000000000000002E-4</c:v>
                </c:pt>
                <c:pt idx="1711">
                  <c:v>4.0000000000000002E-4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4.0000000000000002E-4</c:v>
                </c:pt>
                <c:pt idx="1729">
                  <c:v>4.0000000000000002E-4</c:v>
                </c:pt>
                <c:pt idx="1730">
                  <c:v>4.0000000000000002E-4</c:v>
                </c:pt>
                <c:pt idx="1731">
                  <c:v>4.0000000000000002E-4</c:v>
                </c:pt>
                <c:pt idx="1732">
                  <c:v>4.0000000000000002E-4</c:v>
                </c:pt>
                <c:pt idx="1733">
                  <c:v>4.0000000000000002E-4</c:v>
                </c:pt>
                <c:pt idx="1734">
                  <c:v>4.0000000000000002E-4</c:v>
                </c:pt>
                <c:pt idx="1735">
                  <c:v>4.0000000000000002E-4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4.0000000000000002E-4</c:v>
                </c:pt>
                <c:pt idx="1741">
                  <c:v>4.0000000000000002E-4</c:v>
                </c:pt>
                <c:pt idx="1742">
                  <c:v>4.0000000000000002E-4</c:v>
                </c:pt>
                <c:pt idx="1743">
                  <c:v>4.0000000000000002E-4</c:v>
                </c:pt>
                <c:pt idx="1744">
                  <c:v>4.0000000000000002E-4</c:v>
                </c:pt>
                <c:pt idx="1745">
                  <c:v>4.0000000000000002E-4</c:v>
                </c:pt>
                <c:pt idx="1746">
                  <c:v>4.0000000000000002E-4</c:v>
                </c:pt>
                <c:pt idx="1747">
                  <c:v>4.0000000000000002E-4</c:v>
                </c:pt>
                <c:pt idx="1748">
                  <c:v>4.0000000000000002E-4</c:v>
                </c:pt>
                <c:pt idx="1749">
                  <c:v>4.0000000000000002E-4</c:v>
                </c:pt>
                <c:pt idx="1750">
                  <c:v>4.0000000000000002E-4</c:v>
                </c:pt>
                <c:pt idx="1751">
                  <c:v>4.0000000000000002E-4</c:v>
                </c:pt>
                <c:pt idx="1752">
                  <c:v>4.0000000000000002E-4</c:v>
                </c:pt>
                <c:pt idx="1753">
                  <c:v>4.0000000000000002E-4</c:v>
                </c:pt>
                <c:pt idx="1754">
                  <c:v>4.0000000000000002E-4</c:v>
                </c:pt>
                <c:pt idx="1755">
                  <c:v>4.0000000000000002E-4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4.0000000000000002E-4</c:v>
                </c:pt>
                <c:pt idx="1769">
                  <c:v>4.0000000000000002E-4</c:v>
                </c:pt>
                <c:pt idx="1770">
                  <c:v>4.0000000000000002E-4</c:v>
                </c:pt>
                <c:pt idx="1771">
                  <c:v>4.0000000000000002E-4</c:v>
                </c:pt>
                <c:pt idx="1772">
                  <c:v>4.0000000000000002E-4</c:v>
                </c:pt>
                <c:pt idx="1773">
                  <c:v>4.0000000000000002E-4</c:v>
                </c:pt>
                <c:pt idx="1774">
                  <c:v>4.0000000000000002E-4</c:v>
                </c:pt>
                <c:pt idx="1775">
                  <c:v>4.0000000000000002E-4</c:v>
                </c:pt>
                <c:pt idx="1776">
                  <c:v>4.0000000000000002E-4</c:v>
                </c:pt>
                <c:pt idx="1777">
                  <c:v>4.0000000000000002E-4</c:v>
                </c:pt>
                <c:pt idx="1778">
                  <c:v>4.0000000000000002E-4</c:v>
                </c:pt>
                <c:pt idx="1779">
                  <c:v>4.0000000000000002E-4</c:v>
                </c:pt>
                <c:pt idx="1780">
                  <c:v>4.0000000000000002E-4</c:v>
                </c:pt>
                <c:pt idx="1781">
                  <c:v>4.0000000000000002E-4</c:v>
                </c:pt>
                <c:pt idx="1782">
                  <c:v>4.0000000000000002E-4</c:v>
                </c:pt>
                <c:pt idx="1783">
                  <c:v>4.0000000000000002E-4</c:v>
                </c:pt>
                <c:pt idx="1784">
                  <c:v>4.0000000000000002E-4</c:v>
                </c:pt>
                <c:pt idx="1785">
                  <c:v>4.0000000000000002E-4</c:v>
                </c:pt>
                <c:pt idx="1786">
                  <c:v>4.0000000000000002E-4</c:v>
                </c:pt>
                <c:pt idx="1787">
                  <c:v>4.0000000000000002E-4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4.0000000000000002E-4</c:v>
                </c:pt>
                <c:pt idx="1797">
                  <c:v>4.0000000000000002E-4</c:v>
                </c:pt>
                <c:pt idx="1798">
                  <c:v>4.0000000000000002E-4</c:v>
                </c:pt>
                <c:pt idx="1799">
                  <c:v>4.0000000000000002E-4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4.0000000000000002E-4</c:v>
                </c:pt>
                <c:pt idx="1805">
                  <c:v>4.0000000000000002E-4</c:v>
                </c:pt>
                <c:pt idx="1806">
                  <c:v>4.0000000000000002E-4</c:v>
                </c:pt>
                <c:pt idx="1807">
                  <c:v>4.0000000000000002E-4</c:v>
                </c:pt>
                <c:pt idx="1808">
                  <c:v>4.0000000000000002E-4</c:v>
                </c:pt>
                <c:pt idx="1809">
                  <c:v>4.0000000000000002E-4</c:v>
                </c:pt>
                <c:pt idx="1810">
                  <c:v>4.0000000000000002E-4</c:v>
                </c:pt>
                <c:pt idx="1811">
                  <c:v>4.0000000000000002E-4</c:v>
                </c:pt>
                <c:pt idx="1812">
                  <c:v>4.0000000000000002E-4</c:v>
                </c:pt>
                <c:pt idx="1813">
                  <c:v>4.0000000000000002E-4</c:v>
                </c:pt>
                <c:pt idx="1814">
                  <c:v>4.0000000000000002E-4</c:v>
                </c:pt>
                <c:pt idx="1815">
                  <c:v>4.0000000000000002E-4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4.0000000000000002E-4</c:v>
                </c:pt>
                <c:pt idx="1825">
                  <c:v>4.0000000000000002E-4</c:v>
                </c:pt>
                <c:pt idx="1826">
                  <c:v>4.0000000000000002E-4</c:v>
                </c:pt>
                <c:pt idx="1827">
                  <c:v>4.0000000000000002E-4</c:v>
                </c:pt>
                <c:pt idx="1828">
                  <c:v>4.0000000000000002E-4</c:v>
                </c:pt>
                <c:pt idx="1829">
                  <c:v>4.0000000000000002E-4</c:v>
                </c:pt>
                <c:pt idx="1830">
                  <c:v>4.0000000000000002E-4</c:v>
                </c:pt>
                <c:pt idx="1831">
                  <c:v>4.0000000000000002E-4</c:v>
                </c:pt>
                <c:pt idx="1832">
                  <c:v>4.0000000000000002E-4</c:v>
                </c:pt>
                <c:pt idx="1833">
                  <c:v>4.0000000000000002E-4</c:v>
                </c:pt>
                <c:pt idx="1834">
                  <c:v>4.0000000000000002E-4</c:v>
                </c:pt>
                <c:pt idx="1835">
                  <c:v>4.0000000000000002E-4</c:v>
                </c:pt>
                <c:pt idx="1836">
                  <c:v>4.0000000000000002E-4</c:v>
                </c:pt>
                <c:pt idx="1837">
                  <c:v>4.0000000000000002E-4</c:v>
                </c:pt>
                <c:pt idx="1838">
                  <c:v>4.0000000000000002E-4</c:v>
                </c:pt>
                <c:pt idx="1839">
                  <c:v>4.0000000000000002E-4</c:v>
                </c:pt>
                <c:pt idx="1840">
                  <c:v>4.0000000000000002E-4</c:v>
                </c:pt>
                <c:pt idx="1841">
                  <c:v>4.0000000000000002E-4</c:v>
                </c:pt>
                <c:pt idx="1842">
                  <c:v>4.0000000000000002E-4</c:v>
                </c:pt>
                <c:pt idx="1843">
                  <c:v>4.0000000000000002E-4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4.0000000000000002E-4</c:v>
                </c:pt>
                <c:pt idx="1853">
                  <c:v>4.0000000000000002E-4</c:v>
                </c:pt>
                <c:pt idx="1854">
                  <c:v>4.0000000000000002E-4</c:v>
                </c:pt>
                <c:pt idx="1855">
                  <c:v>4.0000000000000002E-4</c:v>
                </c:pt>
                <c:pt idx="1856">
                  <c:v>4.0000000000000002E-4</c:v>
                </c:pt>
                <c:pt idx="1857">
                  <c:v>4.0000000000000002E-4</c:v>
                </c:pt>
                <c:pt idx="1858">
                  <c:v>4.0000000000000002E-4</c:v>
                </c:pt>
                <c:pt idx="1859">
                  <c:v>4.0000000000000002E-4</c:v>
                </c:pt>
                <c:pt idx="1860">
                  <c:v>4.0000000000000002E-4</c:v>
                </c:pt>
                <c:pt idx="1861">
                  <c:v>4.0000000000000002E-4</c:v>
                </c:pt>
                <c:pt idx="1862">
                  <c:v>4.0000000000000002E-4</c:v>
                </c:pt>
                <c:pt idx="1863">
                  <c:v>4.0000000000000002E-4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4.0000000000000002E-4</c:v>
                </c:pt>
                <c:pt idx="1869">
                  <c:v>4.0000000000000002E-4</c:v>
                </c:pt>
                <c:pt idx="1870">
                  <c:v>4.0000000000000002E-4</c:v>
                </c:pt>
                <c:pt idx="1871">
                  <c:v>4.0000000000000002E-4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4.0000000000000002E-4</c:v>
                </c:pt>
                <c:pt idx="1877">
                  <c:v>4.0000000000000002E-4</c:v>
                </c:pt>
                <c:pt idx="1878">
                  <c:v>4.0000000000000002E-4</c:v>
                </c:pt>
                <c:pt idx="1879">
                  <c:v>4.0000000000000002E-4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4.0000000000000002E-4</c:v>
                </c:pt>
                <c:pt idx="1885">
                  <c:v>4.0000000000000002E-4</c:v>
                </c:pt>
                <c:pt idx="1886">
                  <c:v>4.0000000000000002E-4</c:v>
                </c:pt>
                <c:pt idx="1887">
                  <c:v>4.0000000000000002E-4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4.0000000000000002E-4</c:v>
                </c:pt>
                <c:pt idx="1909">
                  <c:v>4.0000000000000002E-4</c:v>
                </c:pt>
                <c:pt idx="1910">
                  <c:v>4.0000000000000002E-4</c:v>
                </c:pt>
                <c:pt idx="1911">
                  <c:v>4.0000000000000002E-4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4.0000000000000002E-4</c:v>
                </c:pt>
                <c:pt idx="1921">
                  <c:v>4.0000000000000002E-4</c:v>
                </c:pt>
                <c:pt idx="1922">
                  <c:v>4.0000000000000002E-4</c:v>
                </c:pt>
                <c:pt idx="1923">
                  <c:v>4.0000000000000002E-4</c:v>
                </c:pt>
                <c:pt idx="1924">
                  <c:v>4.0000000000000002E-4</c:v>
                </c:pt>
                <c:pt idx="1925">
                  <c:v>4.0000000000000002E-4</c:v>
                </c:pt>
                <c:pt idx="1926">
                  <c:v>4.0000000000000002E-4</c:v>
                </c:pt>
                <c:pt idx="1927">
                  <c:v>4.0000000000000002E-4</c:v>
                </c:pt>
                <c:pt idx="1928">
                  <c:v>4.0000000000000002E-4</c:v>
                </c:pt>
                <c:pt idx="1929">
                  <c:v>4.0000000000000002E-4</c:v>
                </c:pt>
                <c:pt idx="1930">
                  <c:v>4.0000000000000002E-4</c:v>
                </c:pt>
                <c:pt idx="1931">
                  <c:v>4.0000000000000002E-4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4.0000000000000002E-4</c:v>
                </c:pt>
                <c:pt idx="1937">
                  <c:v>4.0000000000000002E-4</c:v>
                </c:pt>
                <c:pt idx="1938">
                  <c:v>4.0000000000000002E-4</c:v>
                </c:pt>
                <c:pt idx="1939">
                  <c:v>4.0000000000000002E-4</c:v>
                </c:pt>
                <c:pt idx="1940">
                  <c:v>4.0000000000000002E-4</c:v>
                </c:pt>
                <c:pt idx="1941">
                  <c:v>4.0000000000000002E-4</c:v>
                </c:pt>
                <c:pt idx="1942">
                  <c:v>4.0000000000000002E-4</c:v>
                </c:pt>
                <c:pt idx="1943">
                  <c:v>4.0000000000000002E-4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4.0000000000000002E-4</c:v>
                </c:pt>
                <c:pt idx="1949">
                  <c:v>4.0000000000000002E-4</c:v>
                </c:pt>
                <c:pt idx="1950">
                  <c:v>4.0000000000000002E-4</c:v>
                </c:pt>
                <c:pt idx="1951">
                  <c:v>4.0000000000000002E-4</c:v>
                </c:pt>
                <c:pt idx="1952">
                  <c:v>4.0000000000000002E-4</c:v>
                </c:pt>
                <c:pt idx="1953">
                  <c:v>4.0000000000000002E-4</c:v>
                </c:pt>
                <c:pt idx="1954">
                  <c:v>4.0000000000000002E-4</c:v>
                </c:pt>
                <c:pt idx="1955">
                  <c:v>4.0000000000000002E-4</c:v>
                </c:pt>
                <c:pt idx="1956">
                  <c:v>4.0000000000000002E-4</c:v>
                </c:pt>
                <c:pt idx="1957">
                  <c:v>4.0000000000000002E-4</c:v>
                </c:pt>
                <c:pt idx="1958">
                  <c:v>4.0000000000000002E-4</c:v>
                </c:pt>
                <c:pt idx="1959">
                  <c:v>4.0000000000000002E-4</c:v>
                </c:pt>
                <c:pt idx="1960">
                  <c:v>4.0000000000000002E-4</c:v>
                </c:pt>
                <c:pt idx="1961">
                  <c:v>4.0000000000000002E-4</c:v>
                </c:pt>
                <c:pt idx="1962">
                  <c:v>4.0000000000000002E-4</c:v>
                </c:pt>
                <c:pt idx="1963">
                  <c:v>4.0000000000000002E-4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4.0000000000000002E-4</c:v>
                </c:pt>
                <c:pt idx="1973">
                  <c:v>4.0000000000000002E-4</c:v>
                </c:pt>
                <c:pt idx="1974">
                  <c:v>4.0000000000000002E-4</c:v>
                </c:pt>
                <c:pt idx="1975">
                  <c:v>4.0000000000000002E-4</c:v>
                </c:pt>
                <c:pt idx="1976">
                  <c:v>4.0000000000000002E-4</c:v>
                </c:pt>
                <c:pt idx="1977">
                  <c:v>4.0000000000000002E-4</c:v>
                </c:pt>
                <c:pt idx="1978">
                  <c:v>4.0000000000000002E-4</c:v>
                </c:pt>
                <c:pt idx="1979">
                  <c:v>4.0000000000000002E-4</c:v>
                </c:pt>
                <c:pt idx="1980">
                  <c:v>4.0000000000000002E-4</c:v>
                </c:pt>
                <c:pt idx="1981">
                  <c:v>4.0000000000000002E-4</c:v>
                </c:pt>
                <c:pt idx="1982">
                  <c:v>4.0000000000000002E-4</c:v>
                </c:pt>
                <c:pt idx="1983">
                  <c:v>4.0000000000000002E-4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4.0000000000000002E-4</c:v>
                </c:pt>
                <c:pt idx="1989">
                  <c:v>4.0000000000000002E-4</c:v>
                </c:pt>
                <c:pt idx="1990">
                  <c:v>4.0000000000000002E-4</c:v>
                </c:pt>
                <c:pt idx="1991">
                  <c:v>1.6000000000000001E-3</c:v>
                </c:pt>
                <c:pt idx="1992">
                  <c:v>2E-3</c:v>
                </c:pt>
                <c:pt idx="1993">
                  <c:v>4.3999999999999994E-3</c:v>
                </c:pt>
                <c:pt idx="1994">
                  <c:v>5.5999999999999999E-3</c:v>
                </c:pt>
                <c:pt idx="1995">
                  <c:v>7.1999999999999998E-3</c:v>
                </c:pt>
                <c:pt idx="1996">
                  <c:v>6.0000000000000001E-3</c:v>
                </c:pt>
                <c:pt idx="1997">
                  <c:v>5.1999999999999998E-3</c:v>
                </c:pt>
                <c:pt idx="1998">
                  <c:v>6.0000000000000001E-3</c:v>
                </c:pt>
                <c:pt idx="1999">
                  <c:v>7.1999999999999998E-3</c:v>
                </c:pt>
                <c:pt idx="2000">
                  <c:v>6.8000000000000005E-3</c:v>
                </c:pt>
                <c:pt idx="2001">
                  <c:v>7.6E-3</c:v>
                </c:pt>
                <c:pt idx="2002">
                  <c:v>7.6E-3</c:v>
                </c:pt>
                <c:pt idx="2003">
                  <c:v>7.6E-3</c:v>
                </c:pt>
                <c:pt idx="2004">
                  <c:v>8.0000000000000002E-3</c:v>
                </c:pt>
                <c:pt idx="2005">
                  <c:v>8.0000000000000002E-3</c:v>
                </c:pt>
                <c:pt idx="2006">
                  <c:v>0.01</c:v>
                </c:pt>
                <c:pt idx="2007">
                  <c:v>1.0800000000000001E-2</c:v>
                </c:pt>
                <c:pt idx="2008">
                  <c:v>1.52E-2</c:v>
                </c:pt>
                <c:pt idx="2009">
                  <c:v>1.72E-2</c:v>
                </c:pt>
                <c:pt idx="2010">
                  <c:v>1.84E-2</c:v>
                </c:pt>
                <c:pt idx="2011">
                  <c:v>1.84E-2</c:v>
                </c:pt>
                <c:pt idx="2012">
                  <c:v>1.3600000000000001E-2</c:v>
                </c:pt>
                <c:pt idx="2013">
                  <c:v>1.0800000000000001E-2</c:v>
                </c:pt>
                <c:pt idx="2014">
                  <c:v>1.5599999999999999E-2</c:v>
                </c:pt>
                <c:pt idx="2015">
                  <c:v>1.72E-2</c:v>
                </c:pt>
                <c:pt idx="2016">
                  <c:v>1.7599999999999998E-2</c:v>
                </c:pt>
                <c:pt idx="2017">
                  <c:v>1.7599999999999998E-2</c:v>
                </c:pt>
                <c:pt idx="2018">
                  <c:v>1.7999999999999999E-2</c:v>
                </c:pt>
                <c:pt idx="2019">
                  <c:v>1.7999999999999999E-2</c:v>
                </c:pt>
                <c:pt idx="2020">
                  <c:v>1.5599999999999999E-2</c:v>
                </c:pt>
                <c:pt idx="2021">
                  <c:v>1.1600000000000001E-2</c:v>
                </c:pt>
                <c:pt idx="2022">
                  <c:v>1.04E-2</c:v>
                </c:pt>
                <c:pt idx="2023">
                  <c:v>9.6000000000000009E-3</c:v>
                </c:pt>
                <c:pt idx="2024">
                  <c:v>8.4000000000000012E-3</c:v>
                </c:pt>
                <c:pt idx="2025">
                  <c:v>8.4000000000000012E-3</c:v>
                </c:pt>
                <c:pt idx="2026">
                  <c:v>8.0000000000000002E-3</c:v>
                </c:pt>
                <c:pt idx="2027">
                  <c:v>8.0000000000000002E-3</c:v>
                </c:pt>
                <c:pt idx="2028">
                  <c:v>8.4000000000000012E-3</c:v>
                </c:pt>
                <c:pt idx="2029">
                  <c:v>7.6E-3</c:v>
                </c:pt>
                <c:pt idx="2030">
                  <c:v>7.6E-3</c:v>
                </c:pt>
                <c:pt idx="2031">
                  <c:v>7.6E-3</c:v>
                </c:pt>
                <c:pt idx="2032">
                  <c:v>8.0000000000000002E-3</c:v>
                </c:pt>
                <c:pt idx="2033">
                  <c:v>8.0000000000000002E-3</c:v>
                </c:pt>
                <c:pt idx="2034">
                  <c:v>8.7999999999999988E-3</c:v>
                </c:pt>
                <c:pt idx="2035">
                  <c:v>8.0000000000000002E-3</c:v>
                </c:pt>
                <c:pt idx="2036">
                  <c:v>8.7999999999999988E-3</c:v>
                </c:pt>
                <c:pt idx="2037">
                  <c:v>8.0000000000000002E-3</c:v>
                </c:pt>
                <c:pt idx="2038">
                  <c:v>8.7999999999999988E-3</c:v>
                </c:pt>
                <c:pt idx="2039">
                  <c:v>8.0000000000000002E-3</c:v>
                </c:pt>
                <c:pt idx="2040">
                  <c:v>8.4000000000000012E-3</c:v>
                </c:pt>
                <c:pt idx="2041">
                  <c:v>8.4000000000000012E-3</c:v>
                </c:pt>
                <c:pt idx="2042">
                  <c:v>8.7999999999999988E-3</c:v>
                </c:pt>
                <c:pt idx="2043">
                  <c:v>8.4000000000000012E-3</c:v>
                </c:pt>
                <c:pt idx="2044">
                  <c:v>7.6E-3</c:v>
                </c:pt>
                <c:pt idx="2045">
                  <c:v>8.4000000000000012E-3</c:v>
                </c:pt>
                <c:pt idx="2046">
                  <c:v>8.4000000000000012E-3</c:v>
                </c:pt>
                <c:pt idx="2047">
                  <c:v>8.4000000000000012E-3</c:v>
                </c:pt>
                <c:pt idx="2048">
                  <c:v>8.7999999999999988E-3</c:v>
                </c:pt>
                <c:pt idx="2049">
                  <c:v>8.7999999999999988E-3</c:v>
                </c:pt>
                <c:pt idx="2050">
                  <c:v>8.7999999999999988E-3</c:v>
                </c:pt>
                <c:pt idx="2051">
                  <c:v>7.6E-3</c:v>
                </c:pt>
                <c:pt idx="2052">
                  <c:v>5.5999999999999999E-3</c:v>
                </c:pt>
                <c:pt idx="2053">
                  <c:v>5.1999999999999998E-3</c:v>
                </c:pt>
                <c:pt idx="2054">
                  <c:v>5.5999999999999999E-3</c:v>
                </c:pt>
                <c:pt idx="2055">
                  <c:v>3.2000000000000002E-3</c:v>
                </c:pt>
                <c:pt idx="2056">
                  <c:v>1.6000000000000001E-3</c:v>
                </c:pt>
                <c:pt idx="2057">
                  <c:v>8.0000000000000004E-4</c:v>
                </c:pt>
                <c:pt idx="2058">
                  <c:v>8.0000000000000004E-4</c:v>
                </c:pt>
                <c:pt idx="2059">
                  <c:v>4.0000000000000002E-4</c:v>
                </c:pt>
                <c:pt idx="2060">
                  <c:v>4.0000000000000002E-4</c:v>
                </c:pt>
                <c:pt idx="2061">
                  <c:v>4.0000000000000002E-4</c:v>
                </c:pt>
                <c:pt idx="2062">
                  <c:v>4.0000000000000002E-4</c:v>
                </c:pt>
                <c:pt idx="2063">
                  <c:v>4.0000000000000002E-4</c:v>
                </c:pt>
                <c:pt idx="2064">
                  <c:v>4.0000000000000002E-4</c:v>
                </c:pt>
                <c:pt idx="2065">
                  <c:v>4.0000000000000002E-4</c:v>
                </c:pt>
                <c:pt idx="2066">
                  <c:v>4.0000000000000002E-4</c:v>
                </c:pt>
                <c:pt idx="2067">
                  <c:v>4.0000000000000002E-4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4.0000000000000002E-4</c:v>
                </c:pt>
                <c:pt idx="2081">
                  <c:v>4.0000000000000002E-4</c:v>
                </c:pt>
                <c:pt idx="2082">
                  <c:v>4.0000000000000002E-4</c:v>
                </c:pt>
                <c:pt idx="2083">
                  <c:v>4.0000000000000002E-4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4.0000000000000002E-4</c:v>
                </c:pt>
                <c:pt idx="2089">
                  <c:v>4.0000000000000002E-4</c:v>
                </c:pt>
                <c:pt idx="2090">
                  <c:v>4.0000000000000002E-4</c:v>
                </c:pt>
                <c:pt idx="2091">
                  <c:v>4.0000000000000002E-4</c:v>
                </c:pt>
                <c:pt idx="2092">
                  <c:v>4.0000000000000002E-4</c:v>
                </c:pt>
                <c:pt idx="2093">
                  <c:v>4.0000000000000002E-4</c:v>
                </c:pt>
                <c:pt idx="2094">
                  <c:v>4.0000000000000002E-4</c:v>
                </c:pt>
                <c:pt idx="2095">
                  <c:v>4.0000000000000002E-4</c:v>
                </c:pt>
                <c:pt idx="2096">
                  <c:v>4.0000000000000002E-4</c:v>
                </c:pt>
                <c:pt idx="2097">
                  <c:v>4.0000000000000002E-4</c:v>
                </c:pt>
                <c:pt idx="2098">
                  <c:v>4.0000000000000002E-4</c:v>
                </c:pt>
                <c:pt idx="2099">
                  <c:v>4.0000000000000002E-4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4.0000000000000002E-4</c:v>
                </c:pt>
                <c:pt idx="2105">
                  <c:v>4.0000000000000002E-4</c:v>
                </c:pt>
                <c:pt idx="2106">
                  <c:v>4.0000000000000002E-4</c:v>
                </c:pt>
                <c:pt idx="2107">
                  <c:v>4.0000000000000002E-4</c:v>
                </c:pt>
                <c:pt idx="2108">
                  <c:v>4.0000000000000002E-4</c:v>
                </c:pt>
                <c:pt idx="2109">
                  <c:v>4.0000000000000002E-4</c:v>
                </c:pt>
                <c:pt idx="2110">
                  <c:v>4.0000000000000002E-4</c:v>
                </c:pt>
                <c:pt idx="2111">
                  <c:v>4.0000000000000002E-4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4.0000000000000002E-4</c:v>
                </c:pt>
                <c:pt idx="2192">
                  <c:v>4.0000000000000002E-4</c:v>
                </c:pt>
                <c:pt idx="2193">
                  <c:v>4.0000000000000002E-4</c:v>
                </c:pt>
                <c:pt idx="2194">
                  <c:v>4.0000000000000002E-4</c:v>
                </c:pt>
                <c:pt idx="2195">
                  <c:v>4.0000000000000002E-4</c:v>
                </c:pt>
                <c:pt idx="2196">
                  <c:v>4.0000000000000002E-4</c:v>
                </c:pt>
                <c:pt idx="2197">
                  <c:v>4.0000000000000002E-4</c:v>
                </c:pt>
                <c:pt idx="2198">
                  <c:v>4.0000000000000002E-4</c:v>
                </c:pt>
                <c:pt idx="2199">
                  <c:v>4.0000000000000002E-4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4.0000000000000002E-4</c:v>
                </c:pt>
                <c:pt idx="2205">
                  <c:v>4.0000000000000002E-4</c:v>
                </c:pt>
                <c:pt idx="2206">
                  <c:v>4.0000000000000002E-4</c:v>
                </c:pt>
                <c:pt idx="2207">
                  <c:v>4.0000000000000002E-4</c:v>
                </c:pt>
                <c:pt idx="2208">
                  <c:v>4.0000000000000002E-4</c:v>
                </c:pt>
                <c:pt idx="2209">
                  <c:v>4.0000000000000002E-4</c:v>
                </c:pt>
                <c:pt idx="2210">
                  <c:v>4.0000000000000002E-4</c:v>
                </c:pt>
                <c:pt idx="2211">
                  <c:v>4.0000000000000002E-4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4.0000000000000002E-4</c:v>
                </c:pt>
                <c:pt idx="2225">
                  <c:v>4.0000000000000002E-4</c:v>
                </c:pt>
                <c:pt idx="2226">
                  <c:v>4.0000000000000002E-4</c:v>
                </c:pt>
                <c:pt idx="2227">
                  <c:v>4.0000000000000002E-4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4.0000000000000002E-4</c:v>
                </c:pt>
                <c:pt idx="2237">
                  <c:v>4.0000000000000002E-4</c:v>
                </c:pt>
                <c:pt idx="2238">
                  <c:v>4.0000000000000002E-4</c:v>
                </c:pt>
                <c:pt idx="2239">
                  <c:v>4.0000000000000002E-4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4.0000000000000002E-4</c:v>
                </c:pt>
                <c:pt idx="2257">
                  <c:v>4.0000000000000002E-4</c:v>
                </c:pt>
                <c:pt idx="2258">
                  <c:v>4.0000000000000002E-4</c:v>
                </c:pt>
                <c:pt idx="2259">
                  <c:v>4.0000000000000002E-4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4.0000000000000002E-4</c:v>
                </c:pt>
                <c:pt idx="2265">
                  <c:v>4.0000000000000002E-4</c:v>
                </c:pt>
                <c:pt idx="2266">
                  <c:v>4.0000000000000002E-4</c:v>
                </c:pt>
                <c:pt idx="2267">
                  <c:v>4.0000000000000002E-4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4.0000000000000002E-4</c:v>
                </c:pt>
                <c:pt idx="2273">
                  <c:v>4.0000000000000002E-4</c:v>
                </c:pt>
                <c:pt idx="2274">
                  <c:v>4.0000000000000002E-4</c:v>
                </c:pt>
                <c:pt idx="2275">
                  <c:v>4.0000000000000002E-4</c:v>
                </c:pt>
                <c:pt idx="2276">
                  <c:v>4.0000000000000002E-4</c:v>
                </c:pt>
                <c:pt idx="2277">
                  <c:v>4.0000000000000002E-4</c:v>
                </c:pt>
                <c:pt idx="2278">
                  <c:v>4.0000000000000002E-4</c:v>
                </c:pt>
                <c:pt idx="2279">
                  <c:v>4.0000000000000002E-4</c:v>
                </c:pt>
                <c:pt idx="2280">
                  <c:v>4.0000000000000002E-4</c:v>
                </c:pt>
                <c:pt idx="2281">
                  <c:v>4.0000000000000002E-4</c:v>
                </c:pt>
                <c:pt idx="2282">
                  <c:v>4.0000000000000002E-4</c:v>
                </c:pt>
                <c:pt idx="2283">
                  <c:v>4.0000000000000002E-4</c:v>
                </c:pt>
                <c:pt idx="2284">
                  <c:v>4.0000000000000002E-4</c:v>
                </c:pt>
                <c:pt idx="2285">
                  <c:v>4.0000000000000002E-4</c:v>
                </c:pt>
                <c:pt idx="2286">
                  <c:v>4.0000000000000002E-4</c:v>
                </c:pt>
                <c:pt idx="2287">
                  <c:v>4.0000000000000002E-4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4.0000000000000002E-4</c:v>
                </c:pt>
                <c:pt idx="2293">
                  <c:v>4.0000000000000002E-4</c:v>
                </c:pt>
                <c:pt idx="2294">
                  <c:v>4.0000000000000002E-4</c:v>
                </c:pt>
                <c:pt idx="2295">
                  <c:v>4.0000000000000002E-4</c:v>
                </c:pt>
                <c:pt idx="2296">
                  <c:v>4.0000000000000002E-4</c:v>
                </c:pt>
                <c:pt idx="2297">
                  <c:v>4.0000000000000002E-4</c:v>
                </c:pt>
                <c:pt idx="2298">
                  <c:v>4.0000000000000002E-4</c:v>
                </c:pt>
                <c:pt idx="2299">
                  <c:v>4.0000000000000002E-4</c:v>
                </c:pt>
                <c:pt idx="2300">
                  <c:v>4.0000000000000002E-4</c:v>
                </c:pt>
                <c:pt idx="2301">
                  <c:v>4.0000000000000002E-4</c:v>
                </c:pt>
                <c:pt idx="2302">
                  <c:v>4.0000000000000002E-4</c:v>
                </c:pt>
                <c:pt idx="2303">
                  <c:v>4.0000000000000002E-4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4.0000000000000002E-4</c:v>
                </c:pt>
                <c:pt idx="2309">
                  <c:v>4.0000000000000002E-4</c:v>
                </c:pt>
                <c:pt idx="2310">
                  <c:v>4.0000000000000002E-4</c:v>
                </c:pt>
                <c:pt idx="2311">
                  <c:v>4.0000000000000002E-4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4.0000000000000002E-4</c:v>
                </c:pt>
                <c:pt idx="2317">
                  <c:v>4.0000000000000002E-4</c:v>
                </c:pt>
                <c:pt idx="2318">
                  <c:v>4.0000000000000002E-4</c:v>
                </c:pt>
                <c:pt idx="2319">
                  <c:v>4.0000000000000002E-4</c:v>
                </c:pt>
                <c:pt idx="2320">
                  <c:v>4.0000000000000002E-4</c:v>
                </c:pt>
                <c:pt idx="2321">
                  <c:v>4.0000000000000002E-4</c:v>
                </c:pt>
                <c:pt idx="2322">
                  <c:v>4.0000000000000002E-4</c:v>
                </c:pt>
                <c:pt idx="2323">
                  <c:v>4.0000000000000002E-4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4.0000000000000002E-4</c:v>
                </c:pt>
                <c:pt idx="2329">
                  <c:v>4.0000000000000002E-4</c:v>
                </c:pt>
                <c:pt idx="2330">
                  <c:v>4.0000000000000002E-4</c:v>
                </c:pt>
                <c:pt idx="2331">
                  <c:v>4.0000000000000002E-4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4.0000000000000002E-4</c:v>
                </c:pt>
                <c:pt idx="2337">
                  <c:v>4.0000000000000002E-4</c:v>
                </c:pt>
                <c:pt idx="2338">
                  <c:v>4.0000000000000002E-4</c:v>
                </c:pt>
                <c:pt idx="2339">
                  <c:v>4.0000000000000002E-4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4.0000000000000002E-4</c:v>
                </c:pt>
                <c:pt idx="2353">
                  <c:v>4.0000000000000002E-4</c:v>
                </c:pt>
                <c:pt idx="2354">
                  <c:v>4.0000000000000002E-4</c:v>
                </c:pt>
                <c:pt idx="2355">
                  <c:v>4.0000000000000002E-4</c:v>
                </c:pt>
                <c:pt idx="2356">
                  <c:v>4.0000000000000002E-4</c:v>
                </c:pt>
                <c:pt idx="2357">
                  <c:v>4.0000000000000002E-4</c:v>
                </c:pt>
                <c:pt idx="2358">
                  <c:v>4.0000000000000002E-4</c:v>
                </c:pt>
                <c:pt idx="2359">
                  <c:v>4.0000000000000002E-4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4.0000000000000002E-4</c:v>
                </c:pt>
                <c:pt idx="2369">
                  <c:v>4.0000000000000002E-4</c:v>
                </c:pt>
                <c:pt idx="2370">
                  <c:v>4.0000000000000002E-4</c:v>
                </c:pt>
                <c:pt idx="2371">
                  <c:v>4.0000000000000002E-4</c:v>
                </c:pt>
                <c:pt idx="2372">
                  <c:v>4.0000000000000002E-4</c:v>
                </c:pt>
                <c:pt idx="2373">
                  <c:v>4.0000000000000002E-4</c:v>
                </c:pt>
                <c:pt idx="2374">
                  <c:v>4.0000000000000002E-4</c:v>
                </c:pt>
                <c:pt idx="2375">
                  <c:v>4.0000000000000002E-4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4.0000000000000002E-4</c:v>
                </c:pt>
                <c:pt idx="2385">
                  <c:v>4.0000000000000002E-4</c:v>
                </c:pt>
                <c:pt idx="2386">
                  <c:v>4.0000000000000002E-4</c:v>
                </c:pt>
                <c:pt idx="2387">
                  <c:v>4.0000000000000002E-4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4.0000000000000002E-4</c:v>
                </c:pt>
                <c:pt idx="2393">
                  <c:v>4.0000000000000002E-4</c:v>
                </c:pt>
                <c:pt idx="2394">
                  <c:v>4.0000000000000002E-4</c:v>
                </c:pt>
                <c:pt idx="2395">
                  <c:v>4.0000000000000002E-4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4.0000000000000002E-4</c:v>
                </c:pt>
                <c:pt idx="2405">
                  <c:v>4.0000000000000002E-4</c:v>
                </c:pt>
                <c:pt idx="2406">
                  <c:v>4.0000000000000002E-4</c:v>
                </c:pt>
                <c:pt idx="2407">
                  <c:v>4.0000000000000002E-4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4.0000000000000002E-4</c:v>
                </c:pt>
                <c:pt idx="2413">
                  <c:v>4.0000000000000002E-4</c:v>
                </c:pt>
                <c:pt idx="2414">
                  <c:v>4.0000000000000002E-4</c:v>
                </c:pt>
                <c:pt idx="2415">
                  <c:v>4.0000000000000002E-4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4.0000000000000002E-4</c:v>
                </c:pt>
                <c:pt idx="2425">
                  <c:v>4.0000000000000002E-4</c:v>
                </c:pt>
                <c:pt idx="2426">
                  <c:v>4.0000000000000002E-4</c:v>
                </c:pt>
                <c:pt idx="2427">
                  <c:v>4.0000000000000002E-4</c:v>
                </c:pt>
                <c:pt idx="2428">
                  <c:v>4.0000000000000002E-4</c:v>
                </c:pt>
                <c:pt idx="2429">
                  <c:v>4.0000000000000002E-4</c:v>
                </c:pt>
                <c:pt idx="2430">
                  <c:v>4.0000000000000002E-4</c:v>
                </c:pt>
                <c:pt idx="2431">
                  <c:v>4.0000000000000002E-4</c:v>
                </c:pt>
                <c:pt idx="2432">
                  <c:v>4.0000000000000002E-4</c:v>
                </c:pt>
                <c:pt idx="2433">
                  <c:v>4.0000000000000002E-4</c:v>
                </c:pt>
                <c:pt idx="2434">
                  <c:v>4.0000000000000002E-4</c:v>
                </c:pt>
                <c:pt idx="2435">
                  <c:v>4.0000000000000002E-4</c:v>
                </c:pt>
                <c:pt idx="2436">
                  <c:v>4.0000000000000002E-4</c:v>
                </c:pt>
                <c:pt idx="2437">
                  <c:v>4.0000000000000002E-4</c:v>
                </c:pt>
                <c:pt idx="2438">
                  <c:v>4.0000000000000002E-4</c:v>
                </c:pt>
                <c:pt idx="2439">
                  <c:v>4.0000000000000002E-4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4.0000000000000002E-4</c:v>
                </c:pt>
                <c:pt idx="2453">
                  <c:v>4.0000000000000002E-4</c:v>
                </c:pt>
                <c:pt idx="2454">
                  <c:v>4.0000000000000002E-4</c:v>
                </c:pt>
                <c:pt idx="2455">
                  <c:v>4.0000000000000002E-4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4.0000000000000002E-4</c:v>
                </c:pt>
                <c:pt idx="2461">
                  <c:v>4.0000000000000002E-4</c:v>
                </c:pt>
                <c:pt idx="2462">
                  <c:v>4.0000000000000002E-4</c:v>
                </c:pt>
                <c:pt idx="2463">
                  <c:v>4.0000000000000002E-4</c:v>
                </c:pt>
                <c:pt idx="2464">
                  <c:v>4.0000000000000002E-4</c:v>
                </c:pt>
                <c:pt idx="2465">
                  <c:v>4.0000000000000002E-4</c:v>
                </c:pt>
                <c:pt idx="2466">
                  <c:v>4.0000000000000002E-4</c:v>
                </c:pt>
                <c:pt idx="2467">
                  <c:v>4.0000000000000002E-4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4.0000000000000002E-4</c:v>
                </c:pt>
                <c:pt idx="2477">
                  <c:v>4.0000000000000002E-4</c:v>
                </c:pt>
                <c:pt idx="2478">
                  <c:v>4.0000000000000002E-4</c:v>
                </c:pt>
                <c:pt idx="2479">
                  <c:v>4.0000000000000002E-4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4.0000000000000002E-4</c:v>
                </c:pt>
                <c:pt idx="2493">
                  <c:v>4.0000000000000002E-4</c:v>
                </c:pt>
                <c:pt idx="2494">
                  <c:v>4.0000000000000002E-4</c:v>
                </c:pt>
                <c:pt idx="2495">
                  <c:v>4.0000000000000002E-4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4.0000000000000002E-4</c:v>
                </c:pt>
                <c:pt idx="2505">
                  <c:v>4.0000000000000002E-4</c:v>
                </c:pt>
                <c:pt idx="2506">
                  <c:v>4.0000000000000002E-4</c:v>
                </c:pt>
                <c:pt idx="2507">
                  <c:v>4.0000000000000002E-4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4.0000000000000002E-4</c:v>
                </c:pt>
                <c:pt idx="2513">
                  <c:v>4.0000000000000002E-4</c:v>
                </c:pt>
                <c:pt idx="2514">
                  <c:v>4.0000000000000002E-4</c:v>
                </c:pt>
                <c:pt idx="2515">
                  <c:v>4.0000000000000002E-4</c:v>
                </c:pt>
                <c:pt idx="2516">
                  <c:v>4.0000000000000002E-4</c:v>
                </c:pt>
                <c:pt idx="2517">
                  <c:v>4.0000000000000002E-4</c:v>
                </c:pt>
                <c:pt idx="2518">
                  <c:v>4.0000000000000002E-4</c:v>
                </c:pt>
                <c:pt idx="2519">
                  <c:v>4.0000000000000002E-4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4.0000000000000002E-4</c:v>
                </c:pt>
                <c:pt idx="2525">
                  <c:v>4.0000000000000002E-4</c:v>
                </c:pt>
                <c:pt idx="2526">
                  <c:v>4.0000000000000002E-4</c:v>
                </c:pt>
                <c:pt idx="2527">
                  <c:v>4.0000000000000002E-4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4.0000000000000002E-4</c:v>
                </c:pt>
                <c:pt idx="2537">
                  <c:v>4.0000000000000002E-4</c:v>
                </c:pt>
                <c:pt idx="2538">
                  <c:v>4.0000000000000002E-4</c:v>
                </c:pt>
                <c:pt idx="2539">
                  <c:v>4.0000000000000002E-4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4.0000000000000002E-4</c:v>
                </c:pt>
                <c:pt idx="2545">
                  <c:v>4.0000000000000002E-4</c:v>
                </c:pt>
                <c:pt idx="2546">
                  <c:v>4.0000000000000002E-4</c:v>
                </c:pt>
                <c:pt idx="2547">
                  <c:v>4.0000000000000002E-4</c:v>
                </c:pt>
                <c:pt idx="2548">
                  <c:v>4.0000000000000002E-4</c:v>
                </c:pt>
                <c:pt idx="2549">
                  <c:v>4.0000000000000002E-4</c:v>
                </c:pt>
                <c:pt idx="2550">
                  <c:v>4.0000000000000002E-4</c:v>
                </c:pt>
                <c:pt idx="2551">
                  <c:v>4.0000000000000002E-4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4.0000000000000002E-4</c:v>
                </c:pt>
                <c:pt idx="2557">
                  <c:v>4.0000000000000002E-4</c:v>
                </c:pt>
                <c:pt idx="2558">
                  <c:v>4.0000000000000002E-4</c:v>
                </c:pt>
                <c:pt idx="2559">
                  <c:v>4.0000000000000002E-4</c:v>
                </c:pt>
                <c:pt idx="2560">
                  <c:v>4.0000000000000002E-4</c:v>
                </c:pt>
                <c:pt idx="2561">
                  <c:v>4.0000000000000002E-4</c:v>
                </c:pt>
                <c:pt idx="2562">
                  <c:v>4.0000000000000002E-4</c:v>
                </c:pt>
                <c:pt idx="2563">
                  <c:v>4.0000000000000002E-4</c:v>
                </c:pt>
                <c:pt idx="2564">
                  <c:v>4.0000000000000002E-4</c:v>
                </c:pt>
                <c:pt idx="2565">
                  <c:v>4.0000000000000002E-4</c:v>
                </c:pt>
                <c:pt idx="2566">
                  <c:v>4.0000000000000002E-4</c:v>
                </c:pt>
                <c:pt idx="2567">
                  <c:v>4.0000000000000002E-4</c:v>
                </c:pt>
                <c:pt idx="2568">
                  <c:v>4.0000000000000002E-4</c:v>
                </c:pt>
                <c:pt idx="2569">
                  <c:v>4.0000000000000002E-4</c:v>
                </c:pt>
                <c:pt idx="2570">
                  <c:v>4.0000000000000002E-4</c:v>
                </c:pt>
                <c:pt idx="2571">
                  <c:v>4.0000000000000002E-4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4.0000000000000002E-4</c:v>
                </c:pt>
                <c:pt idx="2577">
                  <c:v>4.0000000000000002E-4</c:v>
                </c:pt>
                <c:pt idx="2578">
                  <c:v>4.0000000000000002E-4</c:v>
                </c:pt>
                <c:pt idx="2579">
                  <c:v>4.0000000000000002E-4</c:v>
                </c:pt>
                <c:pt idx="2580">
                  <c:v>4.0000000000000002E-4</c:v>
                </c:pt>
                <c:pt idx="2581">
                  <c:v>4.0000000000000002E-4</c:v>
                </c:pt>
                <c:pt idx="2582">
                  <c:v>4.0000000000000002E-4</c:v>
                </c:pt>
                <c:pt idx="2583">
                  <c:v>4.0000000000000002E-4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4.0000000000000002E-4</c:v>
                </c:pt>
                <c:pt idx="2593">
                  <c:v>4.0000000000000002E-4</c:v>
                </c:pt>
                <c:pt idx="2594">
                  <c:v>4.0000000000000002E-4</c:v>
                </c:pt>
                <c:pt idx="2595">
                  <c:v>4.0000000000000002E-4</c:v>
                </c:pt>
                <c:pt idx="2596">
                  <c:v>4.0000000000000002E-4</c:v>
                </c:pt>
                <c:pt idx="2597">
                  <c:v>4.0000000000000002E-4</c:v>
                </c:pt>
                <c:pt idx="2598">
                  <c:v>4.0000000000000002E-4</c:v>
                </c:pt>
                <c:pt idx="2599">
                  <c:v>4.0000000000000002E-4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4.0000000000000002E-4</c:v>
                </c:pt>
                <c:pt idx="2605">
                  <c:v>4.0000000000000002E-4</c:v>
                </c:pt>
                <c:pt idx="2606">
                  <c:v>4.0000000000000002E-4</c:v>
                </c:pt>
                <c:pt idx="2607">
                  <c:v>4.0000000000000002E-4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4.0000000000000002E-4</c:v>
                </c:pt>
                <c:pt idx="2617">
                  <c:v>4.0000000000000002E-4</c:v>
                </c:pt>
                <c:pt idx="2618">
                  <c:v>4.0000000000000002E-4</c:v>
                </c:pt>
                <c:pt idx="2619">
                  <c:v>4.0000000000000002E-4</c:v>
                </c:pt>
                <c:pt idx="2620">
                  <c:v>4.0000000000000002E-4</c:v>
                </c:pt>
                <c:pt idx="2621">
                  <c:v>4.0000000000000002E-4</c:v>
                </c:pt>
                <c:pt idx="2622">
                  <c:v>4.0000000000000002E-4</c:v>
                </c:pt>
                <c:pt idx="2623">
                  <c:v>4.0000000000000002E-4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4.0000000000000002E-4</c:v>
                </c:pt>
                <c:pt idx="2629">
                  <c:v>4.0000000000000002E-4</c:v>
                </c:pt>
                <c:pt idx="2630">
                  <c:v>4.0000000000000002E-4</c:v>
                </c:pt>
                <c:pt idx="2631">
                  <c:v>4.0000000000000002E-4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4.0000000000000002E-4</c:v>
                </c:pt>
                <c:pt idx="2657">
                  <c:v>4.0000000000000002E-4</c:v>
                </c:pt>
                <c:pt idx="2658">
                  <c:v>4.0000000000000002E-4</c:v>
                </c:pt>
                <c:pt idx="2659">
                  <c:v>4.0000000000000002E-4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4.0000000000000002E-4</c:v>
                </c:pt>
                <c:pt idx="2669">
                  <c:v>4.0000000000000002E-4</c:v>
                </c:pt>
                <c:pt idx="2670">
                  <c:v>4.0000000000000002E-4</c:v>
                </c:pt>
                <c:pt idx="2671">
                  <c:v>4.0000000000000002E-4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4.0000000000000002E-4</c:v>
                </c:pt>
                <c:pt idx="2681">
                  <c:v>4.0000000000000002E-4</c:v>
                </c:pt>
                <c:pt idx="2682">
                  <c:v>4.0000000000000002E-4</c:v>
                </c:pt>
                <c:pt idx="2683">
                  <c:v>4.0000000000000002E-4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4.0000000000000002E-4</c:v>
                </c:pt>
                <c:pt idx="2689">
                  <c:v>4.0000000000000002E-4</c:v>
                </c:pt>
                <c:pt idx="2690">
                  <c:v>4.0000000000000002E-4</c:v>
                </c:pt>
                <c:pt idx="2691">
                  <c:v>4.0000000000000002E-4</c:v>
                </c:pt>
                <c:pt idx="2692">
                  <c:v>4.0000000000000002E-4</c:v>
                </c:pt>
                <c:pt idx="2693">
                  <c:v>4.0000000000000002E-4</c:v>
                </c:pt>
                <c:pt idx="2694">
                  <c:v>4.0000000000000002E-4</c:v>
                </c:pt>
                <c:pt idx="2695">
                  <c:v>4.0000000000000002E-4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4.0000000000000002E-4</c:v>
                </c:pt>
                <c:pt idx="2701">
                  <c:v>4.0000000000000002E-4</c:v>
                </c:pt>
                <c:pt idx="2702">
                  <c:v>4.0000000000000002E-4</c:v>
                </c:pt>
                <c:pt idx="2703">
                  <c:v>4.0000000000000002E-4</c:v>
                </c:pt>
                <c:pt idx="2704">
                  <c:v>4.0000000000000002E-4</c:v>
                </c:pt>
                <c:pt idx="2705">
                  <c:v>4.0000000000000002E-4</c:v>
                </c:pt>
                <c:pt idx="2706">
                  <c:v>4.0000000000000002E-4</c:v>
                </c:pt>
                <c:pt idx="2707">
                  <c:v>4.0000000000000002E-4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4.0000000000000002E-4</c:v>
                </c:pt>
                <c:pt idx="2721">
                  <c:v>4.0000000000000002E-4</c:v>
                </c:pt>
                <c:pt idx="2722">
                  <c:v>4.0000000000000002E-4</c:v>
                </c:pt>
                <c:pt idx="2723">
                  <c:v>4.0000000000000002E-4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4.0000000000000002E-4</c:v>
                </c:pt>
                <c:pt idx="2729">
                  <c:v>4.0000000000000002E-4</c:v>
                </c:pt>
                <c:pt idx="2730">
                  <c:v>4.0000000000000002E-4</c:v>
                </c:pt>
                <c:pt idx="2731">
                  <c:v>4.0000000000000002E-4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4.0000000000000002E-4</c:v>
                </c:pt>
                <c:pt idx="2741">
                  <c:v>4.0000000000000002E-4</c:v>
                </c:pt>
                <c:pt idx="2742">
                  <c:v>4.0000000000000002E-4</c:v>
                </c:pt>
                <c:pt idx="2743">
                  <c:v>4.0000000000000002E-4</c:v>
                </c:pt>
                <c:pt idx="2744">
                  <c:v>4.0000000000000002E-4</c:v>
                </c:pt>
                <c:pt idx="2745">
                  <c:v>4.0000000000000002E-4</c:v>
                </c:pt>
                <c:pt idx="2746">
                  <c:v>4.0000000000000002E-4</c:v>
                </c:pt>
                <c:pt idx="2747">
                  <c:v>4.0000000000000002E-4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4.0000000000000002E-4</c:v>
                </c:pt>
                <c:pt idx="2757">
                  <c:v>4.0000000000000002E-4</c:v>
                </c:pt>
                <c:pt idx="2758">
                  <c:v>4.0000000000000002E-4</c:v>
                </c:pt>
                <c:pt idx="2759">
                  <c:v>4.0000000000000002E-4</c:v>
                </c:pt>
                <c:pt idx="2760">
                  <c:v>4.0000000000000002E-4</c:v>
                </c:pt>
                <c:pt idx="2761">
                  <c:v>4.0000000000000002E-4</c:v>
                </c:pt>
                <c:pt idx="2762">
                  <c:v>4.0000000000000002E-4</c:v>
                </c:pt>
                <c:pt idx="2763">
                  <c:v>4.0000000000000002E-4</c:v>
                </c:pt>
                <c:pt idx="2764">
                  <c:v>4.0000000000000002E-4</c:v>
                </c:pt>
                <c:pt idx="2765">
                  <c:v>4.0000000000000002E-4</c:v>
                </c:pt>
                <c:pt idx="2766">
                  <c:v>4.0000000000000002E-4</c:v>
                </c:pt>
                <c:pt idx="2767">
                  <c:v>4.0000000000000002E-4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4.0000000000000002E-4</c:v>
                </c:pt>
                <c:pt idx="2777">
                  <c:v>4.0000000000000002E-4</c:v>
                </c:pt>
                <c:pt idx="2778">
                  <c:v>4.0000000000000002E-4</c:v>
                </c:pt>
                <c:pt idx="2779">
                  <c:v>4.0000000000000002E-4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4.0000000000000002E-4</c:v>
                </c:pt>
                <c:pt idx="2793">
                  <c:v>4.0000000000000002E-4</c:v>
                </c:pt>
                <c:pt idx="2794">
                  <c:v>4.0000000000000002E-4</c:v>
                </c:pt>
                <c:pt idx="2795">
                  <c:v>4.0000000000000002E-4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4.0000000000000002E-4</c:v>
                </c:pt>
                <c:pt idx="2801">
                  <c:v>4.0000000000000002E-4</c:v>
                </c:pt>
                <c:pt idx="2802">
                  <c:v>4.0000000000000002E-4</c:v>
                </c:pt>
                <c:pt idx="2803">
                  <c:v>4.0000000000000002E-4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4.0000000000000002E-4</c:v>
                </c:pt>
                <c:pt idx="2809">
                  <c:v>4.0000000000000002E-4</c:v>
                </c:pt>
                <c:pt idx="2810">
                  <c:v>4.0000000000000002E-4</c:v>
                </c:pt>
                <c:pt idx="2811">
                  <c:v>4.0000000000000002E-4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4.0000000000000002E-4</c:v>
                </c:pt>
                <c:pt idx="2817">
                  <c:v>4.0000000000000002E-4</c:v>
                </c:pt>
                <c:pt idx="2818">
                  <c:v>4.0000000000000002E-4</c:v>
                </c:pt>
                <c:pt idx="2819">
                  <c:v>4.0000000000000002E-4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4.0000000000000002E-4</c:v>
                </c:pt>
                <c:pt idx="2825">
                  <c:v>4.0000000000000002E-4</c:v>
                </c:pt>
                <c:pt idx="2826">
                  <c:v>4.0000000000000002E-4</c:v>
                </c:pt>
                <c:pt idx="2827">
                  <c:v>4.0000000000000002E-4</c:v>
                </c:pt>
                <c:pt idx="2828">
                  <c:v>4.0000000000000002E-4</c:v>
                </c:pt>
                <c:pt idx="2829">
                  <c:v>4.0000000000000002E-4</c:v>
                </c:pt>
                <c:pt idx="2830">
                  <c:v>4.0000000000000002E-4</c:v>
                </c:pt>
                <c:pt idx="2831">
                  <c:v>4.0000000000000002E-4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4.0000000000000002E-4</c:v>
                </c:pt>
                <c:pt idx="2845">
                  <c:v>4.0000000000000002E-4</c:v>
                </c:pt>
                <c:pt idx="2846">
                  <c:v>4.0000000000000002E-4</c:v>
                </c:pt>
                <c:pt idx="2847">
                  <c:v>4.0000000000000002E-4</c:v>
                </c:pt>
                <c:pt idx="2848">
                  <c:v>4.0000000000000002E-4</c:v>
                </c:pt>
                <c:pt idx="2849">
                  <c:v>4.0000000000000002E-4</c:v>
                </c:pt>
                <c:pt idx="2850">
                  <c:v>4.0000000000000002E-4</c:v>
                </c:pt>
                <c:pt idx="2851">
                  <c:v>4.0000000000000002E-4</c:v>
                </c:pt>
                <c:pt idx="2852">
                  <c:v>4.0000000000000002E-4</c:v>
                </c:pt>
                <c:pt idx="2853">
                  <c:v>4.0000000000000002E-4</c:v>
                </c:pt>
                <c:pt idx="2854">
                  <c:v>4.0000000000000002E-4</c:v>
                </c:pt>
                <c:pt idx="2855">
                  <c:v>4.0000000000000002E-4</c:v>
                </c:pt>
                <c:pt idx="2856">
                  <c:v>4.0000000000000002E-4</c:v>
                </c:pt>
                <c:pt idx="2857">
                  <c:v>4.0000000000000002E-4</c:v>
                </c:pt>
                <c:pt idx="2858">
                  <c:v>4.0000000000000002E-4</c:v>
                </c:pt>
                <c:pt idx="2859">
                  <c:v>4.0000000000000002E-4</c:v>
                </c:pt>
                <c:pt idx="2860">
                  <c:v>4.0000000000000002E-4</c:v>
                </c:pt>
                <c:pt idx="2861">
                  <c:v>4.0000000000000002E-4</c:v>
                </c:pt>
                <c:pt idx="2862">
                  <c:v>4.0000000000000002E-4</c:v>
                </c:pt>
                <c:pt idx="2863">
                  <c:v>4.0000000000000002E-4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4.0000000000000002E-4</c:v>
                </c:pt>
                <c:pt idx="2869">
                  <c:v>4.0000000000000002E-4</c:v>
                </c:pt>
                <c:pt idx="2870">
                  <c:v>4.0000000000000002E-4</c:v>
                </c:pt>
                <c:pt idx="2871">
                  <c:v>4.0000000000000002E-4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4.0000000000000002E-4</c:v>
                </c:pt>
                <c:pt idx="2881">
                  <c:v>4.0000000000000002E-4</c:v>
                </c:pt>
                <c:pt idx="2882">
                  <c:v>4.0000000000000002E-4</c:v>
                </c:pt>
                <c:pt idx="2883">
                  <c:v>4.0000000000000002E-4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4.0000000000000002E-4</c:v>
                </c:pt>
                <c:pt idx="2889">
                  <c:v>4.0000000000000002E-4</c:v>
                </c:pt>
                <c:pt idx="2890">
                  <c:v>4.0000000000000002E-4</c:v>
                </c:pt>
                <c:pt idx="2891">
                  <c:v>4.0000000000000002E-4</c:v>
                </c:pt>
                <c:pt idx="2892">
                  <c:v>4.0000000000000002E-4</c:v>
                </c:pt>
                <c:pt idx="2893">
                  <c:v>4.0000000000000002E-4</c:v>
                </c:pt>
                <c:pt idx="2894">
                  <c:v>4.0000000000000002E-4</c:v>
                </c:pt>
                <c:pt idx="2895">
                  <c:v>4.0000000000000002E-4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4.0000000000000002E-4</c:v>
                </c:pt>
                <c:pt idx="2917">
                  <c:v>4.0000000000000002E-4</c:v>
                </c:pt>
                <c:pt idx="2918">
                  <c:v>4.0000000000000002E-4</c:v>
                </c:pt>
                <c:pt idx="2919">
                  <c:v>4.0000000000000002E-4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4.0000000000000002E-4</c:v>
                </c:pt>
                <c:pt idx="2925">
                  <c:v>4.0000000000000002E-4</c:v>
                </c:pt>
                <c:pt idx="2926">
                  <c:v>4.0000000000000002E-4</c:v>
                </c:pt>
                <c:pt idx="2927">
                  <c:v>4.0000000000000002E-4</c:v>
                </c:pt>
                <c:pt idx="2928">
                  <c:v>4.0000000000000002E-4</c:v>
                </c:pt>
                <c:pt idx="2929">
                  <c:v>4.0000000000000002E-4</c:v>
                </c:pt>
                <c:pt idx="2930">
                  <c:v>4.0000000000000002E-4</c:v>
                </c:pt>
                <c:pt idx="2931">
                  <c:v>4.0000000000000002E-4</c:v>
                </c:pt>
                <c:pt idx="2932">
                  <c:v>4.0000000000000002E-4</c:v>
                </c:pt>
                <c:pt idx="2933">
                  <c:v>4.0000000000000002E-4</c:v>
                </c:pt>
                <c:pt idx="2934">
                  <c:v>4.0000000000000002E-4</c:v>
                </c:pt>
                <c:pt idx="2935">
                  <c:v>4.0000000000000002E-4</c:v>
                </c:pt>
                <c:pt idx="2936">
                  <c:v>4.0000000000000002E-4</c:v>
                </c:pt>
                <c:pt idx="2937">
                  <c:v>4.0000000000000002E-4</c:v>
                </c:pt>
                <c:pt idx="2938">
                  <c:v>4.0000000000000002E-4</c:v>
                </c:pt>
                <c:pt idx="2939">
                  <c:v>4.0000000000000002E-4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4.0000000000000002E-4</c:v>
                </c:pt>
                <c:pt idx="2949">
                  <c:v>4.0000000000000002E-4</c:v>
                </c:pt>
                <c:pt idx="2950">
                  <c:v>4.0000000000000002E-4</c:v>
                </c:pt>
                <c:pt idx="2951">
                  <c:v>4.0000000000000002E-4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4.0000000000000002E-4</c:v>
                </c:pt>
                <c:pt idx="2961">
                  <c:v>4.0000000000000002E-4</c:v>
                </c:pt>
                <c:pt idx="2962">
                  <c:v>4.0000000000000002E-4</c:v>
                </c:pt>
                <c:pt idx="2963">
                  <c:v>4.0000000000000002E-4</c:v>
                </c:pt>
                <c:pt idx="2964">
                  <c:v>4.0000000000000002E-4</c:v>
                </c:pt>
                <c:pt idx="2965">
                  <c:v>4.0000000000000002E-4</c:v>
                </c:pt>
                <c:pt idx="2966">
                  <c:v>4.0000000000000002E-4</c:v>
                </c:pt>
                <c:pt idx="2967">
                  <c:v>4.0000000000000002E-4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4.0000000000000002E-4</c:v>
                </c:pt>
                <c:pt idx="2981">
                  <c:v>4.0000000000000002E-4</c:v>
                </c:pt>
                <c:pt idx="2982">
                  <c:v>4.0000000000000002E-4</c:v>
                </c:pt>
                <c:pt idx="2983">
                  <c:v>4.0000000000000002E-4</c:v>
                </c:pt>
                <c:pt idx="2984">
                  <c:v>4.0000000000000002E-4</c:v>
                </c:pt>
                <c:pt idx="2985">
                  <c:v>4.0000000000000002E-4</c:v>
                </c:pt>
                <c:pt idx="2986">
                  <c:v>4.0000000000000002E-4</c:v>
                </c:pt>
                <c:pt idx="2987">
                  <c:v>4.0000000000000002E-4</c:v>
                </c:pt>
                <c:pt idx="2988">
                  <c:v>4.0000000000000002E-4</c:v>
                </c:pt>
                <c:pt idx="2989">
                  <c:v>4.0000000000000002E-4</c:v>
                </c:pt>
                <c:pt idx="2990">
                  <c:v>4.0000000000000002E-4</c:v>
                </c:pt>
                <c:pt idx="2991">
                  <c:v>4.0000000000000002E-4</c:v>
                </c:pt>
                <c:pt idx="2992">
                  <c:v>2.4000000000000002E-3</c:v>
                </c:pt>
                <c:pt idx="2993">
                  <c:v>1.6000000000000001E-3</c:v>
                </c:pt>
                <c:pt idx="2994">
                  <c:v>4.3999999999999994E-3</c:v>
                </c:pt>
                <c:pt idx="2995">
                  <c:v>6.4000000000000003E-3</c:v>
                </c:pt>
                <c:pt idx="2996">
                  <c:v>5.5999999999999999E-3</c:v>
                </c:pt>
                <c:pt idx="2997">
                  <c:v>5.5999999999999999E-3</c:v>
                </c:pt>
                <c:pt idx="2998">
                  <c:v>5.1999999999999998E-3</c:v>
                </c:pt>
                <c:pt idx="2999">
                  <c:v>5.5999999999999999E-3</c:v>
                </c:pt>
                <c:pt idx="3000">
                  <c:v>7.6E-3</c:v>
                </c:pt>
                <c:pt idx="3001">
                  <c:v>8.0000000000000002E-3</c:v>
                </c:pt>
                <c:pt idx="3002">
                  <c:v>8.0000000000000002E-3</c:v>
                </c:pt>
                <c:pt idx="3003">
                  <c:v>8.0000000000000002E-3</c:v>
                </c:pt>
                <c:pt idx="3004">
                  <c:v>8.0000000000000002E-3</c:v>
                </c:pt>
                <c:pt idx="3005">
                  <c:v>8.0000000000000002E-3</c:v>
                </c:pt>
                <c:pt idx="3006">
                  <c:v>0.01</c:v>
                </c:pt>
                <c:pt idx="3007">
                  <c:v>1.0800000000000001E-2</c:v>
                </c:pt>
                <c:pt idx="3008">
                  <c:v>1.52E-2</c:v>
                </c:pt>
                <c:pt idx="3009">
                  <c:v>1.72E-2</c:v>
                </c:pt>
                <c:pt idx="3010">
                  <c:v>1.8800000000000001E-2</c:v>
                </c:pt>
                <c:pt idx="3011">
                  <c:v>1.9200000000000002E-2</c:v>
                </c:pt>
                <c:pt idx="3012">
                  <c:v>1.2800000000000001E-2</c:v>
                </c:pt>
                <c:pt idx="3013">
                  <c:v>1.0800000000000001E-2</c:v>
                </c:pt>
                <c:pt idx="3014">
                  <c:v>1.4799999999999999E-2</c:v>
                </c:pt>
                <c:pt idx="3015">
                  <c:v>1.6E-2</c:v>
                </c:pt>
                <c:pt idx="3016">
                  <c:v>1.32E-2</c:v>
                </c:pt>
                <c:pt idx="3017">
                  <c:v>1.0800000000000001E-2</c:v>
                </c:pt>
                <c:pt idx="3018">
                  <c:v>9.6000000000000009E-3</c:v>
                </c:pt>
                <c:pt idx="3019">
                  <c:v>8.7999999999999988E-3</c:v>
                </c:pt>
                <c:pt idx="3020">
                  <c:v>9.1999999999999998E-3</c:v>
                </c:pt>
                <c:pt idx="3021">
                  <c:v>8.4000000000000012E-3</c:v>
                </c:pt>
                <c:pt idx="3022">
                  <c:v>9.1999999999999998E-3</c:v>
                </c:pt>
                <c:pt idx="3023">
                  <c:v>8.4000000000000012E-3</c:v>
                </c:pt>
                <c:pt idx="3024">
                  <c:v>8.0000000000000002E-3</c:v>
                </c:pt>
                <c:pt idx="3025">
                  <c:v>8.0000000000000002E-3</c:v>
                </c:pt>
                <c:pt idx="3026">
                  <c:v>8.0000000000000002E-3</c:v>
                </c:pt>
                <c:pt idx="3027">
                  <c:v>8.0000000000000002E-3</c:v>
                </c:pt>
                <c:pt idx="3028">
                  <c:v>8.4000000000000012E-3</c:v>
                </c:pt>
                <c:pt idx="3029">
                  <c:v>8.0000000000000002E-3</c:v>
                </c:pt>
                <c:pt idx="3030">
                  <c:v>8.4000000000000012E-3</c:v>
                </c:pt>
                <c:pt idx="3031">
                  <c:v>8.0000000000000002E-3</c:v>
                </c:pt>
                <c:pt idx="3032">
                  <c:v>7.6E-3</c:v>
                </c:pt>
                <c:pt idx="3033">
                  <c:v>7.6E-3</c:v>
                </c:pt>
                <c:pt idx="3034">
                  <c:v>7.6E-3</c:v>
                </c:pt>
                <c:pt idx="3035">
                  <c:v>7.6E-3</c:v>
                </c:pt>
                <c:pt idx="3036">
                  <c:v>8.0000000000000002E-3</c:v>
                </c:pt>
                <c:pt idx="3037">
                  <c:v>8.0000000000000002E-3</c:v>
                </c:pt>
                <c:pt idx="3038">
                  <c:v>8.7999999999999988E-3</c:v>
                </c:pt>
                <c:pt idx="3039">
                  <c:v>8.0000000000000002E-3</c:v>
                </c:pt>
                <c:pt idx="3040">
                  <c:v>8.7999999999999988E-3</c:v>
                </c:pt>
                <c:pt idx="3041">
                  <c:v>8.4000000000000012E-3</c:v>
                </c:pt>
                <c:pt idx="3042">
                  <c:v>8.7999999999999988E-3</c:v>
                </c:pt>
                <c:pt idx="3043">
                  <c:v>8.4000000000000012E-3</c:v>
                </c:pt>
                <c:pt idx="3044">
                  <c:v>8.4000000000000012E-3</c:v>
                </c:pt>
                <c:pt idx="3045">
                  <c:v>7.6E-3</c:v>
                </c:pt>
                <c:pt idx="3046">
                  <c:v>7.1999999999999998E-3</c:v>
                </c:pt>
                <c:pt idx="3047">
                  <c:v>5.5999999999999999E-3</c:v>
                </c:pt>
                <c:pt idx="3048">
                  <c:v>5.5999999999999999E-3</c:v>
                </c:pt>
                <c:pt idx="3049">
                  <c:v>6.8000000000000005E-3</c:v>
                </c:pt>
                <c:pt idx="3050">
                  <c:v>2.8E-3</c:v>
                </c:pt>
                <c:pt idx="3051">
                  <c:v>1.6000000000000001E-3</c:v>
                </c:pt>
                <c:pt idx="3052">
                  <c:v>8.0000000000000004E-4</c:v>
                </c:pt>
                <c:pt idx="3053">
                  <c:v>8.0000000000000004E-4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4.0000000000000002E-4</c:v>
                </c:pt>
                <c:pt idx="3061">
                  <c:v>4.0000000000000002E-4</c:v>
                </c:pt>
                <c:pt idx="3062">
                  <c:v>4.0000000000000002E-4</c:v>
                </c:pt>
                <c:pt idx="3063">
                  <c:v>4.0000000000000002E-4</c:v>
                </c:pt>
                <c:pt idx="3064">
                  <c:v>4.0000000000000002E-4</c:v>
                </c:pt>
                <c:pt idx="3065">
                  <c:v>4.0000000000000002E-4</c:v>
                </c:pt>
                <c:pt idx="3066">
                  <c:v>4.0000000000000002E-4</c:v>
                </c:pt>
                <c:pt idx="3067">
                  <c:v>4.0000000000000002E-4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4.0000000000000002E-4</c:v>
                </c:pt>
                <c:pt idx="3073">
                  <c:v>4.0000000000000002E-4</c:v>
                </c:pt>
                <c:pt idx="3074">
                  <c:v>4.0000000000000002E-4</c:v>
                </c:pt>
                <c:pt idx="3075">
                  <c:v>4.0000000000000002E-4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4.0000000000000002E-4</c:v>
                </c:pt>
                <c:pt idx="3089">
                  <c:v>4.0000000000000002E-4</c:v>
                </c:pt>
                <c:pt idx="3090">
                  <c:v>4.0000000000000002E-4</c:v>
                </c:pt>
                <c:pt idx="3091">
                  <c:v>4.0000000000000002E-4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4.0000000000000002E-4</c:v>
                </c:pt>
                <c:pt idx="3097">
                  <c:v>4.0000000000000002E-4</c:v>
                </c:pt>
                <c:pt idx="3098">
                  <c:v>4.0000000000000002E-4</c:v>
                </c:pt>
                <c:pt idx="3099">
                  <c:v>4.0000000000000002E-4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4.0000000000000002E-4</c:v>
                </c:pt>
                <c:pt idx="3105">
                  <c:v>4.0000000000000002E-4</c:v>
                </c:pt>
                <c:pt idx="3106">
                  <c:v>4.0000000000000002E-4</c:v>
                </c:pt>
                <c:pt idx="3107">
                  <c:v>4.0000000000000002E-4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4.0000000000000002E-4</c:v>
                </c:pt>
                <c:pt idx="3117">
                  <c:v>4.0000000000000002E-4</c:v>
                </c:pt>
                <c:pt idx="3118">
                  <c:v>4.0000000000000002E-4</c:v>
                </c:pt>
                <c:pt idx="3119">
                  <c:v>4.0000000000000002E-4</c:v>
                </c:pt>
                <c:pt idx="3120">
                  <c:v>4.0000000000000002E-4</c:v>
                </c:pt>
                <c:pt idx="3121">
                  <c:v>4.0000000000000002E-4</c:v>
                </c:pt>
                <c:pt idx="3122">
                  <c:v>4.0000000000000002E-4</c:v>
                </c:pt>
                <c:pt idx="3123">
                  <c:v>4.0000000000000002E-4</c:v>
                </c:pt>
                <c:pt idx="3124">
                  <c:v>4.0000000000000002E-4</c:v>
                </c:pt>
                <c:pt idx="3125">
                  <c:v>4.0000000000000002E-4</c:v>
                </c:pt>
                <c:pt idx="3126">
                  <c:v>4.0000000000000002E-4</c:v>
                </c:pt>
                <c:pt idx="3127">
                  <c:v>4.0000000000000002E-4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4.0000000000000002E-4</c:v>
                </c:pt>
                <c:pt idx="3137">
                  <c:v>4.0000000000000002E-4</c:v>
                </c:pt>
                <c:pt idx="3138">
                  <c:v>4.0000000000000002E-4</c:v>
                </c:pt>
                <c:pt idx="3139">
                  <c:v>4.0000000000000002E-4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4.0000000000000002E-4</c:v>
                </c:pt>
                <c:pt idx="3145">
                  <c:v>4.0000000000000002E-4</c:v>
                </c:pt>
                <c:pt idx="3146">
                  <c:v>4.0000000000000002E-4</c:v>
                </c:pt>
                <c:pt idx="3147">
                  <c:v>4.0000000000000002E-4</c:v>
                </c:pt>
                <c:pt idx="3148">
                  <c:v>4.0000000000000002E-4</c:v>
                </c:pt>
                <c:pt idx="3149">
                  <c:v>4.0000000000000002E-4</c:v>
                </c:pt>
                <c:pt idx="3150">
                  <c:v>4.0000000000000002E-4</c:v>
                </c:pt>
                <c:pt idx="3151">
                  <c:v>4.0000000000000002E-4</c:v>
                </c:pt>
                <c:pt idx="3152">
                  <c:v>4.0000000000000002E-4</c:v>
                </c:pt>
                <c:pt idx="3153">
                  <c:v>4.0000000000000002E-4</c:v>
                </c:pt>
                <c:pt idx="3154">
                  <c:v>4.0000000000000002E-4</c:v>
                </c:pt>
                <c:pt idx="3155">
                  <c:v>4.0000000000000002E-4</c:v>
                </c:pt>
                <c:pt idx="3156">
                  <c:v>4.0000000000000002E-4</c:v>
                </c:pt>
                <c:pt idx="3157">
                  <c:v>4.0000000000000002E-4</c:v>
                </c:pt>
                <c:pt idx="3158">
                  <c:v>4.0000000000000002E-4</c:v>
                </c:pt>
                <c:pt idx="3159">
                  <c:v>4.0000000000000002E-4</c:v>
                </c:pt>
                <c:pt idx="3160">
                  <c:v>4.0000000000000002E-4</c:v>
                </c:pt>
                <c:pt idx="3161">
                  <c:v>4.0000000000000002E-4</c:v>
                </c:pt>
                <c:pt idx="3162">
                  <c:v>4.0000000000000002E-4</c:v>
                </c:pt>
                <c:pt idx="3163">
                  <c:v>4.0000000000000002E-4</c:v>
                </c:pt>
                <c:pt idx="3164">
                  <c:v>4.0000000000000002E-4</c:v>
                </c:pt>
                <c:pt idx="3165">
                  <c:v>4.0000000000000002E-4</c:v>
                </c:pt>
                <c:pt idx="3166">
                  <c:v>4.0000000000000002E-4</c:v>
                </c:pt>
                <c:pt idx="3167">
                  <c:v>4.0000000000000002E-4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4.0000000000000002E-4</c:v>
                </c:pt>
                <c:pt idx="3181">
                  <c:v>4.0000000000000002E-4</c:v>
                </c:pt>
                <c:pt idx="3182">
                  <c:v>4.0000000000000002E-4</c:v>
                </c:pt>
                <c:pt idx="3183">
                  <c:v>4.0000000000000002E-4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4.0000000000000002E-4</c:v>
                </c:pt>
                <c:pt idx="3189">
                  <c:v>4.0000000000000002E-4</c:v>
                </c:pt>
                <c:pt idx="3190">
                  <c:v>4.0000000000000002E-4</c:v>
                </c:pt>
                <c:pt idx="3191">
                  <c:v>4.0000000000000002E-4</c:v>
                </c:pt>
                <c:pt idx="3192">
                  <c:v>4.0000000000000002E-4</c:v>
                </c:pt>
                <c:pt idx="3193">
                  <c:v>4.0000000000000002E-4</c:v>
                </c:pt>
                <c:pt idx="3194">
                  <c:v>4.0000000000000002E-4</c:v>
                </c:pt>
                <c:pt idx="3195">
                  <c:v>4.0000000000000002E-4</c:v>
                </c:pt>
                <c:pt idx="3196">
                  <c:v>4.0000000000000002E-4</c:v>
                </c:pt>
                <c:pt idx="3197">
                  <c:v>4.0000000000000002E-4</c:v>
                </c:pt>
                <c:pt idx="3198">
                  <c:v>4.0000000000000002E-4</c:v>
                </c:pt>
                <c:pt idx="3199">
                  <c:v>4.0000000000000002E-4</c:v>
                </c:pt>
                <c:pt idx="3200">
                  <c:v>4.0000000000000002E-4</c:v>
                </c:pt>
                <c:pt idx="3201">
                  <c:v>4.0000000000000002E-4</c:v>
                </c:pt>
                <c:pt idx="3202">
                  <c:v>4.0000000000000002E-4</c:v>
                </c:pt>
                <c:pt idx="3203">
                  <c:v>4.0000000000000002E-4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4.0000000000000002E-4</c:v>
                </c:pt>
                <c:pt idx="3209">
                  <c:v>4.0000000000000002E-4</c:v>
                </c:pt>
                <c:pt idx="3210">
                  <c:v>4.0000000000000002E-4</c:v>
                </c:pt>
                <c:pt idx="3211">
                  <c:v>4.0000000000000002E-4</c:v>
                </c:pt>
                <c:pt idx="3212">
                  <c:v>4.0000000000000002E-4</c:v>
                </c:pt>
                <c:pt idx="3213">
                  <c:v>4.0000000000000002E-4</c:v>
                </c:pt>
                <c:pt idx="3214">
                  <c:v>4.0000000000000002E-4</c:v>
                </c:pt>
                <c:pt idx="3215">
                  <c:v>4.0000000000000002E-4</c:v>
                </c:pt>
                <c:pt idx="3216">
                  <c:v>4.0000000000000002E-4</c:v>
                </c:pt>
                <c:pt idx="3217">
                  <c:v>4.0000000000000002E-4</c:v>
                </c:pt>
                <c:pt idx="3218">
                  <c:v>4.0000000000000002E-4</c:v>
                </c:pt>
                <c:pt idx="3219">
                  <c:v>4.0000000000000002E-4</c:v>
                </c:pt>
                <c:pt idx="3220">
                  <c:v>4.0000000000000002E-4</c:v>
                </c:pt>
                <c:pt idx="3221">
                  <c:v>4.0000000000000002E-4</c:v>
                </c:pt>
                <c:pt idx="3222">
                  <c:v>4.0000000000000002E-4</c:v>
                </c:pt>
                <c:pt idx="3223">
                  <c:v>4.0000000000000002E-4</c:v>
                </c:pt>
                <c:pt idx="3224">
                  <c:v>4.0000000000000002E-4</c:v>
                </c:pt>
                <c:pt idx="3225">
                  <c:v>4.0000000000000002E-4</c:v>
                </c:pt>
                <c:pt idx="3226">
                  <c:v>4.0000000000000002E-4</c:v>
                </c:pt>
                <c:pt idx="3227">
                  <c:v>4.0000000000000002E-4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4.0000000000000002E-4</c:v>
                </c:pt>
                <c:pt idx="3233">
                  <c:v>4.0000000000000002E-4</c:v>
                </c:pt>
                <c:pt idx="3234">
                  <c:v>4.0000000000000002E-4</c:v>
                </c:pt>
                <c:pt idx="3235">
                  <c:v>4.0000000000000002E-4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4.0000000000000002E-4</c:v>
                </c:pt>
                <c:pt idx="3241">
                  <c:v>4.0000000000000002E-4</c:v>
                </c:pt>
                <c:pt idx="3242">
                  <c:v>4.0000000000000002E-4</c:v>
                </c:pt>
                <c:pt idx="3243">
                  <c:v>4.0000000000000002E-4</c:v>
                </c:pt>
                <c:pt idx="3244">
                  <c:v>4.0000000000000002E-4</c:v>
                </c:pt>
                <c:pt idx="3245">
                  <c:v>4.0000000000000002E-4</c:v>
                </c:pt>
                <c:pt idx="3246">
                  <c:v>4.0000000000000002E-4</c:v>
                </c:pt>
                <c:pt idx="3247">
                  <c:v>4.0000000000000002E-4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4.0000000000000002E-4</c:v>
                </c:pt>
                <c:pt idx="3257">
                  <c:v>4.0000000000000002E-4</c:v>
                </c:pt>
                <c:pt idx="3258">
                  <c:v>4.0000000000000002E-4</c:v>
                </c:pt>
                <c:pt idx="3259">
                  <c:v>4.0000000000000002E-4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4.0000000000000002E-4</c:v>
                </c:pt>
                <c:pt idx="3273">
                  <c:v>4.0000000000000002E-4</c:v>
                </c:pt>
                <c:pt idx="3274">
                  <c:v>4.0000000000000002E-4</c:v>
                </c:pt>
                <c:pt idx="3275">
                  <c:v>4.0000000000000002E-4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4.0000000000000002E-4</c:v>
                </c:pt>
                <c:pt idx="3281">
                  <c:v>4.0000000000000002E-4</c:v>
                </c:pt>
                <c:pt idx="3282">
                  <c:v>8.0000000000000004E-4</c:v>
                </c:pt>
                <c:pt idx="3283">
                  <c:v>4.0000000000000002E-4</c:v>
                </c:pt>
                <c:pt idx="3284">
                  <c:v>4.0000000000000002E-4</c:v>
                </c:pt>
                <c:pt idx="3285">
                  <c:v>4.0000000000000002E-4</c:v>
                </c:pt>
                <c:pt idx="3286">
                  <c:v>4.0000000000000002E-4</c:v>
                </c:pt>
                <c:pt idx="3287">
                  <c:v>4.0000000000000002E-4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4.0000000000000002E-4</c:v>
                </c:pt>
                <c:pt idx="3293">
                  <c:v>4.0000000000000002E-4</c:v>
                </c:pt>
                <c:pt idx="3294">
                  <c:v>4.0000000000000002E-4</c:v>
                </c:pt>
                <c:pt idx="3295">
                  <c:v>4.0000000000000002E-4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4.0000000000000002E-4</c:v>
                </c:pt>
                <c:pt idx="3301">
                  <c:v>4.0000000000000002E-4</c:v>
                </c:pt>
                <c:pt idx="3302">
                  <c:v>4.0000000000000002E-4</c:v>
                </c:pt>
                <c:pt idx="3303">
                  <c:v>4.0000000000000002E-4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4.0000000000000002E-4</c:v>
                </c:pt>
                <c:pt idx="3309">
                  <c:v>4.0000000000000002E-4</c:v>
                </c:pt>
                <c:pt idx="3310">
                  <c:v>4.0000000000000002E-4</c:v>
                </c:pt>
                <c:pt idx="3311">
                  <c:v>4.0000000000000002E-4</c:v>
                </c:pt>
                <c:pt idx="3312">
                  <c:v>4.0000000000000002E-4</c:v>
                </c:pt>
                <c:pt idx="3313">
                  <c:v>4.0000000000000002E-4</c:v>
                </c:pt>
                <c:pt idx="3314">
                  <c:v>4.0000000000000002E-4</c:v>
                </c:pt>
                <c:pt idx="3315">
                  <c:v>4.0000000000000002E-4</c:v>
                </c:pt>
                <c:pt idx="3316">
                  <c:v>4.0000000000000002E-4</c:v>
                </c:pt>
                <c:pt idx="3317">
                  <c:v>4.0000000000000002E-4</c:v>
                </c:pt>
                <c:pt idx="3318">
                  <c:v>4.0000000000000002E-4</c:v>
                </c:pt>
                <c:pt idx="3319">
                  <c:v>4.0000000000000002E-4</c:v>
                </c:pt>
                <c:pt idx="3320">
                  <c:v>4.0000000000000002E-4</c:v>
                </c:pt>
                <c:pt idx="3321">
                  <c:v>4.0000000000000002E-4</c:v>
                </c:pt>
                <c:pt idx="3322">
                  <c:v>4.0000000000000002E-4</c:v>
                </c:pt>
                <c:pt idx="3323">
                  <c:v>4.0000000000000002E-4</c:v>
                </c:pt>
                <c:pt idx="3324">
                  <c:v>4.0000000000000002E-4</c:v>
                </c:pt>
                <c:pt idx="3325">
                  <c:v>4.0000000000000002E-4</c:v>
                </c:pt>
                <c:pt idx="3326">
                  <c:v>4.0000000000000002E-4</c:v>
                </c:pt>
                <c:pt idx="3327">
                  <c:v>4.0000000000000002E-4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4.0000000000000002E-4</c:v>
                </c:pt>
                <c:pt idx="3333">
                  <c:v>4.0000000000000002E-4</c:v>
                </c:pt>
                <c:pt idx="3334">
                  <c:v>4.0000000000000002E-4</c:v>
                </c:pt>
                <c:pt idx="3335">
                  <c:v>4.0000000000000002E-4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4.0000000000000002E-4</c:v>
                </c:pt>
                <c:pt idx="3361">
                  <c:v>4.0000000000000002E-4</c:v>
                </c:pt>
                <c:pt idx="3362">
                  <c:v>4.0000000000000002E-4</c:v>
                </c:pt>
                <c:pt idx="3363">
                  <c:v>4.0000000000000002E-4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4.0000000000000002E-4</c:v>
                </c:pt>
                <c:pt idx="3377">
                  <c:v>4.0000000000000002E-4</c:v>
                </c:pt>
                <c:pt idx="3378">
                  <c:v>4.0000000000000002E-4</c:v>
                </c:pt>
                <c:pt idx="3379">
                  <c:v>4.0000000000000002E-4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4.0000000000000002E-4</c:v>
                </c:pt>
                <c:pt idx="3397">
                  <c:v>4.0000000000000002E-4</c:v>
                </c:pt>
                <c:pt idx="3398">
                  <c:v>4.0000000000000002E-4</c:v>
                </c:pt>
                <c:pt idx="3399">
                  <c:v>4.0000000000000002E-4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4.0000000000000002E-4</c:v>
                </c:pt>
                <c:pt idx="3417">
                  <c:v>4.0000000000000002E-4</c:v>
                </c:pt>
                <c:pt idx="3418">
                  <c:v>4.0000000000000002E-4</c:v>
                </c:pt>
                <c:pt idx="3419">
                  <c:v>4.0000000000000002E-4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4.0000000000000002E-4</c:v>
                </c:pt>
                <c:pt idx="3425">
                  <c:v>4.0000000000000002E-4</c:v>
                </c:pt>
                <c:pt idx="3426">
                  <c:v>4.0000000000000002E-4</c:v>
                </c:pt>
                <c:pt idx="3427">
                  <c:v>4.0000000000000002E-4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4.0000000000000002E-4</c:v>
                </c:pt>
                <c:pt idx="3437">
                  <c:v>4.0000000000000002E-4</c:v>
                </c:pt>
                <c:pt idx="3438">
                  <c:v>4.0000000000000002E-4</c:v>
                </c:pt>
                <c:pt idx="3439">
                  <c:v>4.0000000000000002E-4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4.0000000000000002E-4</c:v>
                </c:pt>
                <c:pt idx="3445">
                  <c:v>4.0000000000000002E-4</c:v>
                </c:pt>
                <c:pt idx="3446">
                  <c:v>4.0000000000000002E-4</c:v>
                </c:pt>
                <c:pt idx="3447">
                  <c:v>4.0000000000000002E-4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4.0000000000000002E-4</c:v>
                </c:pt>
                <c:pt idx="3461">
                  <c:v>4.0000000000000002E-4</c:v>
                </c:pt>
                <c:pt idx="3462">
                  <c:v>4.0000000000000002E-4</c:v>
                </c:pt>
                <c:pt idx="3463">
                  <c:v>4.0000000000000002E-4</c:v>
                </c:pt>
                <c:pt idx="3464">
                  <c:v>4.0000000000000002E-4</c:v>
                </c:pt>
                <c:pt idx="3465">
                  <c:v>4.0000000000000002E-4</c:v>
                </c:pt>
                <c:pt idx="3466">
                  <c:v>4.0000000000000002E-4</c:v>
                </c:pt>
                <c:pt idx="3467">
                  <c:v>4.0000000000000002E-4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4.0000000000000002E-4</c:v>
                </c:pt>
                <c:pt idx="3473">
                  <c:v>4.0000000000000002E-4</c:v>
                </c:pt>
                <c:pt idx="3474">
                  <c:v>4.0000000000000002E-4</c:v>
                </c:pt>
                <c:pt idx="3475">
                  <c:v>4.0000000000000002E-4</c:v>
                </c:pt>
                <c:pt idx="3476">
                  <c:v>4.0000000000000002E-4</c:v>
                </c:pt>
                <c:pt idx="3477">
                  <c:v>4.0000000000000002E-4</c:v>
                </c:pt>
                <c:pt idx="3478">
                  <c:v>4.0000000000000002E-4</c:v>
                </c:pt>
                <c:pt idx="3479">
                  <c:v>4.0000000000000002E-4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4.0000000000000002E-4</c:v>
                </c:pt>
                <c:pt idx="3485">
                  <c:v>4.0000000000000002E-4</c:v>
                </c:pt>
                <c:pt idx="3486">
                  <c:v>4.0000000000000002E-4</c:v>
                </c:pt>
                <c:pt idx="3487">
                  <c:v>4.0000000000000002E-4</c:v>
                </c:pt>
                <c:pt idx="3488">
                  <c:v>4.0000000000000002E-4</c:v>
                </c:pt>
                <c:pt idx="3489">
                  <c:v>4.0000000000000002E-4</c:v>
                </c:pt>
                <c:pt idx="3490">
                  <c:v>4.0000000000000002E-4</c:v>
                </c:pt>
                <c:pt idx="3491">
                  <c:v>4.0000000000000002E-4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4.0000000000000002E-4</c:v>
                </c:pt>
                <c:pt idx="3513">
                  <c:v>4.0000000000000002E-4</c:v>
                </c:pt>
                <c:pt idx="3514">
                  <c:v>4.0000000000000002E-4</c:v>
                </c:pt>
                <c:pt idx="3515">
                  <c:v>4.0000000000000002E-4</c:v>
                </c:pt>
                <c:pt idx="3516">
                  <c:v>4.0000000000000002E-4</c:v>
                </c:pt>
                <c:pt idx="3517">
                  <c:v>4.0000000000000002E-4</c:v>
                </c:pt>
                <c:pt idx="3518">
                  <c:v>4.0000000000000002E-4</c:v>
                </c:pt>
                <c:pt idx="3519">
                  <c:v>4.0000000000000002E-4</c:v>
                </c:pt>
                <c:pt idx="3520">
                  <c:v>4.0000000000000002E-4</c:v>
                </c:pt>
                <c:pt idx="3521">
                  <c:v>4.0000000000000002E-4</c:v>
                </c:pt>
                <c:pt idx="3522">
                  <c:v>4.0000000000000002E-4</c:v>
                </c:pt>
                <c:pt idx="3523">
                  <c:v>4.0000000000000002E-4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4.0000000000000002E-4</c:v>
                </c:pt>
                <c:pt idx="3529">
                  <c:v>4.0000000000000002E-4</c:v>
                </c:pt>
                <c:pt idx="3530">
                  <c:v>4.0000000000000002E-4</c:v>
                </c:pt>
                <c:pt idx="3531">
                  <c:v>4.0000000000000002E-4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4.0000000000000002E-4</c:v>
                </c:pt>
                <c:pt idx="3553">
                  <c:v>4.0000000000000002E-4</c:v>
                </c:pt>
                <c:pt idx="3554">
                  <c:v>4.0000000000000002E-4</c:v>
                </c:pt>
                <c:pt idx="3555">
                  <c:v>4.0000000000000002E-4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4.0000000000000002E-4</c:v>
                </c:pt>
                <c:pt idx="3569">
                  <c:v>4.0000000000000002E-4</c:v>
                </c:pt>
                <c:pt idx="3570">
                  <c:v>4.0000000000000002E-4</c:v>
                </c:pt>
                <c:pt idx="3571">
                  <c:v>4.0000000000000002E-4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4.0000000000000002E-4</c:v>
                </c:pt>
                <c:pt idx="3581">
                  <c:v>4.0000000000000002E-4</c:v>
                </c:pt>
                <c:pt idx="3582">
                  <c:v>4.0000000000000002E-4</c:v>
                </c:pt>
                <c:pt idx="3583">
                  <c:v>4.0000000000000002E-4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4.0000000000000002E-4</c:v>
                </c:pt>
                <c:pt idx="3593">
                  <c:v>4.0000000000000002E-4</c:v>
                </c:pt>
                <c:pt idx="3594">
                  <c:v>4.0000000000000002E-4</c:v>
                </c:pt>
                <c:pt idx="3595">
                  <c:v>4.0000000000000002E-4</c:v>
                </c:pt>
                <c:pt idx="3596">
                  <c:v>4.0000000000000002E-4</c:v>
                </c:pt>
                <c:pt idx="3597">
                  <c:v>4.0000000000000002E-4</c:v>
                </c:pt>
                <c:pt idx="3598">
                  <c:v>4.0000000000000002E-4</c:v>
                </c:pt>
                <c:pt idx="3599">
                  <c:v>4.0000000000000002E-4</c:v>
                </c:pt>
                <c:pt idx="3600">
                  <c:v>4.0000000000000002E-4</c:v>
                </c:pt>
                <c:pt idx="3601">
                  <c:v>4.0000000000000002E-4</c:v>
                </c:pt>
                <c:pt idx="3602">
                  <c:v>4.0000000000000002E-4</c:v>
                </c:pt>
                <c:pt idx="3603">
                  <c:v>4.0000000000000002E-4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4.0000000000000002E-4</c:v>
                </c:pt>
                <c:pt idx="3613">
                  <c:v>4.0000000000000002E-4</c:v>
                </c:pt>
                <c:pt idx="3614">
                  <c:v>4.0000000000000002E-4</c:v>
                </c:pt>
                <c:pt idx="3615">
                  <c:v>4.0000000000000002E-4</c:v>
                </c:pt>
                <c:pt idx="3616">
                  <c:v>4.0000000000000002E-4</c:v>
                </c:pt>
                <c:pt idx="3617">
                  <c:v>4.0000000000000002E-4</c:v>
                </c:pt>
                <c:pt idx="3618">
                  <c:v>4.0000000000000002E-4</c:v>
                </c:pt>
                <c:pt idx="3619">
                  <c:v>4.0000000000000002E-4</c:v>
                </c:pt>
                <c:pt idx="3620">
                  <c:v>4.0000000000000002E-4</c:v>
                </c:pt>
                <c:pt idx="3621">
                  <c:v>4.0000000000000002E-4</c:v>
                </c:pt>
                <c:pt idx="3622">
                  <c:v>4.0000000000000002E-4</c:v>
                </c:pt>
                <c:pt idx="3623">
                  <c:v>4.0000000000000002E-4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4.0000000000000002E-4</c:v>
                </c:pt>
                <c:pt idx="3629">
                  <c:v>4.0000000000000002E-4</c:v>
                </c:pt>
                <c:pt idx="3630">
                  <c:v>4.0000000000000002E-4</c:v>
                </c:pt>
                <c:pt idx="3631">
                  <c:v>4.0000000000000002E-4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4.0000000000000002E-4</c:v>
                </c:pt>
                <c:pt idx="3641">
                  <c:v>4.0000000000000002E-4</c:v>
                </c:pt>
                <c:pt idx="3642">
                  <c:v>4.0000000000000002E-4</c:v>
                </c:pt>
                <c:pt idx="3643">
                  <c:v>4.0000000000000002E-4</c:v>
                </c:pt>
                <c:pt idx="3644">
                  <c:v>4.0000000000000002E-4</c:v>
                </c:pt>
                <c:pt idx="3645">
                  <c:v>4.0000000000000002E-4</c:v>
                </c:pt>
                <c:pt idx="3646">
                  <c:v>4.0000000000000002E-4</c:v>
                </c:pt>
                <c:pt idx="3647">
                  <c:v>4.0000000000000002E-4</c:v>
                </c:pt>
                <c:pt idx="3648">
                  <c:v>4.0000000000000002E-4</c:v>
                </c:pt>
                <c:pt idx="3649">
                  <c:v>4.0000000000000002E-4</c:v>
                </c:pt>
                <c:pt idx="3650">
                  <c:v>4.0000000000000002E-4</c:v>
                </c:pt>
                <c:pt idx="3651">
                  <c:v>4.0000000000000002E-4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4.0000000000000002E-4</c:v>
                </c:pt>
                <c:pt idx="3657">
                  <c:v>4.0000000000000002E-4</c:v>
                </c:pt>
                <c:pt idx="3658">
                  <c:v>4.0000000000000002E-4</c:v>
                </c:pt>
                <c:pt idx="3659">
                  <c:v>4.0000000000000002E-4</c:v>
                </c:pt>
                <c:pt idx="3660">
                  <c:v>4.0000000000000002E-4</c:v>
                </c:pt>
                <c:pt idx="3661">
                  <c:v>4.0000000000000002E-4</c:v>
                </c:pt>
                <c:pt idx="3662">
                  <c:v>4.0000000000000002E-4</c:v>
                </c:pt>
                <c:pt idx="3663">
                  <c:v>4.0000000000000002E-4</c:v>
                </c:pt>
                <c:pt idx="3664">
                  <c:v>4.0000000000000002E-4</c:v>
                </c:pt>
                <c:pt idx="3665">
                  <c:v>4.0000000000000002E-4</c:v>
                </c:pt>
                <c:pt idx="3666">
                  <c:v>4.0000000000000002E-4</c:v>
                </c:pt>
                <c:pt idx="3667">
                  <c:v>4.0000000000000002E-4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4.0000000000000002E-4</c:v>
                </c:pt>
                <c:pt idx="3673">
                  <c:v>4.0000000000000002E-4</c:v>
                </c:pt>
                <c:pt idx="3674">
                  <c:v>4.0000000000000002E-4</c:v>
                </c:pt>
                <c:pt idx="3675">
                  <c:v>4.0000000000000002E-4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4.0000000000000002E-4</c:v>
                </c:pt>
                <c:pt idx="3685">
                  <c:v>4.0000000000000002E-4</c:v>
                </c:pt>
                <c:pt idx="3686">
                  <c:v>4.0000000000000002E-4</c:v>
                </c:pt>
                <c:pt idx="3687">
                  <c:v>4.0000000000000002E-4</c:v>
                </c:pt>
                <c:pt idx="3688">
                  <c:v>4.0000000000000002E-4</c:v>
                </c:pt>
                <c:pt idx="3689">
                  <c:v>4.0000000000000002E-4</c:v>
                </c:pt>
                <c:pt idx="3690">
                  <c:v>4.0000000000000002E-4</c:v>
                </c:pt>
                <c:pt idx="3691">
                  <c:v>4.0000000000000002E-4</c:v>
                </c:pt>
                <c:pt idx="3692">
                  <c:v>4.0000000000000002E-4</c:v>
                </c:pt>
                <c:pt idx="3693">
                  <c:v>4.0000000000000002E-4</c:v>
                </c:pt>
                <c:pt idx="3694">
                  <c:v>4.0000000000000002E-4</c:v>
                </c:pt>
                <c:pt idx="3695">
                  <c:v>4.0000000000000002E-4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4.0000000000000002E-4</c:v>
                </c:pt>
                <c:pt idx="3701">
                  <c:v>4.0000000000000002E-4</c:v>
                </c:pt>
                <c:pt idx="3702">
                  <c:v>4.0000000000000002E-4</c:v>
                </c:pt>
                <c:pt idx="3703">
                  <c:v>4.0000000000000002E-4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4.0000000000000002E-4</c:v>
                </c:pt>
                <c:pt idx="3709">
                  <c:v>4.0000000000000002E-4</c:v>
                </c:pt>
                <c:pt idx="3710">
                  <c:v>4.0000000000000002E-4</c:v>
                </c:pt>
                <c:pt idx="3711">
                  <c:v>4.0000000000000002E-4</c:v>
                </c:pt>
                <c:pt idx="3712">
                  <c:v>4.0000000000000002E-4</c:v>
                </c:pt>
                <c:pt idx="3713">
                  <c:v>4.0000000000000002E-4</c:v>
                </c:pt>
                <c:pt idx="3714">
                  <c:v>4.0000000000000002E-4</c:v>
                </c:pt>
                <c:pt idx="3715">
                  <c:v>4.0000000000000002E-4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4.0000000000000002E-4</c:v>
                </c:pt>
                <c:pt idx="3721">
                  <c:v>4.0000000000000002E-4</c:v>
                </c:pt>
                <c:pt idx="3722">
                  <c:v>4.0000000000000002E-4</c:v>
                </c:pt>
                <c:pt idx="3723">
                  <c:v>4.0000000000000002E-4</c:v>
                </c:pt>
                <c:pt idx="3724">
                  <c:v>4.0000000000000002E-4</c:v>
                </c:pt>
                <c:pt idx="3725">
                  <c:v>4.0000000000000002E-4</c:v>
                </c:pt>
                <c:pt idx="3726">
                  <c:v>4.0000000000000002E-4</c:v>
                </c:pt>
                <c:pt idx="3727">
                  <c:v>4.0000000000000002E-4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4.0000000000000002E-4</c:v>
                </c:pt>
                <c:pt idx="3733">
                  <c:v>4.0000000000000002E-4</c:v>
                </c:pt>
                <c:pt idx="3734">
                  <c:v>4.0000000000000002E-4</c:v>
                </c:pt>
                <c:pt idx="3735">
                  <c:v>4.0000000000000002E-4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4.0000000000000002E-4</c:v>
                </c:pt>
                <c:pt idx="3753">
                  <c:v>4.0000000000000002E-4</c:v>
                </c:pt>
                <c:pt idx="3754">
                  <c:v>4.0000000000000002E-4</c:v>
                </c:pt>
                <c:pt idx="3755">
                  <c:v>4.0000000000000002E-4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4.0000000000000002E-4</c:v>
                </c:pt>
                <c:pt idx="3761">
                  <c:v>4.0000000000000002E-4</c:v>
                </c:pt>
                <c:pt idx="3762">
                  <c:v>4.0000000000000002E-4</c:v>
                </c:pt>
                <c:pt idx="3763">
                  <c:v>4.0000000000000002E-4</c:v>
                </c:pt>
                <c:pt idx="3764">
                  <c:v>4.0000000000000002E-4</c:v>
                </c:pt>
                <c:pt idx="3765">
                  <c:v>4.0000000000000002E-4</c:v>
                </c:pt>
                <c:pt idx="3766">
                  <c:v>4.0000000000000002E-4</c:v>
                </c:pt>
                <c:pt idx="3767">
                  <c:v>4.0000000000000002E-4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4.0000000000000002E-4</c:v>
                </c:pt>
                <c:pt idx="3773">
                  <c:v>4.0000000000000002E-4</c:v>
                </c:pt>
                <c:pt idx="3774">
                  <c:v>4.0000000000000002E-4</c:v>
                </c:pt>
                <c:pt idx="3775">
                  <c:v>4.0000000000000002E-4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4.0000000000000002E-4</c:v>
                </c:pt>
                <c:pt idx="3793">
                  <c:v>4.0000000000000002E-4</c:v>
                </c:pt>
                <c:pt idx="3794">
                  <c:v>4.0000000000000002E-4</c:v>
                </c:pt>
                <c:pt idx="3795">
                  <c:v>4.0000000000000002E-4</c:v>
                </c:pt>
                <c:pt idx="3796">
                  <c:v>4.0000000000000002E-4</c:v>
                </c:pt>
                <c:pt idx="3797">
                  <c:v>4.0000000000000002E-4</c:v>
                </c:pt>
                <c:pt idx="3798">
                  <c:v>4.0000000000000002E-4</c:v>
                </c:pt>
                <c:pt idx="3799">
                  <c:v>4.0000000000000002E-4</c:v>
                </c:pt>
                <c:pt idx="3800">
                  <c:v>4.0000000000000002E-4</c:v>
                </c:pt>
                <c:pt idx="3801">
                  <c:v>4.0000000000000002E-4</c:v>
                </c:pt>
                <c:pt idx="3802">
                  <c:v>4.0000000000000002E-4</c:v>
                </c:pt>
                <c:pt idx="3803">
                  <c:v>4.0000000000000002E-4</c:v>
                </c:pt>
                <c:pt idx="3804">
                  <c:v>4.0000000000000002E-4</c:v>
                </c:pt>
                <c:pt idx="3805">
                  <c:v>4.0000000000000002E-4</c:v>
                </c:pt>
                <c:pt idx="3806">
                  <c:v>4.0000000000000002E-4</c:v>
                </c:pt>
                <c:pt idx="3807">
                  <c:v>4.0000000000000002E-4</c:v>
                </c:pt>
                <c:pt idx="3808">
                  <c:v>4.0000000000000002E-4</c:v>
                </c:pt>
                <c:pt idx="3809">
                  <c:v>4.0000000000000002E-4</c:v>
                </c:pt>
                <c:pt idx="3810">
                  <c:v>4.0000000000000002E-4</c:v>
                </c:pt>
                <c:pt idx="3811">
                  <c:v>4.0000000000000002E-4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4.0000000000000002E-4</c:v>
                </c:pt>
                <c:pt idx="3817">
                  <c:v>4.0000000000000002E-4</c:v>
                </c:pt>
                <c:pt idx="3818">
                  <c:v>4.0000000000000002E-4</c:v>
                </c:pt>
                <c:pt idx="3819">
                  <c:v>4.0000000000000002E-4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4.0000000000000002E-4</c:v>
                </c:pt>
                <c:pt idx="3829">
                  <c:v>4.0000000000000002E-4</c:v>
                </c:pt>
                <c:pt idx="3830">
                  <c:v>4.0000000000000002E-4</c:v>
                </c:pt>
                <c:pt idx="3831">
                  <c:v>4.0000000000000002E-4</c:v>
                </c:pt>
                <c:pt idx="3832">
                  <c:v>4.0000000000000002E-4</c:v>
                </c:pt>
                <c:pt idx="3833">
                  <c:v>4.0000000000000002E-4</c:v>
                </c:pt>
                <c:pt idx="3834">
                  <c:v>4.0000000000000002E-4</c:v>
                </c:pt>
                <c:pt idx="3835">
                  <c:v>4.0000000000000002E-4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4.0000000000000002E-4</c:v>
                </c:pt>
                <c:pt idx="3845">
                  <c:v>4.0000000000000002E-4</c:v>
                </c:pt>
                <c:pt idx="3846">
                  <c:v>4.0000000000000002E-4</c:v>
                </c:pt>
                <c:pt idx="3847">
                  <c:v>4.0000000000000002E-4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4.0000000000000002E-4</c:v>
                </c:pt>
                <c:pt idx="3857">
                  <c:v>4.0000000000000002E-4</c:v>
                </c:pt>
                <c:pt idx="3858">
                  <c:v>4.0000000000000002E-4</c:v>
                </c:pt>
                <c:pt idx="3859">
                  <c:v>4.0000000000000002E-4</c:v>
                </c:pt>
                <c:pt idx="3860">
                  <c:v>4.0000000000000002E-4</c:v>
                </c:pt>
                <c:pt idx="3861">
                  <c:v>4.0000000000000002E-4</c:v>
                </c:pt>
                <c:pt idx="3862">
                  <c:v>4.0000000000000002E-4</c:v>
                </c:pt>
                <c:pt idx="3863">
                  <c:v>4.0000000000000002E-4</c:v>
                </c:pt>
                <c:pt idx="3864">
                  <c:v>4.0000000000000002E-4</c:v>
                </c:pt>
                <c:pt idx="3865">
                  <c:v>4.0000000000000002E-4</c:v>
                </c:pt>
                <c:pt idx="3866">
                  <c:v>4.0000000000000002E-4</c:v>
                </c:pt>
                <c:pt idx="3867">
                  <c:v>4.0000000000000002E-4</c:v>
                </c:pt>
                <c:pt idx="3868">
                  <c:v>4.0000000000000002E-4</c:v>
                </c:pt>
                <c:pt idx="3869">
                  <c:v>4.0000000000000002E-4</c:v>
                </c:pt>
                <c:pt idx="3870">
                  <c:v>4.0000000000000002E-4</c:v>
                </c:pt>
                <c:pt idx="3871">
                  <c:v>4.0000000000000002E-4</c:v>
                </c:pt>
                <c:pt idx="3872">
                  <c:v>4.0000000000000002E-4</c:v>
                </c:pt>
                <c:pt idx="3873">
                  <c:v>4.0000000000000002E-4</c:v>
                </c:pt>
                <c:pt idx="3874">
                  <c:v>4.0000000000000002E-4</c:v>
                </c:pt>
                <c:pt idx="3875">
                  <c:v>4.0000000000000002E-4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4.0000000000000002E-4</c:v>
                </c:pt>
                <c:pt idx="3893">
                  <c:v>4.0000000000000002E-4</c:v>
                </c:pt>
                <c:pt idx="3894">
                  <c:v>4.0000000000000002E-4</c:v>
                </c:pt>
                <c:pt idx="3895">
                  <c:v>4.0000000000000002E-4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4.0000000000000002E-4</c:v>
                </c:pt>
                <c:pt idx="3901">
                  <c:v>4.0000000000000002E-4</c:v>
                </c:pt>
                <c:pt idx="3902">
                  <c:v>4.0000000000000002E-4</c:v>
                </c:pt>
                <c:pt idx="3903">
                  <c:v>4.0000000000000002E-4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4.0000000000000002E-4</c:v>
                </c:pt>
                <c:pt idx="3913">
                  <c:v>4.0000000000000002E-4</c:v>
                </c:pt>
                <c:pt idx="3914">
                  <c:v>4.0000000000000002E-4</c:v>
                </c:pt>
                <c:pt idx="3915">
                  <c:v>4.0000000000000002E-4</c:v>
                </c:pt>
                <c:pt idx="3916">
                  <c:v>4.0000000000000002E-4</c:v>
                </c:pt>
                <c:pt idx="3917">
                  <c:v>4.0000000000000002E-4</c:v>
                </c:pt>
                <c:pt idx="3918">
                  <c:v>4.0000000000000002E-4</c:v>
                </c:pt>
                <c:pt idx="3919">
                  <c:v>4.0000000000000002E-4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4.0000000000000002E-4</c:v>
                </c:pt>
                <c:pt idx="3925">
                  <c:v>4.0000000000000002E-4</c:v>
                </c:pt>
                <c:pt idx="3926">
                  <c:v>4.0000000000000002E-4</c:v>
                </c:pt>
                <c:pt idx="3927">
                  <c:v>4.0000000000000002E-4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4.0000000000000002E-4</c:v>
                </c:pt>
                <c:pt idx="3933">
                  <c:v>4.0000000000000002E-4</c:v>
                </c:pt>
                <c:pt idx="3934">
                  <c:v>4.0000000000000002E-4</c:v>
                </c:pt>
                <c:pt idx="3935">
                  <c:v>4.0000000000000002E-4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4.0000000000000002E-4</c:v>
                </c:pt>
                <c:pt idx="3949">
                  <c:v>4.0000000000000002E-4</c:v>
                </c:pt>
                <c:pt idx="3950">
                  <c:v>4.0000000000000002E-4</c:v>
                </c:pt>
                <c:pt idx="3951">
                  <c:v>4.0000000000000002E-4</c:v>
                </c:pt>
                <c:pt idx="3952">
                  <c:v>4.0000000000000002E-4</c:v>
                </c:pt>
                <c:pt idx="3953">
                  <c:v>4.0000000000000002E-4</c:v>
                </c:pt>
                <c:pt idx="3954">
                  <c:v>4.0000000000000002E-4</c:v>
                </c:pt>
                <c:pt idx="3955">
                  <c:v>4.0000000000000002E-4</c:v>
                </c:pt>
                <c:pt idx="3956">
                  <c:v>4.0000000000000002E-4</c:v>
                </c:pt>
                <c:pt idx="3957">
                  <c:v>4.0000000000000002E-4</c:v>
                </c:pt>
                <c:pt idx="3958">
                  <c:v>4.0000000000000002E-4</c:v>
                </c:pt>
                <c:pt idx="3959">
                  <c:v>4.0000000000000002E-4</c:v>
                </c:pt>
                <c:pt idx="3960">
                  <c:v>4.0000000000000002E-4</c:v>
                </c:pt>
                <c:pt idx="3961">
                  <c:v>4.0000000000000002E-4</c:v>
                </c:pt>
                <c:pt idx="3962">
                  <c:v>4.0000000000000002E-4</c:v>
                </c:pt>
                <c:pt idx="3963">
                  <c:v>4.0000000000000002E-4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4.0000000000000002E-4</c:v>
                </c:pt>
                <c:pt idx="3969">
                  <c:v>4.0000000000000002E-4</c:v>
                </c:pt>
                <c:pt idx="3970">
                  <c:v>4.0000000000000002E-4</c:v>
                </c:pt>
                <c:pt idx="3971">
                  <c:v>4.0000000000000002E-4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4.0000000000000002E-4</c:v>
                </c:pt>
                <c:pt idx="3977">
                  <c:v>4.0000000000000002E-4</c:v>
                </c:pt>
                <c:pt idx="3978">
                  <c:v>4.0000000000000002E-4</c:v>
                </c:pt>
                <c:pt idx="3979">
                  <c:v>4.0000000000000002E-4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4.0000000000000002E-4</c:v>
                </c:pt>
                <c:pt idx="3992">
                  <c:v>1.6000000000000001E-3</c:v>
                </c:pt>
                <c:pt idx="3993">
                  <c:v>4.3999999999999994E-3</c:v>
                </c:pt>
                <c:pt idx="3994">
                  <c:v>5.5999999999999999E-3</c:v>
                </c:pt>
                <c:pt idx="3995">
                  <c:v>6.4000000000000003E-3</c:v>
                </c:pt>
                <c:pt idx="3996">
                  <c:v>6.0000000000000001E-3</c:v>
                </c:pt>
                <c:pt idx="3997">
                  <c:v>5.1999999999999998E-3</c:v>
                </c:pt>
                <c:pt idx="3998">
                  <c:v>6.0000000000000001E-3</c:v>
                </c:pt>
                <c:pt idx="3999">
                  <c:v>7.1999999999999998E-3</c:v>
                </c:pt>
                <c:pt idx="4000">
                  <c:v>8.4000000000000012E-3</c:v>
                </c:pt>
                <c:pt idx="4001">
                  <c:v>8.4000000000000012E-3</c:v>
                </c:pt>
                <c:pt idx="4002">
                  <c:v>8.4000000000000012E-3</c:v>
                </c:pt>
                <c:pt idx="4003">
                  <c:v>8.4000000000000012E-3</c:v>
                </c:pt>
                <c:pt idx="4004">
                  <c:v>8.0000000000000002E-3</c:v>
                </c:pt>
                <c:pt idx="4005">
                  <c:v>8.0000000000000002E-3</c:v>
                </c:pt>
                <c:pt idx="4006">
                  <c:v>9.1999999999999998E-3</c:v>
                </c:pt>
                <c:pt idx="4007">
                  <c:v>1.04E-2</c:v>
                </c:pt>
                <c:pt idx="4008">
                  <c:v>1.44E-2</c:v>
                </c:pt>
                <c:pt idx="4009">
                  <c:v>1.6800000000000002E-2</c:v>
                </c:pt>
                <c:pt idx="4010">
                  <c:v>1.7599999999999998E-2</c:v>
                </c:pt>
                <c:pt idx="4011">
                  <c:v>1.84E-2</c:v>
                </c:pt>
                <c:pt idx="4012">
                  <c:v>1.9200000000000002E-2</c:v>
                </c:pt>
                <c:pt idx="4013">
                  <c:v>1.4799999999999999E-2</c:v>
                </c:pt>
                <c:pt idx="4014">
                  <c:v>1.2E-2</c:v>
                </c:pt>
                <c:pt idx="4015">
                  <c:v>1.3600000000000001E-2</c:v>
                </c:pt>
                <c:pt idx="4016">
                  <c:v>1.6E-2</c:v>
                </c:pt>
                <c:pt idx="4017">
                  <c:v>1.44E-2</c:v>
                </c:pt>
                <c:pt idx="4018">
                  <c:v>1.0800000000000001E-2</c:v>
                </c:pt>
                <c:pt idx="4019">
                  <c:v>9.6000000000000009E-3</c:v>
                </c:pt>
                <c:pt idx="4020">
                  <c:v>9.6000000000000009E-3</c:v>
                </c:pt>
                <c:pt idx="4021">
                  <c:v>8.7999999999999988E-3</c:v>
                </c:pt>
                <c:pt idx="4022">
                  <c:v>8.7999999999999988E-3</c:v>
                </c:pt>
                <c:pt idx="4023">
                  <c:v>8.4000000000000012E-3</c:v>
                </c:pt>
                <c:pt idx="4024">
                  <c:v>7.6E-3</c:v>
                </c:pt>
                <c:pt idx="4025">
                  <c:v>8.4000000000000012E-3</c:v>
                </c:pt>
                <c:pt idx="4026">
                  <c:v>7.6E-3</c:v>
                </c:pt>
                <c:pt idx="4027">
                  <c:v>7.6E-3</c:v>
                </c:pt>
                <c:pt idx="4028">
                  <c:v>8.4000000000000012E-3</c:v>
                </c:pt>
                <c:pt idx="4029">
                  <c:v>8.4000000000000012E-3</c:v>
                </c:pt>
                <c:pt idx="4030">
                  <c:v>8.4000000000000012E-3</c:v>
                </c:pt>
                <c:pt idx="4031">
                  <c:v>8.4000000000000012E-3</c:v>
                </c:pt>
                <c:pt idx="4032">
                  <c:v>7.6E-3</c:v>
                </c:pt>
                <c:pt idx="4033">
                  <c:v>7.6E-3</c:v>
                </c:pt>
                <c:pt idx="4034">
                  <c:v>8.4000000000000012E-3</c:v>
                </c:pt>
                <c:pt idx="4035">
                  <c:v>7.6E-3</c:v>
                </c:pt>
                <c:pt idx="4036">
                  <c:v>8.4000000000000012E-3</c:v>
                </c:pt>
                <c:pt idx="4037">
                  <c:v>8.4000000000000012E-3</c:v>
                </c:pt>
                <c:pt idx="4038">
                  <c:v>8.7999999999999988E-3</c:v>
                </c:pt>
                <c:pt idx="4039">
                  <c:v>8.4000000000000012E-3</c:v>
                </c:pt>
                <c:pt idx="4040">
                  <c:v>8.4000000000000012E-3</c:v>
                </c:pt>
                <c:pt idx="4041">
                  <c:v>7.6E-3</c:v>
                </c:pt>
                <c:pt idx="4042">
                  <c:v>7.6E-3</c:v>
                </c:pt>
                <c:pt idx="4043">
                  <c:v>7.6E-3</c:v>
                </c:pt>
                <c:pt idx="4044">
                  <c:v>8.7999999999999988E-3</c:v>
                </c:pt>
                <c:pt idx="4045">
                  <c:v>8.4000000000000012E-3</c:v>
                </c:pt>
                <c:pt idx="4046">
                  <c:v>8.7999999999999988E-3</c:v>
                </c:pt>
                <c:pt idx="4047">
                  <c:v>8.7999999999999988E-3</c:v>
                </c:pt>
                <c:pt idx="4048">
                  <c:v>8.4000000000000012E-3</c:v>
                </c:pt>
                <c:pt idx="4049">
                  <c:v>7.6E-3</c:v>
                </c:pt>
                <c:pt idx="4050">
                  <c:v>8.4000000000000012E-3</c:v>
                </c:pt>
                <c:pt idx="4051">
                  <c:v>7.6E-3</c:v>
                </c:pt>
                <c:pt idx="4052">
                  <c:v>9.1999999999999998E-3</c:v>
                </c:pt>
                <c:pt idx="4053">
                  <c:v>8.4000000000000012E-3</c:v>
                </c:pt>
                <c:pt idx="4054">
                  <c:v>9.1999999999999998E-3</c:v>
                </c:pt>
                <c:pt idx="4055">
                  <c:v>8.4000000000000012E-3</c:v>
                </c:pt>
                <c:pt idx="4056">
                  <c:v>8.0000000000000002E-3</c:v>
                </c:pt>
                <c:pt idx="4057">
                  <c:v>8.0000000000000002E-3</c:v>
                </c:pt>
                <c:pt idx="4058">
                  <c:v>8.4000000000000012E-3</c:v>
                </c:pt>
                <c:pt idx="4059">
                  <c:v>8.4000000000000012E-3</c:v>
                </c:pt>
                <c:pt idx="4060">
                  <c:v>8.0000000000000002E-3</c:v>
                </c:pt>
                <c:pt idx="4061">
                  <c:v>8.0000000000000002E-3</c:v>
                </c:pt>
                <c:pt idx="4062">
                  <c:v>8.4000000000000012E-3</c:v>
                </c:pt>
                <c:pt idx="4063">
                  <c:v>8.0000000000000002E-3</c:v>
                </c:pt>
                <c:pt idx="4064">
                  <c:v>8.4000000000000012E-3</c:v>
                </c:pt>
                <c:pt idx="4065">
                  <c:v>7.6E-3</c:v>
                </c:pt>
                <c:pt idx="4066">
                  <c:v>8.4000000000000012E-3</c:v>
                </c:pt>
                <c:pt idx="4067">
                  <c:v>7.6E-3</c:v>
                </c:pt>
                <c:pt idx="4068">
                  <c:v>8.4000000000000012E-3</c:v>
                </c:pt>
                <c:pt idx="4069">
                  <c:v>8.7999999999999988E-3</c:v>
                </c:pt>
                <c:pt idx="4070">
                  <c:v>8.7999999999999988E-3</c:v>
                </c:pt>
                <c:pt idx="4071">
                  <c:v>8.7999999999999988E-3</c:v>
                </c:pt>
                <c:pt idx="4072">
                  <c:v>8.4000000000000012E-3</c:v>
                </c:pt>
                <c:pt idx="4073">
                  <c:v>8.4000000000000012E-3</c:v>
                </c:pt>
                <c:pt idx="4074">
                  <c:v>8.4000000000000012E-3</c:v>
                </c:pt>
                <c:pt idx="4075">
                  <c:v>8.4000000000000012E-3</c:v>
                </c:pt>
                <c:pt idx="4076">
                  <c:v>8.4000000000000012E-3</c:v>
                </c:pt>
                <c:pt idx="4077">
                  <c:v>8.4000000000000012E-3</c:v>
                </c:pt>
                <c:pt idx="4078">
                  <c:v>7.6E-3</c:v>
                </c:pt>
                <c:pt idx="4079">
                  <c:v>8.4000000000000012E-3</c:v>
                </c:pt>
                <c:pt idx="4080">
                  <c:v>8.7999999999999988E-3</c:v>
                </c:pt>
                <c:pt idx="4081">
                  <c:v>8.0000000000000002E-3</c:v>
                </c:pt>
                <c:pt idx="4082">
                  <c:v>8.0000000000000002E-3</c:v>
                </c:pt>
                <c:pt idx="4083">
                  <c:v>8.0000000000000002E-3</c:v>
                </c:pt>
                <c:pt idx="4084">
                  <c:v>8.4000000000000012E-3</c:v>
                </c:pt>
                <c:pt idx="4085">
                  <c:v>8.4000000000000012E-3</c:v>
                </c:pt>
                <c:pt idx="4086">
                  <c:v>8.4000000000000012E-3</c:v>
                </c:pt>
                <c:pt idx="4087">
                  <c:v>9.1999999999999998E-3</c:v>
                </c:pt>
                <c:pt idx="4088">
                  <c:v>8.4000000000000012E-3</c:v>
                </c:pt>
                <c:pt idx="4089">
                  <c:v>8.0000000000000002E-3</c:v>
                </c:pt>
                <c:pt idx="4090">
                  <c:v>8.0000000000000002E-3</c:v>
                </c:pt>
                <c:pt idx="4091">
                  <c:v>8.0000000000000002E-3</c:v>
                </c:pt>
                <c:pt idx="4092">
                  <c:v>8.4000000000000012E-3</c:v>
                </c:pt>
                <c:pt idx="4093">
                  <c:v>8.0000000000000002E-3</c:v>
                </c:pt>
                <c:pt idx="4094">
                  <c:v>8.0000000000000002E-3</c:v>
                </c:pt>
                <c:pt idx="4095">
                  <c:v>8.4000000000000012E-3</c:v>
                </c:pt>
                <c:pt idx="4096">
                  <c:v>8.4000000000000012E-3</c:v>
                </c:pt>
                <c:pt idx="4097">
                  <c:v>7.6E-3</c:v>
                </c:pt>
                <c:pt idx="4098">
                  <c:v>8.4000000000000012E-3</c:v>
                </c:pt>
                <c:pt idx="4099">
                  <c:v>7.6E-3</c:v>
                </c:pt>
                <c:pt idx="4100">
                  <c:v>8.7999999999999988E-3</c:v>
                </c:pt>
                <c:pt idx="4101">
                  <c:v>8.0000000000000002E-3</c:v>
                </c:pt>
                <c:pt idx="4102">
                  <c:v>8.0000000000000002E-3</c:v>
                </c:pt>
                <c:pt idx="4103">
                  <c:v>8.0000000000000002E-3</c:v>
                </c:pt>
                <c:pt idx="4104">
                  <c:v>8.7999999999999988E-3</c:v>
                </c:pt>
                <c:pt idx="4105">
                  <c:v>8.0000000000000002E-3</c:v>
                </c:pt>
                <c:pt idx="4106">
                  <c:v>8.0000000000000002E-3</c:v>
                </c:pt>
                <c:pt idx="4107">
                  <c:v>8.0000000000000002E-3</c:v>
                </c:pt>
                <c:pt idx="4108">
                  <c:v>8.4000000000000012E-3</c:v>
                </c:pt>
                <c:pt idx="4109">
                  <c:v>8.4000000000000012E-3</c:v>
                </c:pt>
                <c:pt idx="4110">
                  <c:v>8.7999999999999988E-3</c:v>
                </c:pt>
                <c:pt idx="4111">
                  <c:v>8.4000000000000012E-3</c:v>
                </c:pt>
                <c:pt idx="4112">
                  <c:v>8.4000000000000012E-3</c:v>
                </c:pt>
                <c:pt idx="4113">
                  <c:v>7.6E-3</c:v>
                </c:pt>
                <c:pt idx="4114">
                  <c:v>8.4000000000000012E-3</c:v>
                </c:pt>
                <c:pt idx="4115">
                  <c:v>7.6E-3</c:v>
                </c:pt>
                <c:pt idx="4116">
                  <c:v>8.7999999999999988E-3</c:v>
                </c:pt>
                <c:pt idx="4117">
                  <c:v>8.7999999999999988E-3</c:v>
                </c:pt>
                <c:pt idx="4118">
                  <c:v>8.7999999999999988E-3</c:v>
                </c:pt>
                <c:pt idx="4119">
                  <c:v>8.0000000000000002E-3</c:v>
                </c:pt>
                <c:pt idx="4120">
                  <c:v>6.4000000000000003E-3</c:v>
                </c:pt>
                <c:pt idx="4121">
                  <c:v>5.5999999999999999E-3</c:v>
                </c:pt>
                <c:pt idx="4122">
                  <c:v>4.8000000000000004E-3</c:v>
                </c:pt>
                <c:pt idx="4123">
                  <c:v>4.3999999999999994E-3</c:v>
                </c:pt>
                <c:pt idx="4124">
                  <c:v>2.4000000000000002E-3</c:v>
                </c:pt>
                <c:pt idx="4125">
                  <c:v>1.2000000000000001E-3</c:v>
                </c:pt>
                <c:pt idx="4126">
                  <c:v>1.2000000000000001E-3</c:v>
                </c:pt>
                <c:pt idx="4127">
                  <c:v>4.0000000000000002E-4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4.0000000000000002E-4</c:v>
                </c:pt>
                <c:pt idx="4137">
                  <c:v>4.0000000000000002E-4</c:v>
                </c:pt>
                <c:pt idx="4138">
                  <c:v>4.0000000000000002E-4</c:v>
                </c:pt>
                <c:pt idx="4139">
                  <c:v>4.0000000000000002E-4</c:v>
                </c:pt>
                <c:pt idx="4140">
                  <c:v>4.0000000000000002E-4</c:v>
                </c:pt>
                <c:pt idx="4141">
                  <c:v>4.0000000000000002E-4</c:v>
                </c:pt>
                <c:pt idx="4142">
                  <c:v>4.0000000000000002E-4</c:v>
                </c:pt>
                <c:pt idx="4143">
                  <c:v>4.0000000000000002E-4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4.0000000000000002E-4</c:v>
                </c:pt>
                <c:pt idx="4153">
                  <c:v>4.0000000000000002E-4</c:v>
                </c:pt>
                <c:pt idx="4154">
                  <c:v>4.0000000000000002E-4</c:v>
                </c:pt>
                <c:pt idx="4155">
                  <c:v>4.0000000000000002E-4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4.0000000000000002E-4</c:v>
                </c:pt>
                <c:pt idx="4161">
                  <c:v>4.0000000000000002E-4</c:v>
                </c:pt>
                <c:pt idx="4162">
                  <c:v>4.0000000000000002E-4</c:v>
                </c:pt>
                <c:pt idx="4163">
                  <c:v>4.0000000000000002E-4</c:v>
                </c:pt>
                <c:pt idx="4164">
                  <c:v>4.0000000000000002E-4</c:v>
                </c:pt>
                <c:pt idx="4165">
                  <c:v>4.0000000000000002E-4</c:v>
                </c:pt>
                <c:pt idx="4166">
                  <c:v>4.0000000000000002E-4</c:v>
                </c:pt>
                <c:pt idx="4167">
                  <c:v>4.0000000000000002E-4</c:v>
                </c:pt>
                <c:pt idx="4168">
                  <c:v>4.0000000000000002E-4</c:v>
                </c:pt>
                <c:pt idx="4169">
                  <c:v>4.0000000000000002E-4</c:v>
                </c:pt>
                <c:pt idx="4170">
                  <c:v>4.0000000000000002E-4</c:v>
                </c:pt>
                <c:pt idx="4171">
                  <c:v>4.0000000000000002E-4</c:v>
                </c:pt>
                <c:pt idx="4172">
                  <c:v>4.0000000000000002E-4</c:v>
                </c:pt>
                <c:pt idx="4173">
                  <c:v>4.0000000000000002E-4</c:v>
                </c:pt>
                <c:pt idx="4174">
                  <c:v>4.0000000000000002E-4</c:v>
                </c:pt>
                <c:pt idx="4175">
                  <c:v>4.0000000000000002E-4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4.0000000000000002E-4</c:v>
                </c:pt>
                <c:pt idx="4181">
                  <c:v>4.0000000000000002E-4</c:v>
                </c:pt>
                <c:pt idx="4182">
                  <c:v>4.0000000000000002E-4</c:v>
                </c:pt>
                <c:pt idx="4183">
                  <c:v>4.0000000000000002E-4</c:v>
                </c:pt>
                <c:pt idx="4184">
                  <c:v>4.0000000000000002E-4</c:v>
                </c:pt>
                <c:pt idx="4185">
                  <c:v>4.0000000000000002E-4</c:v>
                </c:pt>
                <c:pt idx="4186">
                  <c:v>4.0000000000000002E-4</c:v>
                </c:pt>
                <c:pt idx="4187">
                  <c:v>4.0000000000000002E-4</c:v>
                </c:pt>
                <c:pt idx="4188">
                  <c:v>4.0000000000000002E-4</c:v>
                </c:pt>
                <c:pt idx="4189">
                  <c:v>4.0000000000000002E-4</c:v>
                </c:pt>
                <c:pt idx="4190">
                  <c:v>4.0000000000000002E-4</c:v>
                </c:pt>
                <c:pt idx="4191">
                  <c:v>4.0000000000000002E-4</c:v>
                </c:pt>
                <c:pt idx="4192">
                  <c:v>4.0000000000000002E-4</c:v>
                </c:pt>
                <c:pt idx="4193">
                  <c:v>4.0000000000000002E-4</c:v>
                </c:pt>
                <c:pt idx="4194">
                  <c:v>4.0000000000000002E-4</c:v>
                </c:pt>
                <c:pt idx="4195">
                  <c:v>4.0000000000000002E-4</c:v>
                </c:pt>
                <c:pt idx="4196">
                  <c:v>4.0000000000000002E-4</c:v>
                </c:pt>
                <c:pt idx="4197">
                  <c:v>4.0000000000000002E-4</c:v>
                </c:pt>
                <c:pt idx="4198">
                  <c:v>4.0000000000000002E-4</c:v>
                </c:pt>
                <c:pt idx="4199">
                  <c:v>4.0000000000000002E-4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4.0000000000000002E-4</c:v>
                </c:pt>
                <c:pt idx="4241">
                  <c:v>4.0000000000000002E-4</c:v>
                </c:pt>
                <c:pt idx="4242">
                  <c:v>4.0000000000000002E-4</c:v>
                </c:pt>
                <c:pt idx="4243">
                  <c:v>4.0000000000000002E-4</c:v>
                </c:pt>
                <c:pt idx="4244">
                  <c:v>4.0000000000000002E-4</c:v>
                </c:pt>
                <c:pt idx="4245">
                  <c:v>4.0000000000000002E-4</c:v>
                </c:pt>
                <c:pt idx="4246">
                  <c:v>4.0000000000000002E-4</c:v>
                </c:pt>
                <c:pt idx="4247">
                  <c:v>4.0000000000000002E-4</c:v>
                </c:pt>
                <c:pt idx="4248">
                  <c:v>4.0000000000000002E-4</c:v>
                </c:pt>
                <c:pt idx="4249">
                  <c:v>4.0000000000000002E-4</c:v>
                </c:pt>
                <c:pt idx="4250">
                  <c:v>4.0000000000000002E-4</c:v>
                </c:pt>
                <c:pt idx="4251">
                  <c:v>4.0000000000000002E-4</c:v>
                </c:pt>
                <c:pt idx="4252">
                  <c:v>4.0000000000000002E-4</c:v>
                </c:pt>
                <c:pt idx="4253">
                  <c:v>4.0000000000000002E-4</c:v>
                </c:pt>
                <c:pt idx="4254">
                  <c:v>4.0000000000000002E-4</c:v>
                </c:pt>
                <c:pt idx="4255">
                  <c:v>4.0000000000000002E-4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4.0000000000000002E-4</c:v>
                </c:pt>
                <c:pt idx="4261">
                  <c:v>4.0000000000000002E-4</c:v>
                </c:pt>
                <c:pt idx="4262">
                  <c:v>4.0000000000000002E-4</c:v>
                </c:pt>
                <c:pt idx="4263">
                  <c:v>4.0000000000000002E-4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4.0000000000000002E-4</c:v>
                </c:pt>
                <c:pt idx="4273">
                  <c:v>4.0000000000000002E-4</c:v>
                </c:pt>
                <c:pt idx="4274">
                  <c:v>4.0000000000000002E-4</c:v>
                </c:pt>
                <c:pt idx="4275">
                  <c:v>4.0000000000000002E-4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4.0000000000000002E-4</c:v>
                </c:pt>
                <c:pt idx="4281">
                  <c:v>4.0000000000000002E-4</c:v>
                </c:pt>
                <c:pt idx="4282">
                  <c:v>4.0000000000000002E-4</c:v>
                </c:pt>
                <c:pt idx="4283">
                  <c:v>4.0000000000000002E-4</c:v>
                </c:pt>
                <c:pt idx="4284">
                  <c:v>4.0000000000000002E-4</c:v>
                </c:pt>
                <c:pt idx="4285">
                  <c:v>4.0000000000000002E-4</c:v>
                </c:pt>
                <c:pt idx="4286">
                  <c:v>4.0000000000000002E-4</c:v>
                </c:pt>
                <c:pt idx="4287">
                  <c:v>4.0000000000000002E-4</c:v>
                </c:pt>
                <c:pt idx="4288">
                  <c:v>4.0000000000000002E-4</c:v>
                </c:pt>
                <c:pt idx="4289">
                  <c:v>4.0000000000000002E-4</c:v>
                </c:pt>
                <c:pt idx="4290">
                  <c:v>4.0000000000000002E-4</c:v>
                </c:pt>
                <c:pt idx="4291">
                  <c:v>4.0000000000000002E-4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4.0000000000000002E-4</c:v>
                </c:pt>
                <c:pt idx="4297">
                  <c:v>4.0000000000000002E-4</c:v>
                </c:pt>
                <c:pt idx="4298">
                  <c:v>4.0000000000000002E-4</c:v>
                </c:pt>
                <c:pt idx="4299">
                  <c:v>4.0000000000000002E-4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4.0000000000000002E-4</c:v>
                </c:pt>
                <c:pt idx="4309">
                  <c:v>4.0000000000000002E-4</c:v>
                </c:pt>
                <c:pt idx="4310">
                  <c:v>4.0000000000000002E-4</c:v>
                </c:pt>
                <c:pt idx="4311">
                  <c:v>4.0000000000000002E-4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4.0000000000000002E-4</c:v>
                </c:pt>
                <c:pt idx="4317">
                  <c:v>4.0000000000000002E-4</c:v>
                </c:pt>
                <c:pt idx="4318">
                  <c:v>4.0000000000000002E-4</c:v>
                </c:pt>
                <c:pt idx="4319">
                  <c:v>4.0000000000000002E-4</c:v>
                </c:pt>
                <c:pt idx="4320">
                  <c:v>4.0000000000000002E-4</c:v>
                </c:pt>
                <c:pt idx="4321">
                  <c:v>4.0000000000000002E-4</c:v>
                </c:pt>
                <c:pt idx="4322">
                  <c:v>4.0000000000000002E-4</c:v>
                </c:pt>
                <c:pt idx="4323">
                  <c:v>4.0000000000000002E-4</c:v>
                </c:pt>
                <c:pt idx="4324">
                  <c:v>4.0000000000000002E-4</c:v>
                </c:pt>
                <c:pt idx="4325">
                  <c:v>4.0000000000000002E-4</c:v>
                </c:pt>
                <c:pt idx="4326">
                  <c:v>4.0000000000000002E-4</c:v>
                </c:pt>
                <c:pt idx="4327">
                  <c:v>4.0000000000000002E-4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4.0000000000000002E-4</c:v>
                </c:pt>
                <c:pt idx="4337">
                  <c:v>4.0000000000000002E-4</c:v>
                </c:pt>
                <c:pt idx="4338">
                  <c:v>4.0000000000000002E-4</c:v>
                </c:pt>
                <c:pt idx="4339">
                  <c:v>4.0000000000000002E-4</c:v>
                </c:pt>
                <c:pt idx="4340">
                  <c:v>4.0000000000000002E-4</c:v>
                </c:pt>
                <c:pt idx="4341">
                  <c:v>4.0000000000000002E-4</c:v>
                </c:pt>
                <c:pt idx="4342">
                  <c:v>4.0000000000000002E-4</c:v>
                </c:pt>
                <c:pt idx="4343">
                  <c:v>4.0000000000000002E-4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4.0000000000000002E-4</c:v>
                </c:pt>
                <c:pt idx="4353">
                  <c:v>4.0000000000000002E-4</c:v>
                </c:pt>
                <c:pt idx="4354">
                  <c:v>4.0000000000000002E-4</c:v>
                </c:pt>
                <c:pt idx="4355">
                  <c:v>4.0000000000000002E-4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4.0000000000000002E-4</c:v>
                </c:pt>
                <c:pt idx="4361">
                  <c:v>4.0000000000000002E-4</c:v>
                </c:pt>
                <c:pt idx="4362">
                  <c:v>4.0000000000000002E-4</c:v>
                </c:pt>
                <c:pt idx="4363">
                  <c:v>4.0000000000000002E-4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4.0000000000000002E-4</c:v>
                </c:pt>
                <c:pt idx="4373">
                  <c:v>4.0000000000000002E-4</c:v>
                </c:pt>
                <c:pt idx="4374">
                  <c:v>4.0000000000000002E-4</c:v>
                </c:pt>
                <c:pt idx="4375">
                  <c:v>4.0000000000000002E-4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4.0000000000000002E-4</c:v>
                </c:pt>
                <c:pt idx="4389">
                  <c:v>4.0000000000000002E-4</c:v>
                </c:pt>
                <c:pt idx="4390">
                  <c:v>4.0000000000000002E-4</c:v>
                </c:pt>
                <c:pt idx="4391">
                  <c:v>4.0000000000000002E-4</c:v>
                </c:pt>
                <c:pt idx="4392">
                  <c:v>4.0000000000000002E-4</c:v>
                </c:pt>
                <c:pt idx="4393">
                  <c:v>4.0000000000000002E-4</c:v>
                </c:pt>
                <c:pt idx="4394">
                  <c:v>4.0000000000000002E-4</c:v>
                </c:pt>
                <c:pt idx="4395">
                  <c:v>4.0000000000000002E-4</c:v>
                </c:pt>
                <c:pt idx="4396">
                  <c:v>4.0000000000000002E-4</c:v>
                </c:pt>
                <c:pt idx="4397">
                  <c:v>4.0000000000000002E-4</c:v>
                </c:pt>
                <c:pt idx="4398">
                  <c:v>4.0000000000000002E-4</c:v>
                </c:pt>
                <c:pt idx="4399">
                  <c:v>4.0000000000000002E-4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4.0000000000000002E-4</c:v>
                </c:pt>
                <c:pt idx="4405">
                  <c:v>4.0000000000000002E-4</c:v>
                </c:pt>
                <c:pt idx="4406">
                  <c:v>4.0000000000000002E-4</c:v>
                </c:pt>
                <c:pt idx="4407">
                  <c:v>4.0000000000000002E-4</c:v>
                </c:pt>
                <c:pt idx="4408">
                  <c:v>4.0000000000000002E-4</c:v>
                </c:pt>
                <c:pt idx="4409">
                  <c:v>4.0000000000000002E-4</c:v>
                </c:pt>
                <c:pt idx="4410">
                  <c:v>4.0000000000000002E-4</c:v>
                </c:pt>
                <c:pt idx="4411">
                  <c:v>4.0000000000000002E-4</c:v>
                </c:pt>
                <c:pt idx="4412">
                  <c:v>4.0000000000000002E-4</c:v>
                </c:pt>
                <c:pt idx="4413">
                  <c:v>4.0000000000000002E-4</c:v>
                </c:pt>
                <c:pt idx="4414">
                  <c:v>4.0000000000000002E-4</c:v>
                </c:pt>
                <c:pt idx="4415">
                  <c:v>4.0000000000000002E-4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4.0000000000000002E-4</c:v>
                </c:pt>
                <c:pt idx="4421">
                  <c:v>4.0000000000000002E-4</c:v>
                </c:pt>
                <c:pt idx="4422">
                  <c:v>4.0000000000000002E-4</c:v>
                </c:pt>
                <c:pt idx="4423">
                  <c:v>4.0000000000000002E-4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4.0000000000000002E-4</c:v>
                </c:pt>
                <c:pt idx="4465">
                  <c:v>4.0000000000000002E-4</c:v>
                </c:pt>
                <c:pt idx="4466">
                  <c:v>4.0000000000000002E-4</c:v>
                </c:pt>
                <c:pt idx="4467">
                  <c:v>4.0000000000000002E-4</c:v>
                </c:pt>
                <c:pt idx="4468">
                  <c:v>4.0000000000000002E-4</c:v>
                </c:pt>
                <c:pt idx="4469">
                  <c:v>4.0000000000000002E-4</c:v>
                </c:pt>
                <c:pt idx="4470">
                  <c:v>4.0000000000000002E-4</c:v>
                </c:pt>
                <c:pt idx="4471">
                  <c:v>4.0000000000000002E-4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4.0000000000000002E-4</c:v>
                </c:pt>
                <c:pt idx="4485">
                  <c:v>4.0000000000000002E-4</c:v>
                </c:pt>
                <c:pt idx="4486">
                  <c:v>4.0000000000000002E-4</c:v>
                </c:pt>
                <c:pt idx="4487">
                  <c:v>4.0000000000000002E-4</c:v>
                </c:pt>
                <c:pt idx="4488">
                  <c:v>4.0000000000000002E-4</c:v>
                </c:pt>
                <c:pt idx="4489">
                  <c:v>4.0000000000000002E-4</c:v>
                </c:pt>
                <c:pt idx="4490">
                  <c:v>4.0000000000000002E-4</c:v>
                </c:pt>
                <c:pt idx="4491">
                  <c:v>4.0000000000000002E-4</c:v>
                </c:pt>
                <c:pt idx="4492">
                  <c:v>4.0000000000000002E-4</c:v>
                </c:pt>
                <c:pt idx="4493">
                  <c:v>4.0000000000000002E-4</c:v>
                </c:pt>
                <c:pt idx="4494">
                  <c:v>4.0000000000000002E-4</c:v>
                </c:pt>
                <c:pt idx="4495">
                  <c:v>4.0000000000000002E-4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4.0000000000000002E-4</c:v>
                </c:pt>
                <c:pt idx="4501">
                  <c:v>4.0000000000000002E-4</c:v>
                </c:pt>
                <c:pt idx="4502">
                  <c:v>4.0000000000000002E-4</c:v>
                </c:pt>
                <c:pt idx="4503">
                  <c:v>4.0000000000000002E-4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4.0000000000000002E-4</c:v>
                </c:pt>
                <c:pt idx="4509">
                  <c:v>4.0000000000000002E-4</c:v>
                </c:pt>
                <c:pt idx="4510">
                  <c:v>4.0000000000000002E-4</c:v>
                </c:pt>
                <c:pt idx="4511">
                  <c:v>4.0000000000000002E-4</c:v>
                </c:pt>
                <c:pt idx="4512">
                  <c:v>4.0000000000000002E-4</c:v>
                </c:pt>
                <c:pt idx="4513">
                  <c:v>4.0000000000000002E-4</c:v>
                </c:pt>
                <c:pt idx="4514">
                  <c:v>4.0000000000000002E-4</c:v>
                </c:pt>
                <c:pt idx="4515">
                  <c:v>4.0000000000000002E-4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4.0000000000000002E-4</c:v>
                </c:pt>
                <c:pt idx="4521">
                  <c:v>4.0000000000000002E-4</c:v>
                </c:pt>
                <c:pt idx="4522">
                  <c:v>4.0000000000000002E-4</c:v>
                </c:pt>
                <c:pt idx="4523">
                  <c:v>4.0000000000000002E-4</c:v>
                </c:pt>
                <c:pt idx="4524">
                  <c:v>4.0000000000000002E-4</c:v>
                </c:pt>
                <c:pt idx="4525">
                  <c:v>4.0000000000000002E-4</c:v>
                </c:pt>
                <c:pt idx="4526">
                  <c:v>4.0000000000000002E-4</c:v>
                </c:pt>
                <c:pt idx="4527">
                  <c:v>4.0000000000000002E-4</c:v>
                </c:pt>
                <c:pt idx="4528">
                  <c:v>4.0000000000000002E-4</c:v>
                </c:pt>
                <c:pt idx="4529">
                  <c:v>4.0000000000000002E-4</c:v>
                </c:pt>
                <c:pt idx="4530">
                  <c:v>4.0000000000000002E-4</c:v>
                </c:pt>
                <c:pt idx="4531">
                  <c:v>4.0000000000000002E-4</c:v>
                </c:pt>
                <c:pt idx="4532">
                  <c:v>4.0000000000000002E-4</c:v>
                </c:pt>
                <c:pt idx="4533">
                  <c:v>4.0000000000000002E-4</c:v>
                </c:pt>
                <c:pt idx="4534">
                  <c:v>4.0000000000000002E-4</c:v>
                </c:pt>
                <c:pt idx="4535">
                  <c:v>4.0000000000000002E-4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4.0000000000000002E-4</c:v>
                </c:pt>
                <c:pt idx="4553">
                  <c:v>4.0000000000000002E-4</c:v>
                </c:pt>
                <c:pt idx="4554">
                  <c:v>4.0000000000000002E-4</c:v>
                </c:pt>
                <c:pt idx="4555">
                  <c:v>4.0000000000000002E-4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4.0000000000000002E-4</c:v>
                </c:pt>
                <c:pt idx="4569">
                  <c:v>4.0000000000000002E-4</c:v>
                </c:pt>
                <c:pt idx="4570">
                  <c:v>4.0000000000000002E-4</c:v>
                </c:pt>
                <c:pt idx="4571">
                  <c:v>4.0000000000000002E-4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4.0000000000000002E-4</c:v>
                </c:pt>
                <c:pt idx="4589">
                  <c:v>4.0000000000000002E-4</c:v>
                </c:pt>
                <c:pt idx="4590">
                  <c:v>4.0000000000000002E-4</c:v>
                </c:pt>
                <c:pt idx="4591">
                  <c:v>4.0000000000000002E-4</c:v>
                </c:pt>
                <c:pt idx="4592">
                  <c:v>4.0000000000000002E-4</c:v>
                </c:pt>
                <c:pt idx="4593">
                  <c:v>4.0000000000000002E-4</c:v>
                </c:pt>
                <c:pt idx="4594">
                  <c:v>4.0000000000000002E-4</c:v>
                </c:pt>
                <c:pt idx="4595">
                  <c:v>4.0000000000000002E-4</c:v>
                </c:pt>
                <c:pt idx="4596">
                  <c:v>4.0000000000000002E-4</c:v>
                </c:pt>
                <c:pt idx="4597">
                  <c:v>4.0000000000000002E-4</c:v>
                </c:pt>
                <c:pt idx="4598">
                  <c:v>4.0000000000000002E-4</c:v>
                </c:pt>
                <c:pt idx="4599">
                  <c:v>4.0000000000000002E-4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4.0000000000000002E-4</c:v>
                </c:pt>
                <c:pt idx="4609">
                  <c:v>4.0000000000000002E-4</c:v>
                </c:pt>
                <c:pt idx="4610">
                  <c:v>4.0000000000000002E-4</c:v>
                </c:pt>
                <c:pt idx="4611">
                  <c:v>4.0000000000000002E-4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4.0000000000000002E-4</c:v>
                </c:pt>
                <c:pt idx="4625">
                  <c:v>4.0000000000000002E-4</c:v>
                </c:pt>
                <c:pt idx="4626">
                  <c:v>4.0000000000000002E-4</c:v>
                </c:pt>
                <c:pt idx="4627">
                  <c:v>4.0000000000000002E-4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4.0000000000000002E-4</c:v>
                </c:pt>
                <c:pt idx="4633">
                  <c:v>4.0000000000000002E-4</c:v>
                </c:pt>
                <c:pt idx="4634">
                  <c:v>4.0000000000000002E-4</c:v>
                </c:pt>
                <c:pt idx="4635">
                  <c:v>4.0000000000000002E-4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4.0000000000000002E-4</c:v>
                </c:pt>
                <c:pt idx="4641">
                  <c:v>4.0000000000000002E-4</c:v>
                </c:pt>
                <c:pt idx="4642">
                  <c:v>4.0000000000000002E-4</c:v>
                </c:pt>
                <c:pt idx="4643">
                  <c:v>4.0000000000000002E-4</c:v>
                </c:pt>
                <c:pt idx="4644">
                  <c:v>4.0000000000000002E-4</c:v>
                </c:pt>
                <c:pt idx="4645">
                  <c:v>4.0000000000000002E-4</c:v>
                </c:pt>
                <c:pt idx="4646">
                  <c:v>4.0000000000000002E-4</c:v>
                </c:pt>
                <c:pt idx="4647">
                  <c:v>4.0000000000000002E-4</c:v>
                </c:pt>
                <c:pt idx="4648">
                  <c:v>4.0000000000000002E-4</c:v>
                </c:pt>
                <c:pt idx="4649">
                  <c:v>4.0000000000000002E-4</c:v>
                </c:pt>
                <c:pt idx="4650">
                  <c:v>4.0000000000000002E-4</c:v>
                </c:pt>
                <c:pt idx="4651">
                  <c:v>4.0000000000000002E-4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4.0000000000000002E-4</c:v>
                </c:pt>
                <c:pt idx="4661">
                  <c:v>4.0000000000000002E-4</c:v>
                </c:pt>
                <c:pt idx="4662">
                  <c:v>4.0000000000000002E-4</c:v>
                </c:pt>
                <c:pt idx="4663">
                  <c:v>4.0000000000000002E-4</c:v>
                </c:pt>
                <c:pt idx="4664">
                  <c:v>4.0000000000000002E-4</c:v>
                </c:pt>
                <c:pt idx="4665">
                  <c:v>4.0000000000000002E-4</c:v>
                </c:pt>
                <c:pt idx="4666">
                  <c:v>4.0000000000000002E-4</c:v>
                </c:pt>
                <c:pt idx="4667">
                  <c:v>4.0000000000000002E-4</c:v>
                </c:pt>
                <c:pt idx="4668">
                  <c:v>4.0000000000000002E-4</c:v>
                </c:pt>
                <c:pt idx="4669">
                  <c:v>4.0000000000000002E-4</c:v>
                </c:pt>
                <c:pt idx="4670">
                  <c:v>4.0000000000000002E-4</c:v>
                </c:pt>
                <c:pt idx="4671">
                  <c:v>4.0000000000000002E-4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4.0000000000000002E-4</c:v>
                </c:pt>
                <c:pt idx="4677">
                  <c:v>4.0000000000000002E-4</c:v>
                </c:pt>
                <c:pt idx="4678">
                  <c:v>4.0000000000000002E-4</c:v>
                </c:pt>
                <c:pt idx="4679">
                  <c:v>4.0000000000000002E-4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4.0000000000000002E-4</c:v>
                </c:pt>
                <c:pt idx="4685">
                  <c:v>4.0000000000000002E-4</c:v>
                </c:pt>
                <c:pt idx="4686">
                  <c:v>4.0000000000000002E-4</c:v>
                </c:pt>
                <c:pt idx="4687">
                  <c:v>4.0000000000000002E-4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4.0000000000000002E-4</c:v>
                </c:pt>
                <c:pt idx="4697">
                  <c:v>4.0000000000000002E-4</c:v>
                </c:pt>
                <c:pt idx="4698">
                  <c:v>4.0000000000000002E-4</c:v>
                </c:pt>
                <c:pt idx="4699">
                  <c:v>4.0000000000000002E-4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0</c:v>
                </c:pt>
                <c:pt idx="4704">
                  <c:v>4.0000000000000002E-4</c:v>
                </c:pt>
                <c:pt idx="4705">
                  <c:v>4.0000000000000002E-4</c:v>
                </c:pt>
                <c:pt idx="4706">
                  <c:v>4.0000000000000002E-4</c:v>
                </c:pt>
                <c:pt idx="4707">
                  <c:v>4.0000000000000002E-4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4.0000000000000002E-4</c:v>
                </c:pt>
                <c:pt idx="4713">
                  <c:v>4.0000000000000002E-4</c:v>
                </c:pt>
                <c:pt idx="4714">
                  <c:v>4.0000000000000002E-4</c:v>
                </c:pt>
                <c:pt idx="4715">
                  <c:v>4.0000000000000002E-4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4.0000000000000002E-4</c:v>
                </c:pt>
                <c:pt idx="4721">
                  <c:v>4.0000000000000002E-4</c:v>
                </c:pt>
                <c:pt idx="4722">
                  <c:v>4.0000000000000002E-4</c:v>
                </c:pt>
                <c:pt idx="4723">
                  <c:v>4.0000000000000002E-4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0</c:v>
                </c:pt>
                <c:pt idx="4728">
                  <c:v>4.0000000000000002E-4</c:v>
                </c:pt>
                <c:pt idx="4729">
                  <c:v>4.0000000000000002E-4</c:v>
                </c:pt>
                <c:pt idx="4730">
                  <c:v>4.0000000000000002E-4</c:v>
                </c:pt>
                <c:pt idx="4731">
                  <c:v>4.0000000000000002E-4</c:v>
                </c:pt>
                <c:pt idx="4732">
                  <c:v>4.0000000000000002E-4</c:v>
                </c:pt>
                <c:pt idx="4733">
                  <c:v>4.0000000000000002E-4</c:v>
                </c:pt>
                <c:pt idx="4734">
                  <c:v>4.0000000000000002E-4</c:v>
                </c:pt>
                <c:pt idx="4735">
                  <c:v>4.0000000000000002E-4</c:v>
                </c:pt>
                <c:pt idx="4736">
                  <c:v>4.0000000000000002E-4</c:v>
                </c:pt>
                <c:pt idx="4737">
                  <c:v>4.0000000000000002E-4</c:v>
                </c:pt>
                <c:pt idx="4738">
                  <c:v>4.0000000000000002E-4</c:v>
                </c:pt>
                <c:pt idx="4739">
                  <c:v>4.0000000000000002E-4</c:v>
                </c:pt>
                <c:pt idx="4740">
                  <c:v>4.0000000000000002E-4</c:v>
                </c:pt>
                <c:pt idx="4741">
                  <c:v>4.0000000000000002E-4</c:v>
                </c:pt>
                <c:pt idx="4742">
                  <c:v>4.0000000000000002E-4</c:v>
                </c:pt>
                <c:pt idx="4743">
                  <c:v>4.0000000000000002E-4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4.0000000000000002E-4</c:v>
                </c:pt>
                <c:pt idx="4749">
                  <c:v>4.0000000000000002E-4</c:v>
                </c:pt>
                <c:pt idx="4750">
                  <c:v>4.0000000000000002E-4</c:v>
                </c:pt>
                <c:pt idx="4751">
                  <c:v>4.0000000000000002E-4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4.0000000000000002E-4</c:v>
                </c:pt>
                <c:pt idx="4765">
                  <c:v>4.0000000000000002E-4</c:v>
                </c:pt>
                <c:pt idx="4766">
                  <c:v>4.0000000000000002E-4</c:v>
                </c:pt>
                <c:pt idx="4767">
                  <c:v>4.0000000000000002E-4</c:v>
                </c:pt>
                <c:pt idx="4768">
                  <c:v>4.0000000000000002E-4</c:v>
                </c:pt>
                <c:pt idx="4769">
                  <c:v>4.0000000000000002E-4</c:v>
                </c:pt>
                <c:pt idx="4770">
                  <c:v>4.0000000000000002E-4</c:v>
                </c:pt>
                <c:pt idx="4771">
                  <c:v>4.0000000000000002E-4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4.0000000000000002E-4</c:v>
                </c:pt>
                <c:pt idx="4777">
                  <c:v>4.0000000000000002E-4</c:v>
                </c:pt>
                <c:pt idx="4778">
                  <c:v>4.0000000000000002E-4</c:v>
                </c:pt>
                <c:pt idx="4779">
                  <c:v>4.0000000000000002E-4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0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4.0000000000000002E-4</c:v>
                </c:pt>
                <c:pt idx="4797">
                  <c:v>4.0000000000000002E-4</c:v>
                </c:pt>
                <c:pt idx="4798">
                  <c:v>4.0000000000000002E-4</c:v>
                </c:pt>
                <c:pt idx="4799">
                  <c:v>4.0000000000000002E-4</c:v>
                </c:pt>
                <c:pt idx="4800">
                  <c:v>4.0000000000000002E-4</c:v>
                </c:pt>
                <c:pt idx="4801">
                  <c:v>4.0000000000000002E-4</c:v>
                </c:pt>
                <c:pt idx="4802">
                  <c:v>4.0000000000000002E-4</c:v>
                </c:pt>
                <c:pt idx="4803">
                  <c:v>4.0000000000000002E-4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4.0000000000000002E-4</c:v>
                </c:pt>
                <c:pt idx="4813">
                  <c:v>4.0000000000000002E-4</c:v>
                </c:pt>
                <c:pt idx="4814">
                  <c:v>4.0000000000000002E-4</c:v>
                </c:pt>
                <c:pt idx="4815">
                  <c:v>4.0000000000000002E-4</c:v>
                </c:pt>
                <c:pt idx="4816">
                  <c:v>4.0000000000000002E-4</c:v>
                </c:pt>
                <c:pt idx="4817">
                  <c:v>4.0000000000000002E-4</c:v>
                </c:pt>
                <c:pt idx="4818">
                  <c:v>4.0000000000000002E-4</c:v>
                </c:pt>
                <c:pt idx="4819">
                  <c:v>4.0000000000000002E-4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4.0000000000000002E-4</c:v>
                </c:pt>
                <c:pt idx="4825">
                  <c:v>4.0000000000000002E-4</c:v>
                </c:pt>
                <c:pt idx="4826">
                  <c:v>4.0000000000000002E-4</c:v>
                </c:pt>
                <c:pt idx="4827">
                  <c:v>4.0000000000000002E-4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4.0000000000000002E-4</c:v>
                </c:pt>
                <c:pt idx="4833">
                  <c:v>4.0000000000000002E-4</c:v>
                </c:pt>
                <c:pt idx="4834">
                  <c:v>4.0000000000000002E-4</c:v>
                </c:pt>
                <c:pt idx="4835">
                  <c:v>4.0000000000000002E-4</c:v>
                </c:pt>
                <c:pt idx="4836">
                  <c:v>4.0000000000000002E-4</c:v>
                </c:pt>
                <c:pt idx="4837">
                  <c:v>4.0000000000000002E-4</c:v>
                </c:pt>
                <c:pt idx="4838">
                  <c:v>4.0000000000000002E-4</c:v>
                </c:pt>
                <c:pt idx="4839">
                  <c:v>4.0000000000000002E-4</c:v>
                </c:pt>
                <c:pt idx="4840">
                  <c:v>4.0000000000000002E-4</c:v>
                </c:pt>
                <c:pt idx="4841">
                  <c:v>4.0000000000000002E-4</c:v>
                </c:pt>
                <c:pt idx="4842">
                  <c:v>4.0000000000000002E-4</c:v>
                </c:pt>
                <c:pt idx="4843">
                  <c:v>4.0000000000000002E-4</c:v>
                </c:pt>
                <c:pt idx="4844">
                  <c:v>4.0000000000000002E-4</c:v>
                </c:pt>
                <c:pt idx="4845">
                  <c:v>4.0000000000000002E-4</c:v>
                </c:pt>
                <c:pt idx="4846">
                  <c:v>4.0000000000000002E-4</c:v>
                </c:pt>
                <c:pt idx="4847">
                  <c:v>4.0000000000000002E-4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4.0000000000000002E-4</c:v>
                </c:pt>
                <c:pt idx="4857">
                  <c:v>4.0000000000000002E-4</c:v>
                </c:pt>
                <c:pt idx="4858">
                  <c:v>4.0000000000000002E-4</c:v>
                </c:pt>
                <c:pt idx="4859">
                  <c:v>4.0000000000000002E-4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4.0000000000000002E-4</c:v>
                </c:pt>
                <c:pt idx="4865">
                  <c:v>4.0000000000000002E-4</c:v>
                </c:pt>
                <c:pt idx="4866">
                  <c:v>4.0000000000000002E-4</c:v>
                </c:pt>
                <c:pt idx="4867">
                  <c:v>4.0000000000000002E-4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4.0000000000000002E-4</c:v>
                </c:pt>
                <c:pt idx="4873">
                  <c:v>4.0000000000000002E-4</c:v>
                </c:pt>
                <c:pt idx="4874">
                  <c:v>4.0000000000000002E-4</c:v>
                </c:pt>
                <c:pt idx="4875">
                  <c:v>4.0000000000000002E-4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4.0000000000000002E-4</c:v>
                </c:pt>
                <c:pt idx="4881">
                  <c:v>4.0000000000000002E-4</c:v>
                </c:pt>
                <c:pt idx="4882">
                  <c:v>4.0000000000000002E-4</c:v>
                </c:pt>
                <c:pt idx="4883">
                  <c:v>4.0000000000000002E-4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4.0000000000000002E-4</c:v>
                </c:pt>
                <c:pt idx="4889">
                  <c:v>4.0000000000000002E-4</c:v>
                </c:pt>
                <c:pt idx="4890">
                  <c:v>4.0000000000000002E-4</c:v>
                </c:pt>
                <c:pt idx="4891">
                  <c:v>4.0000000000000002E-4</c:v>
                </c:pt>
                <c:pt idx="4892">
                  <c:v>4.0000000000000002E-4</c:v>
                </c:pt>
                <c:pt idx="4893">
                  <c:v>4.0000000000000002E-4</c:v>
                </c:pt>
                <c:pt idx="4894">
                  <c:v>4.0000000000000002E-4</c:v>
                </c:pt>
                <c:pt idx="4895">
                  <c:v>4.0000000000000002E-4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4.0000000000000002E-4</c:v>
                </c:pt>
                <c:pt idx="4901">
                  <c:v>4.0000000000000002E-4</c:v>
                </c:pt>
                <c:pt idx="4902">
                  <c:v>4.0000000000000002E-4</c:v>
                </c:pt>
                <c:pt idx="4903">
                  <c:v>4.0000000000000002E-4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4.0000000000000002E-4</c:v>
                </c:pt>
                <c:pt idx="4917">
                  <c:v>4.0000000000000002E-4</c:v>
                </c:pt>
                <c:pt idx="4918">
                  <c:v>4.0000000000000002E-4</c:v>
                </c:pt>
                <c:pt idx="4919">
                  <c:v>4.0000000000000002E-4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4.0000000000000002E-4</c:v>
                </c:pt>
                <c:pt idx="4925">
                  <c:v>4.0000000000000002E-4</c:v>
                </c:pt>
                <c:pt idx="4926">
                  <c:v>4.0000000000000002E-4</c:v>
                </c:pt>
                <c:pt idx="4927">
                  <c:v>4.0000000000000002E-4</c:v>
                </c:pt>
                <c:pt idx="4928">
                  <c:v>4.0000000000000002E-4</c:v>
                </c:pt>
                <c:pt idx="4929">
                  <c:v>4.0000000000000002E-4</c:v>
                </c:pt>
                <c:pt idx="4930">
                  <c:v>4.0000000000000002E-4</c:v>
                </c:pt>
                <c:pt idx="4931">
                  <c:v>4.0000000000000002E-4</c:v>
                </c:pt>
                <c:pt idx="4932">
                  <c:v>4.0000000000000002E-4</c:v>
                </c:pt>
                <c:pt idx="4933">
                  <c:v>4.0000000000000002E-4</c:v>
                </c:pt>
                <c:pt idx="4934">
                  <c:v>4.0000000000000002E-4</c:v>
                </c:pt>
                <c:pt idx="4935">
                  <c:v>4.0000000000000002E-4</c:v>
                </c:pt>
                <c:pt idx="4936">
                  <c:v>4.0000000000000002E-4</c:v>
                </c:pt>
                <c:pt idx="4937">
                  <c:v>4.0000000000000002E-4</c:v>
                </c:pt>
                <c:pt idx="4938">
                  <c:v>4.0000000000000002E-4</c:v>
                </c:pt>
                <c:pt idx="4939">
                  <c:v>4.0000000000000002E-4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4.0000000000000002E-4</c:v>
                </c:pt>
                <c:pt idx="4949">
                  <c:v>4.0000000000000002E-4</c:v>
                </c:pt>
                <c:pt idx="4950">
                  <c:v>4.0000000000000002E-4</c:v>
                </c:pt>
                <c:pt idx="4951">
                  <c:v>4.0000000000000002E-4</c:v>
                </c:pt>
                <c:pt idx="4952">
                  <c:v>4.0000000000000002E-4</c:v>
                </c:pt>
                <c:pt idx="4953">
                  <c:v>4.0000000000000002E-4</c:v>
                </c:pt>
                <c:pt idx="4954">
                  <c:v>4.0000000000000002E-4</c:v>
                </c:pt>
                <c:pt idx="4955">
                  <c:v>4.0000000000000002E-4</c:v>
                </c:pt>
                <c:pt idx="4956">
                  <c:v>4.0000000000000002E-4</c:v>
                </c:pt>
                <c:pt idx="4957">
                  <c:v>4.0000000000000002E-4</c:v>
                </c:pt>
                <c:pt idx="4958">
                  <c:v>4.0000000000000002E-4</c:v>
                </c:pt>
                <c:pt idx="4959">
                  <c:v>4.0000000000000002E-4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0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4.0000000000000002E-4</c:v>
                </c:pt>
                <c:pt idx="4973">
                  <c:v>4.0000000000000002E-4</c:v>
                </c:pt>
                <c:pt idx="4974">
                  <c:v>4.0000000000000002E-4</c:v>
                </c:pt>
                <c:pt idx="4975">
                  <c:v>4.0000000000000002E-4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4.0000000000000002E-4</c:v>
                </c:pt>
                <c:pt idx="4981">
                  <c:v>4.0000000000000002E-4</c:v>
                </c:pt>
                <c:pt idx="4982">
                  <c:v>4.0000000000000002E-4</c:v>
                </c:pt>
                <c:pt idx="4983">
                  <c:v>4.0000000000000002E-4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4.0000000000000002E-4</c:v>
                </c:pt>
                <c:pt idx="4989">
                  <c:v>4.0000000000000002E-4</c:v>
                </c:pt>
                <c:pt idx="4990">
                  <c:v>4.0000000000000002E-4</c:v>
                </c:pt>
                <c:pt idx="4991">
                  <c:v>4.0000000000000002E-4</c:v>
                </c:pt>
                <c:pt idx="4992">
                  <c:v>1.6000000000000001E-3</c:v>
                </c:pt>
                <c:pt idx="4993">
                  <c:v>3.5999999999999999E-3</c:v>
                </c:pt>
                <c:pt idx="4994">
                  <c:v>5.5999999999999999E-3</c:v>
                </c:pt>
                <c:pt idx="4995">
                  <c:v>6.4000000000000003E-3</c:v>
                </c:pt>
                <c:pt idx="4996">
                  <c:v>5.5999999999999999E-3</c:v>
                </c:pt>
                <c:pt idx="4997">
                  <c:v>5.1999999999999998E-3</c:v>
                </c:pt>
                <c:pt idx="4998">
                  <c:v>5.1999999999999998E-3</c:v>
                </c:pt>
                <c:pt idx="4999">
                  <c:v>6.4000000000000003E-3</c:v>
                </c:pt>
                <c:pt idx="5000">
                  <c:v>7.1999999999999998E-3</c:v>
                </c:pt>
                <c:pt idx="5001">
                  <c:v>7.1999999999999998E-3</c:v>
                </c:pt>
                <c:pt idx="5002">
                  <c:v>8.0000000000000002E-3</c:v>
                </c:pt>
                <c:pt idx="5003">
                  <c:v>8.0000000000000002E-3</c:v>
                </c:pt>
                <c:pt idx="5004">
                  <c:v>8.0000000000000002E-3</c:v>
                </c:pt>
                <c:pt idx="5005">
                  <c:v>8.0000000000000002E-3</c:v>
                </c:pt>
                <c:pt idx="5006">
                  <c:v>8.7999999999999988E-3</c:v>
                </c:pt>
                <c:pt idx="5007">
                  <c:v>1.12E-2</c:v>
                </c:pt>
                <c:pt idx="5008">
                  <c:v>1.44E-2</c:v>
                </c:pt>
                <c:pt idx="5009">
                  <c:v>1.72E-2</c:v>
                </c:pt>
                <c:pt idx="5010">
                  <c:v>1.7599999999999998E-2</c:v>
                </c:pt>
                <c:pt idx="5011">
                  <c:v>1.84E-2</c:v>
                </c:pt>
                <c:pt idx="5012">
                  <c:v>1.4000000000000002E-2</c:v>
                </c:pt>
                <c:pt idx="5013">
                  <c:v>1.0800000000000001E-2</c:v>
                </c:pt>
                <c:pt idx="5014">
                  <c:v>1.44E-2</c:v>
                </c:pt>
                <c:pt idx="5015">
                  <c:v>1.6400000000000001E-2</c:v>
                </c:pt>
                <c:pt idx="5016">
                  <c:v>1.84E-2</c:v>
                </c:pt>
                <c:pt idx="5017">
                  <c:v>1.7999999999999999E-2</c:v>
                </c:pt>
                <c:pt idx="5018">
                  <c:v>1.84E-2</c:v>
                </c:pt>
                <c:pt idx="5019">
                  <c:v>1.84E-2</c:v>
                </c:pt>
                <c:pt idx="5020">
                  <c:v>1.6400000000000001E-2</c:v>
                </c:pt>
                <c:pt idx="5021">
                  <c:v>1.2E-2</c:v>
                </c:pt>
                <c:pt idx="5022">
                  <c:v>1.4799999999999999E-2</c:v>
                </c:pt>
                <c:pt idx="5023">
                  <c:v>1.72E-2</c:v>
                </c:pt>
                <c:pt idx="5024">
                  <c:v>1.8800000000000001E-2</c:v>
                </c:pt>
                <c:pt idx="5025">
                  <c:v>1.2800000000000001E-2</c:v>
                </c:pt>
                <c:pt idx="5026">
                  <c:v>1.0800000000000001E-2</c:v>
                </c:pt>
                <c:pt idx="5027">
                  <c:v>9.6000000000000009E-3</c:v>
                </c:pt>
                <c:pt idx="5028">
                  <c:v>9.1999999999999998E-3</c:v>
                </c:pt>
                <c:pt idx="5029">
                  <c:v>8.4000000000000012E-3</c:v>
                </c:pt>
                <c:pt idx="5030">
                  <c:v>8.4000000000000012E-3</c:v>
                </c:pt>
                <c:pt idx="5031">
                  <c:v>7.6E-3</c:v>
                </c:pt>
                <c:pt idx="5032">
                  <c:v>8.4000000000000012E-3</c:v>
                </c:pt>
                <c:pt idx="5033">
                  <c:v>8.4000000000000012E-3</c:v>
                </c:pt>
                <c:pt idx="5034">
                  <c:v>9.1999999999999998E-3</c:v>
                </c:pt>
                <c:pt idx="5035">
                  <c:v>9.1999999999999998E-3</c:v>
                </c:pt>
                <c:pt idx="5036">
                  <c:v>8.7999999999999988E-3</c:v>
                </c:pt>
                <c:pt idx="5037">
                  <c:v>8.7999999999999988E-3</c:v>
                </c:pt>
                <c:pt idx="5038">
                  <c:v>8.7999999999999988E-3</c:v>
                </c:pt>
                <c:pt idx="5039">
                  <c:v>8.7999999999999988E-3</c:v>
                </c:pt>
                <c:pt idx="5040">
                  <c:v>8.4000000000000012E-3</c:v>
                </c:pt>
                <c:pt idx="5041">
                  <c:v>8.0000000000000002E-3</c:v>
                </c:pt>
                <c:pt idx="5042">
                  <c:v>8.4000000000000012E-3</c:v>
                </c:pt>
                <c:pt idx="5043">
                  <c:v>8.4000000000000012E-3</c:v>
                </c:pt>
                <c:pt idx="5044">
                  <c:v>7.6E-3</c:v>
                </c:pt>
                <c:pt idx="5045">
                  <c:v>8.4000000000000012E-3</c:v>
                </c:pt>
                <c:pt idx="5046">
                  <c:v>7.6E-3</c:v>
                </c:pt>
                <c:pt idx="5047">
                  <c:v>8.4000000000000012E-3</c:v>
                </c:pt>
                <c:pt idx="5048">
                  <c:v>8.0000000000000002E-3</c:v>
                </c:pt>
                <c:pt idx="5049">
                  <c:v>8.7999999999999988E-3</c:v>
                </c:pt>
                <c:pt idx="5050">
                  <c:v>8.7999999999999988E-3</c:v>
                </c:pt>
                <c:pt idx="5051">
                  <c:v>8.7999999999999988E-3</c:v>
                </c:pt>
                <c:pt idx="5052">
                  <c:v>8.7999999999999988E-3</c:v>
                </c:pt>
                <c:pt idx="5053">
                  <c:v>8.0000000000000002E-3</c:v>
                </c:pt>
                <c:pt idx="5054">
                  <c:v>6.0000000000000001E-3</c:v>
                </c:pt>
                <c:pt idx="5055">
                  <c:v>5.5999999999999999E-3</c:v>
                </c:pt>
                <c:pt idx="5056">
                  <c:v>5.5999999999999999E-3</c:v>
                </c:pt>
                <c:pt idx="5057">
                  <c:v>3.5999999999999999E-3</c:v>
                </c:pt>
                <c:pt idx="5058">
                  <c:v>1.6000000000000001E-3</c:v>
                </c:pt>
                <c:pt idx="5059">
                  <c:v>8.0000000000000004E-4</c:v>
                </c:pt>
                <c:pt idx="5060">
                  <c:v>8.0000000000000004E-4</c:v>
                </c:pt>
                <c:pt idx="5061">
                  <c:v>4.0000000000000002E-4</c:v>
                </c:pt>
                <c:pt idx="5062">
                  <c:v>4.0000000000000002E-4</c:v>
                </c:pt>
                <c:pt idx="5063">
                  <c:v>4.0000000000000002E-4</c:v>
                </c:pt>
                <c:pt idx="5064">
                  <c:v>4.0000000000000002E-4</c:v>
                </c:pt>
                <c:pt idx="5065">
                  <c:v>4.0000000000000002E-4</c:v>
                </c:pt>
                <c:pt idx="5066">
                  <c:v>4.0000000000000002E-4</c:v>
                </c:pt>
                <c:pt idx="5067">
                  <c:v>4.0000000000000002E-4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4.0000000000000002E-4</c:v>
                </c:pt>
                <c:pt idx="5073">
                  <c:v>4.0000000000000002E-4</c:v>
                </c:pt>
                <c:pt idx="5074">
                  <c:v>4.0000000000000002E-4</c:v>
                </c:pt>
                <c:pt idx="5075">
                  <c:v>4.0000000000000002E-4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4.0000000000000002E-4</c:v>
                </c:pt>
                <c:pt idx="5081">
                  <c:v>4.0000000000000002E-4</c:v>
                </c:pt>
                <c:pt idx="5082">
                  <c:v>4.0000000000000002E-4</c:v>
                </c:pt>
                <c:pt idx="5083">
                  <c:v>4.0000000000000002E-4</c:v>
                </c:pt>
                <c:pt idx="5084">
                  <c:v>4.0000000000000002E-4</c:v>
                </c:pt>
                <c:pt idx="5085">
                  <c:v>4.0000000000000002E-4</c:v>
                </c:pt>
                <c:pt idx="5086">
                  <c:v>4.0000000000000002E-4</c:v>
                </c:pt>
                <c:pt idx="5087">
                  <c:v>4.0000000000000002E-4</c:v>
                </c:pt>
                <c:pt idx="5088">
                  <c:v>4.0000000000000002E-4</c:v>
                </c:pt>
                <c:pt idx="5089">
                  <c:v>4.0000000000000002E-4</c:v>
                </c:pt>
                <c:pt idx="5090">
                  <c:v>4.0000000000000002E-4</c:v>
                </c:pt>
                <c:pt idx="5091">
                  <c:v>4.0000000000000002E-4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4.0000000000000002E-4</c:v>
                </c:pt>
                <c:pt idx="5097">
                  <c:v>4.0000000000000002E-4</c:v>
                </c:pt>
                <c:pt idx="5098">
                  <c:v>4.0000000000000002E-4</c:v>
                </c:pt>
                <c:pt idx="5099">
                  <c:v>4.0000000000000002E-4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4.0000000000000002E-4</c:v>
                </c:pt>
                <c:pt idx="5105">
                  <c:v>4.0000000000000002E-4</c:v>
                </c:pt>
                <c:pt idx="5106">
                  <c:v>4.0000000000000002E-4</c:v>
                </c:pt>
                <c:pt idx="5107">
                  <c:v>4.0000000000000002E-4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4.0000000000000002E-4</c:v>
                </c:pt>
                <c:pt idx="5113">
                  <c:v>4.0000000000000002E-4</c:v>
                </c:pt>
                <c:pt idx="5114">
                  <c:v>4.0000000000000002E-4</c:v>
                </c:pt>
                <c:pt idx="5115">
                  <c:v>4.0000000000000002E-4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4.0000000000000002E-4</c:v>
                </c:pt>
                <c:pt idx="5121">
                  <c:v>4.0000000000000002E-4</c:v>
                </c:pt>
                <c:pt idx="5122">
                  <c:v>4.0000000000000002E-4</c:v>
                </c:pt>
                <c:pt idx="5123">
                  <c:v>4.0000000000000002E-4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4.0000000000000002E-4</c:v>
                </c:pt>
                <c:pt idx="5129">
                  <c:v>4.0000000000000002E-4</c:v>
                </c:pt>
                <c:pt idx="5130">
                  <c:v>4.0000000000000002E-4</c:v>
                </c:pt>
                <c:pt idx="5131">
                  <c:v>4.0000000000000002E-4</c:v>
                </c:pt>
                <c:pt idx="5132">
                  <c:v>4.0000000000000002E-4</c:v>
                </c:pt>
                <c:pt idx="5133">
                  <c:v>4.0000000000000002E-4</c:v>
                </c:pt>
                <c:pt idx="5134">
                  <c:v>4.0000000000000002E-4</c:v>
                </c:pt>
                <c:pt idx="5135">
                  <c:v>4.0000000000000002E-4</c:v>
                </c:pt>
                <c:pt idx="5136">
                  <c:v>4.0000000000000002E-4</c:v>
                </c:pt>
                <c:pt idx="5137">
                  <c:v>4.0000000000000002E-4</c:v>
                </c:pt>
                <c:pt idx="5138">
                  <c:v>4.0000000000000002E-4</c:v>
                </c:pt>
                <c:pt idx="5139">
                  <c:v>4.0000000000000002E-4</c:v>
                </c:pt>
                <c:pt idx="5140">
                  <c:v>4.0000000000000002E-4</c:v>
                </c:pt>
                <c:pt idx="5141">
                  <c:v>4.0000000000000002E-4</c:v>
                </c:pt>
                <c:pt idx="5142">
                  <c:v>4.0000000000000002E-4</c:v>
                </c:pt>
                <c:pt idx="5143">
                  <c:v>4.0000000000000002E-4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4.0000000000000002E-4</c:v>
                </c:pt>
                <c:pt idx="5149">
                  <c:v>4.0000000000000002E-4</c:v>
                </c:pt>
                <c:pt idx="5150">
                  <c:v>4.0000000000000002E-4</c:v>
                </c:pt>
                <c:pt idx="5151">
                  <c:v>4.0000000000000002E-4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4.0000000000000002E-4</c:v>
                </c:pt>
                <c:pt idx="5161">
                  <c:v>4.0000000000000002E-4</c:v>
                </c:pt>
                <c:pt idx="5162">
                  <c:v>4.0000000000000002E-4</c:v>
                </c:pt>
                <c:pt idx="5163">
                  <c:v>4.0000000000000002E-4</c:v>
                </c:pt>
                <c:pt idx="5164">
                  <c:v>4.0000000000000002E-4</c:v>
                </c:pt>
                <c:pt idx="5165">
                  <c:v>4.0000000000000002E-4</c:v>
                </c:pt>
                <c:pt idx="5166">
                  <c:v>4.0000000000000002E-4</c:v>
                </c:pt>
                <c:pt idx="5167">
                  <c:v>4.0000000000000002E-4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4.0000000000000002E-4</c:v>
                </c:pt>
                <c:pt idx="5173">
                  <c:v>4.0000000000000002E-4</c:v>
                </c:pt>
                <c:pt idx="5174">
                  <c:v>4.0000000000000002E-4</c:v>
                </c:pt>
                <c:pt idx="5175">
                  <c:v>4.0000000000000002E-4</c:v>
                </c:pt>
                <c:pt idx="5176">
                  <c:v>4.0000000000000002E-4</c:v>
                </c:pt>
                <c:pt idx="5177">
                  <c:v>4.0000000000000002E-4</c:v>
                </c:pt>
                <c:pt idx="5178">
                  <c:v>4.0000000000000002E-4</c:v>
                </c:pt>
                <c:pt idx="5179">
                  <c:v>4.0000000000000002E-4</c:v>
                </c:pt>
                <c:pt idx="5180">
                  <c:v>4.0000000000000002E-4</c:v>
                </c:pt>
                <c:pt idx="5181">
                  <c:v>4.0000000000000002E-4</c:v>
                </c:pt>
                <c:pt idx="5182">
                  <c:v>4.0000000000000002E-4</c:v>
                </c:pt>
                <c:pt idx="5183">
                  <c:v>4.0000000000000002E-4</c:v>
                </c:pt>
                <c:pt idx="5184">
                  <c:v>4.0000000000000002E-4</c:v>
                </c:pt>
                <c:pt idx="5185">
                  <c:v>4.0000000000000002E-4</c:v>
                </c:pt>
                <c:pt idx="5186">
                  <c:v>4.0000000000000002E-4</c:v>
                </c:pt>
                <c:pt idx="5187">
                  <c:v>4.0000000000000002E-4</c:v>
                </c:pt>
                <c:pt idx="5188">
                  <c:v>4.0000000000000002E-4</c:v>
                </c:pt>
                <c:pt idx="5189">
                  <c:v>4.0000000000000002E-4</c:v>
                </c:pt>
                <c:pt idx="5190">
                  <c:v>4.0000000000000002E-4</c:v>
                </c:pt>
                <c:pt idx="5191">
                  <c:v>4.0000000000000002E-4</c:v>
                </c:pt>
                <c:pt idx="5192">
                  <c:v>4.0000000000000002E-4</c:v>
                </c:pt>
                <c:pt idx="5193">
                  <c:v>4.0000000000000002E-4</c:v>
                </c:pt>
                <c:pt idx="5194">
                  <c:v>4.0000000000000002E-4</c:v>
                </c:pt>
                <c:pt idx="5195">
                  <c:v>4.0000000000000002E-4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4.0000000000000002E-4</c:v>
                </c:pt>
                <c:pt idx="5205">
                  <c:v>4.0000000000000002E-4</c:v>
                </c:pt>
                <c:pt idx="5206">
                  <c:v>4.0000000000000002E-4</c:v>
                </c:pt>
                <c:pt idx="5207">
                  <c:v>4.0000000000000002E-4</c:v>
                </c:pt>
                <c:pt idx="5208">
                  <c:v>4.0000000000000002E-4</c:v>
                </c:pt>
                <c:pt idx="5209">
                  <c:v>4.0000000000000002E-4</c:v>
                </c:pt>
                <c:pt idx="5210">
                  <c:v>4.0000000000000002E-4</c:v>
                </c:pt>
                <c:pt idx="5211">
                  <c:v>4.0000000000000002E-4</c:v>
                </c:pt>
                <c:pt idx="5212">
                  <c:v>4.0000000000000002E-4</c:v>
                </c:pt>
                <c:pt idx="5213">
                  <c:v>4.0000000000000002E-4</c:v>
                </c:pt>
                <c:pt idx="5214">
                  <c:v>4.0000000000000002E-4</c:v>
                </c:pt>
                <c:pt idx="5215">
                  <c:v>4.0000000000000002E-4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4.0000000000000002E-4</c:v>
                </c:pt>
                <c:pt idx="5225">
                  <c:v>4.0000000000000002E-4</c:v>
                </c:pt>
                <c:pt idx="5226">
                  <c:v>4.0000000000000002E-4</c:v>
                </c:pt>
                <c:pt idx="5227">
                  <c:v>4.0000000000000002E-4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4.0000000000000002E-4</c:v>
                </c:pt>
                <c:pt idx="5233">
                  <c:v>4.0000000000000002E-4</c:v>
                </c:pt>
                <c:pt idx="5234">
                  <c:v>4.0000000000000002E-4</c:v>
                </c:pt>
                <c:pt idx="5235">
                  <c:v>4.0000000000000002E-4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4.0000000000000002E-4</c:v>
                </c:pt>
                <c:pt idx="5241">
                  <c:v>4.0000000000000002E-4</c:v>
                </c:pt>
                <c:pt idx="5242">
                  <c:v>4.0000000000000002E-4</c:v>
                </c:pt>
                <c:pt idx="5243">
                  <c:v>4.0000000000000002E-4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4.0000000000000002E-4</c:v>
                </c:pt>
                <c:pt idx="5253">
                  <c:v>4.0000000000000002E-4</c:v>
                </c:pt>
                <c:pt idx="5254">
                  <c:v>4.0000000000000002E-4</c:v>
                </c:pt>
                <c:pt idx="5255">
                  <c:v>4.0000000000000002E-4</c:v>
                </c:pt>
                <c:pt idx="5256">
                  <c:v>4.0000000000000002E-4</c:v>
                </c:pt>
                <c:pt idx="5257">
                  <c:v>4.0000000000000002E-4</c:v>
                </c:pt>
                <c:pt idx="5258">
                  <c:v>4.0000000000000002E-4</c:v>
                </c:pt>
                <c:pt idx="5259">
                  <c:v>4.0000000000000002E-4</c:v>
                </c:pt>
                <c:pt idx="5260">
                  <c:v>4.0000000000000002E-4</c:v>
                </c:pt>
                <c:pt idx="5261">
                  <c:v>4.0000000000000002E-4</c:v>
                </c:pt>
                <c:pt idx="5262">
                  <c:v>4.0000000000000002E-4</c:v>
                </c:pt>
                <c:pt idx="5263">
                  <c:v>4.0000000000000002E-4</c:v>
                </c:pt>
                <c:pt idx="5264">
                  <c:v>4.0000000000000002E-4</c:v>
                </c:pt>
                <c:pt idx="5265">
                  <c:v>4.0000000000000002E-4</c:v>
                </c:pt>
                <c:pt idx="5266">
                  <c:v>4.0000000000000002E-4</c:v>
                </c:pt>
                <c:pt idx="5267">
                  <c:v>4.0000000000000002E-4</c:v>
                </c:pt>
                <c:pt idx="5268">
                  <c:v>4.0000000000000002E-4</c:v>
                </c:pt>
                <c:pt idx="5269">
                  <c:v>4.0000000000000002E-4</c:v>
                </c:pt>
                <c:pt idx="5270">
                  <c:v>4.0000000000000002E-4</c:v>
                </c:pt>
                <c:pt idx="5271">
                  <c:v>4.0000000000000002E-4</c:v>
                </c:pt>
                <c:pt idx="5272">
                  <c:v>4.0000000000000002E-4</c:v>
                </c:pt>
                <c:pt idx="5273">
                  <c:v>4.0000000000000002E-4</c:v>
                </c:pt>
                <c:pt idx="5274">
                  <c:v>4.0000000000000002E-4</c:v>
                </c:pt>
                <c:pt idx="5275">
                  <c:v>4.0000000000000002E-4</c:v>
                </c:pt>
                <c:pt idx="5276">
                  <c:v>4.0000000000000002E-4</c:v>
                </c:pt>
                <c:pt idx="5277">
                  <c:v>4.0000000000000002E-4</c:v>
                </c:pt>
                <c:pt idx="5278">
                  <c:v>4.0000000000000002E-4</c:v>
                </c:pt>
                <c:pt idx="5279">
                  <c:v>4.0000000000000002E-4</c:v>
                </c:pt>
                <c:pt idx="5280">
                  <c:v>0</c:v>
                </c:pt>
                <c:pt idx="5281">
                  <c:v>0</c:v>
                </c:pt>
                <c:pt idx="5282">
                  <c:v>0</c:v>
                </c:pt>
                <c:pt idx="5283">
                  <c:v>0</c:v>
                </c:pt>
                <c:pt idx="5284">
                  <c:v>4.0000000000000002E-4</c:v>
                </c:pt>
                <c:pt idx="5285">
                  <c:v>4.0000000000000002E-4</c:v>
                </c:pt>
                <c:pt idx="5286">
                  <c:v>4.0000000000000002E-4</c:v>
                </c:pt>
                <c:pt idx="5287">
                  <c:v>4.0000000000000002E-4</c:v>
                </c:pt>
                <c:pt idx="5288">
                  <c:v>4.0000000000000002E-4</c:v>
                </c:pt>
                <c:pt idx="5289">
                  <c:v>4.0000000000000002E-4</c:v>
                </c:pt>
                <c:pt idx="5290">
                  <c:v>4.0000000000000002E-4</c:v>
                </c:pt>
                <c:pt idx="5291">
                  <c:v>4.0000000000000002E-4</c:v>
                </c:pt>
                <c:pt idx="5292">
                  <c:v>4.0000000000000002E-4</c:v>
                </c:pt>
                <c:pt idx="5293">
                  <c:v>4.0000000000000002E-4</c:v>
                </c:pt>
                <c:pt idx="5294">
                  <c:v>4.0000000000000002E-4</c:v>
                </c:pt>
                <c:pt idx="5295">
                  <c:v>4.0000000000000002E-4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4.0000000000000002E-4</c:v>
                </c:pt>
                <c:pt idx="5305">
                  <c:v>4.0000000000000002E-4</c:v>
                </c:pt>
                <c:pt idx="5306">
                  <c:v>4.0000000000000002E-4</c:v>
                </c:pt>
                <c:pt idx="5307">
                  <c:v>4.0000000000000002E-4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</c:v>
                </c:pt>
                <c:pt idx="5312">
                  <c:v>0</c:v>
                </c:pt>
                <c:pt idx="5313">
                  <c:v>0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4.0000000000000002E-4</c:v>
                </c:pt>
                <c:pt idx="5333">
                  <c:v>4.0000000000000002E-4</c:v>
                </c:pt>
                <c:pt idx="5334">
                  <c:v>4.0000000000000002E-4</c:v>
                </c:pt>
                <c:pt idx="5335">
                  <c:v>4.0000000000000002E-4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4.0000000000000002E-4</c:v>
                </c:pt>
                <c:pt idx="5341">
                  <c:v>4.0000000000000002E-4</c:v>
                </c:pt>
                <c:pt idx="5342">
                  <c:v>4.0000000000000002E-4</c:v>
                </c:pt>
                <c:pt idx="5343">
                  <c:v>4.0000000000000002E-4</c:v>
                </c:pt>
                <c:pt idx="5344">
                  <c:v>4.0000000000000002E-4</c:v>
                </c:pt>
                <c:pt idx="5345">
                  <c:v>4.0000000000000002E-4</c:v>
                </c:pt>
                <c:pt idx="5346">
                  <c:v>4.0000000000000002E-4</c:v>
                </c:pt>
                <c:pt idx="5347">
                  <c:v>4.0000000000000002E-4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4.0000000000000002E-4</c:v>
                </c:pt>
                <c:pt idx="5353">
                  <c:v>4.0000000000000002E-4</c:v>
                </c:pt>
                <c:pt idx="5354">
                  <c:v>4.0000000000000002E-4</c:v>
                </c:pt>
                <c:pt idx="5355">
                  <c:v>4.0000000000000002E-4</c:v>
                </c:pt>
                <c:pt idx="5356">
                  <c:v>0</c:v>
                </c:pt>
                <c:pt idx="5357">
                  <c:v>0</c:v>
                </c:pt>
                <c:pt idx="5358">
                  <c:v>0</c:v>
                </c:pt>
                <c:pt idx="5359">
                  <c:v>0</c:v>
                </c:pt>
                <c:pt idx="5360">
                  <c:v>0</c:v>
                </c:pt>
                <c:pt idx="5361">
                  <c:v>0</c:v>
                </c:pt>
                <c:pt idx="5362">
                  <c:v>0</c:v>
                </c:pt>
                <c:pt idx="5363">
                  <c:v>0</c:v>
                </c:pt>
                <c:pt idx="5364">
                  <c:v>0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4.0000000000000002E-4</c:v>
                </c:pt>
                <c:pt idx="5377">
                  <c:v>4.0000000000000002E-4</c:v>
                </c:pt>
                <c:pt idx="5378">
                  <c:v>4.0000000000000002E-4</c:v>
                </c:pt>
                <c:pt idx="5379">
                  <c:v>4.0000000000000002E-4</c:v>
                </c:pt>
                <c:pt idx="5380">
                  <c:v>0</c:v>
                </c:pt>
                <c:pt idx="5381">
                  <c:v>0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4.0000000000000002E-4</c:v>
                </c:pt>
                <c:pt idx="5401">
                  <c:v>4.0000000000000002E-4</c:v>
                </c:pt>
                <c:pt idx="5402">
                  <c:v>4.0000000000000002E-4</c:v>
                </c:pt>
                <c:pt idx="5403">
                  <c:v>4.0000000000000002E-4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4.0000000000000002E-4</c:v>
                </c:pt>
                <c:pt idx="5409">
                  <c:v>4.0000000000000002E-4</c:v>
                </c:pt>
                <c:pt idx="5410">
                  <c:v>4.0000000000000002E-4</c:v>
                </c:pt>
                <c:pt idx="5411">
                  <c:v>4.0000000000000002E-4</c:v>
                </c:pt>
                <c:pt idx="5412">
                  <c:v>4.0000000000000002E-4</c:v>
                </c:pt>
                <c:pt idx="5413">
                  <c:v>4.0000000000000002E-4</c:v>
                </c:pt>
                <c:pt idx="5414">
                  <c:v>4.0000000000000002E-4</c:v>
                </c:pt>
                <c:pt idx="5415">
                  <c:v>4.0000000000000002E-4</c:v>
                </c:pt>
                <c:pt idx="5416">
                  <c:v>0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</c:v>
                </c:pt>
                <c:pt idx="5423">
                  <c:v>0</c:v>
                </c:pt>
                <c:pt idx="5424">
                  <c:v>4.0000000000000002E-4</c:v>
                </c:pt>
                <c:pt idx="5425">
                  <c:v>4.0000000000000002E-4</c:v>
                </c:pt>
                <c:pt idx="5426">
                  <c:v>4.0000000000000002E-4</c:v>
                </c:pt>
                <c:pt idx="5427">
                  <c:v>4.0000000000000002E-4</c:v>
                </c:pt>
                <c:pt idx="5428">
                  <c:v>0</c:v>
                </c:pt>
                <c:pt idx="5429">
                  <c:v>0</c:v>
                </c:pt>
                <c:pt idx="5430">
                  <c:v>0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</c:v>
                </c:pt>
                <c:pt idx="5435">
                  <c:v>0</c:v>
                </c:pt>
                <c:pt idx="5436">
                  <c:v>4.0000000000000002E-4</c:v>
                </c:pt>
                <c:pt idx="5437">
                  <c:v>4.0000000000000002E-4</c:v>
                </c:pt>
                <c:pt idx="5438">
                  <c:v>4.0000000000000002E-4</c:v>
                </c:pt>
                <c:pt idx="5439">
                  <c:v>4.0000000000000002E-4</c:v>
                </c:pt>
                <c:pt idx="5440">
                  <c:v>0</c:v>
                </c:pt>
                <c:pt idx="5441">
                  <c:v>0</c:v>
                </c:pt>
                <c:pt idx="5442">
                  <c:v>0</c:v>
                </c:pt>
                <c:pt idx="5443">
                  <c:v>0</c:v>
                </c:pt>
                <c:pt idx="5444">
                  <c:v>4.0000000000000002E-4</c:v>
                </c:pt>
                <c:pt idx="5445">
                  <c:v>4.0000000000000002E-4</c:v>
                </c:pt>
                <c:pt idx="5446">
                  <c:v>4.0000000000000002E-4</c:v>
                </c:pt>
                <c:pt idx="5447">
                  <c:v>4.0000000000000002E-4</c:v>
                </c:pt>
                <c:pt idx="5448">
                  <c:v>4.0000000000000002E-4</c:v>
                </c:pt>
                <c:pt idx="5449">
                  <c:v>4.0000000000000002E-4</c:v>
                </c:pt>
                <c:pt idx="5450">
                  <c:v>4.0000000000000002E-4</c:v>
                </c:pt>
                <c:pt idx="5451">
                  <c:v>4.0000000000000002E-4</c:v>
                </c:pt>
                <c:pt idx="5452">
                  <c:v>0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0</c:v>
                </c:pt>
                <c:pt idx="5459">
                  <c:v>0</c:v>
                </c:pt>
                <c:pt idx="5460">
                  <c:v>4.0000000000000002E-4</c:v>
                </c:pt>
                <c:pt idx="5461">
                  <c:v>4.0000000000000002E-4</c:v>
                </c:pt>
                <c:pt idx="5462">
                  <c:v>4.0000000000000002E-4</c:v>
                </c:pt>
                <c:pt idx="5463">
                  <c:v>4.0000000000000002E-4</c:v>
                </c:pt>
                <c:pt idx="5464">
                  <c:v>0</c:v>
                </c:pt>
                <c:pt idx="5465">
                  <c:v>0</c:v>
                </c:pt>
                <c:pt idx="5466">
                  <c:v>0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4.0000000000000002E-4</c:v>
                </c:pt>
                <c:pt idx="5473">
                  <c:v>4.0000000000000002E-4</c:v>
                </c:pt>
                <c:pt idx="5474">
                  <c:v>4.0000000000000002E-4</c:v>
                </c:pt>
                <c:pt idx="5475">
                  <c:v>4.0000000000000002E-4</c:v>
                </c:pt>
                <c:pt idx="5476">
                  <c:v>4.0000000000000002E-4</c:v>
                </c:pt>
                <c:pt idx="5477">
                  <c:v>4.0000000000000002E-4</c:v>
                </c:pt>
                <c:pt idx="5478">
                  <c:v>4.0000000000000002E-4</c:v>
                </c:pt>
                <c:pt idx="5479">
                  <c:v>4.0000000000000002E-4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4.0000000000000002E-4</c:v>
                </c:pt>
                <c:pt idx="5485">
                  <c:v>4.0000000000000002E-4</c:v>
                </c:pt>
                <c:pt idx="5486">
                  <c:v>4.0000000000000002E-4</c:v>
                </c:pt>
                <c:pt idx="5487">
                  <c:v>4.0000000000000002E-4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4.0000000000000002E-4</c:v>
                </c:pt>
                <c:pt idx="5497">
                  <c:v>4.0000000000000002E-4</c:v>
                </c:pt>
                <c:pt idx="5498">
                  <c:v>4.0000000000000002E-4</c:v>
                </c:pt>
                <c:pt idx="5499">
                  <c:v>4.0000000000000002E-4</c:v>
                </c:pt>
                <c:pt idx="5500">
                  <c:v>4.0000000000000002E-4</c:v>
                </c:pt>
                <c:pt idx="5501">
                  <c:v>4.0000000000000002E-4</c:v>
                </c:pt>
                <c:pt idx="5502">
                  <c:v>4.0000000000000002E-4</c:v>
                </c:pt>
                <c:pt idx="5503">
                  <c:v>4.0000000000000002E-4</c:v>
                </c:pt>
                <c:pt idx="5504">
                  <c:v>4.0000000000000002E-4</c:v>
                </c:pt>
                <c:pt idx="5505">
                  <c:v>4.0000000000000002E-4</c:v>
                </c:pt>
                <c:pt idx="5506">
                  <c:v>4.0000000000000002E-4</c:v>
                </c:pt>
                <c:pt idx="5507">
                  <c:v>4.0000000000000002E-4</c:v>
                </c:pt>
                <c:pt idx="5508">
                  <c:v>4.0000000000000002E-4</c:v>
                </c:pt>
                <c:pt idx="5509">
                  <c:v>4.0000000000000002E-4</c:v>
                </c:pt>
                <c:pt idx="5510">
                  <c:v>4.0000000000000002E-4</c:v>
                </c:pt>
                <c:pt idx="5511">
                  <c:v>4.0000000000000002E-4</c:v>
                </c:pt>
                <c:pt idx="5512">
                  <c:v>4.0000000000000002E-4</c:v>
                </c:pt>
                <c:pt idx="5513">
                  <c:v>4.0000000000000002E-4</c:v>
                </c:pt>
                <c:pt idx="5514">
                  <c:v>4.0000000000000002E-4</c:v>
                </c:pt>
                <c:pt idx="5515">
                  <c:v>4.0000000000000002E-4</c:v>
                </c:pt>
                <c:pt idx="5516">
                  <c:v>4.0000000000000002E-4</c:v>
                </c:pt>
                <c:pt idx="5517">
                  <c:v>4.0000000000000002E-4</c:v>
                </c:pt>
                <c:pt idx="5518">
                  <c:v>4.0000000000000002E-4</c:v>
                </c:pt>
                <c:pt idx="5519">
                  <c:v>4.0000000000000002E-4</c:v>
                </c:pt>
                <c:pt idx="5520">
                  <c:v>0</c:v>
                </c:pt>
                <c:pt idx="5521">
                  <c:v>0</c:v>
                </c:pt>
                <c:pt idx="5522">
                  <c:v>0</c:v>
                </c:pt>
                <c:pt idx="5523">
                  <c:v>0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4.0000000000000002E-4</c:v>
                </c:pt>
                <c:pt idx="5537">
                  <c:v>4.0000000000000002E-4</c:v>
                </c:pt>
                <c:pt idx="5538">
                  <c:v>4.0000000000000002E-4</c:v>
                </c:pt>
                <c:pt idx="5539">
                  <c:v>4.0000000000000002E-4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4.0000000000000002E-4</c:v>
                </c:pt>
                <c:pt idx="5545">
                  <c:v>4.0000000000000002E-4</c:v>
                </c:pt>
                <c:pt idx="5546">
                  <c:v>4.0000000000000002E-4</c:v>
                </c:pt>
                <c:pt idx="5547">
                  <c:v>4.0000000000000002E-4</c:v>
                </c:pt>
                <c:pt idx="5548">
                  <c:v>4.0000000000000002E-4</c:v>
                </c:pt>
                <c:pt idx="5549">
                  <c:v>4.0000000000000002E-4</c:v>
                </c:pt>
                <c:pt idx="5550">
                  <c:v>4.0000000000000002E-4</c:v>
                </c:pt>
                <c:pt idx="5551">
                  <c:v>4.0000000000000002E-4</c:v>
                </c:pt>
                <c:pt idx="5552">
                  <c:v>4.0000000000000002E-4</c:v>
                </c:pt>
                <c:pt idx="5553">
                  <c:v>4.0000000000000002E-4</c:v>
                </c:pt>
                <c:pt idx="5554">
                  <c:v>4.0000000000000002E-4</c:v>
                </c:pt>
                <c:pt idx="5555">
                  <c:v>4.0000000000000002E-4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4.0000000000000002E-4</c:v>
                </c:pt>
                <c:pt idx="5561">
                  <c:v>4.0000000000000002E-4</c:v>
                </c:pt>
                <c:pt idx="5562">
                  <c:v>4.0000000000000002E-4</c:v>
                </c:pt>
                <c:pt idx="5563">
                  <c:v>4.0000000000000002E-4</c:v>
                </c:pt>
                <c:pt idx="5564">
                  <c:v>0</c:v>
                </c:pt>
                <c:pt idx="5565">
                  <c:v>0</c:v>
                </c:pt>
                <c:pt idx="5566">
                  <c:v>0</c:v>
                </c:pt>
                <c:pt idx="5567">
                  <c:v>0</c:v>
                </c:pt>
                <c:pt idx="5568">
                  <c:v>4.0000000000000002E-4</c:v>
                </c:pt>
                <c:pt idx="5569">
                  <c:v>4.0000000000000002E-4</c:v>
                </c:pt>
                <c:pt idx="5570">
                  <c:v>4.0000000000000002E-4</c:v>
                </c:pt>
                <c:pt idx="5571">
                  <c:v>4.0000000000000002E-4</c:v>
                </c:pt>
                <c:pt idx="5572">
                  <c:v>4.0000000000000002E-4</c:v>
                </c:pt>
                <c:pt idx="5573">
                  <c:v>4.0000000000000002E-4</c:v>
                </c:pt>
                <c:pt idx="5574">
                  <c:v>4.0000000000000002E-4</c:v>
                </c:pt>
                <c:pt idx="5575">
                  <c:v>4.0000000000000002E-4</c:v>
                </c:pt>
                <c:pt idx="5576">
                  <c:v>4.0000000000000002E-4</c:v>
                </c:pt>
                <c:pt idx="5577">
                  <c:v>4.0000000000000002E-4</c:v>
                </c:pt>
                <c:pt idx="5578">
                  <c:v>4.0000000000000002E-4</c:v>
                </c:pt>
                <c:pt idx="5579">
                  <c:v>4.0000000000000002E-4</c:v>
                </c:pt>
                <c:pt idx="5580">
                  <c:v>0</c:v>
                </c:pt>
                <c:pt idx="5581">
                  <c:v>0</c:v>
                </c:pt>
                <c:pt idx="5582">
                  <c:v>0</c:v>
                </c:pt>
                <c:pt idx="5583">
                  <c:v>0</c:v>
                </c:pt>
                <c:pt idx="5584">
                  <c:v>4.0000000000000002E-4</c:v>
                </c:pt>
                <c:pt idx="5585">
                  <c:v>4.0000000000000002E-4</c:v>
                </c:pt>
                <c:pt idx="5586">
                  <c:v>4.0000000000000002E-4</c:v>
                </c:pt>
                <c:pt idx="5587">
                  <c:v>4.0000000000000002E-4</c:v>
                </c:pt>
                <c:pt idx="5588">
                  <c:v>4.0000000000000002E-4</c:v>
                </c:pt>
                <c:pt idx="5589">
                  <c:v>4.0000000000000002E-4</c:v>
                </c:pt>
                <c:pt idx="5590">
                  <c:v>4.0000000000000002E-4</c:v>
                </c:pt>
                <c:pt idx="5591">
                  <c:v>4.0000000000000002E-4</c:v>
                </c:pt>
                <c:pt idx="5592">
                  <c:v>4.0000000000000002E-4</c:v>
                </c:pt>
                <c:pt idx="5593">
                  <c:v>4.0000000000000002E-4</c:v>
                </c:pt>
                <c:pt idx="5594">
                  <c:v>4.0000000000000002E-4</c:v>
                </c:pt>
                <c:pt idx="5595">
                  <c:v>4.0000000000000002E-4</c:v>
                </c:pt>
                <c:pt idx="5596">
                  <c:v>4.0000000000000002E-4</c:v>
                </c:pt>
                <c:pt idx="5597">
                  <c:v>4.0000000000000002E-4</c:v>
                </c:pt>
                <c:pt idx="5598">
                  <c:v>4.0000000000000002E-4</c:v>
                </c:pt>
                <c:pt idx="5599">
                  <c:v>4.0000000000000002E-4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4.0000000000000002E-4</c:v>
                </c:pt>
                <c:pt idx="5605">
                  <c:v>4.0000000000000002E-4</c:v>
                </c:pt>
                <c:pt idx="5606">
                  <c:v>4.0000000000000002E-4</c:v>
                </c:pt>
                <c:pt idx="5607">
                  <c:v>4.0000000000000002E-4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4.0000000000000002E-4</c:v>
                </c:pt>
                <c:pt idx="5613">
                  <c:v>4.0000000000000002E-4</c:v>
                </c:pt>
                <c:pt idx="5614">
                  <c:v>4.0000000000000002E-4</c:v>
                </c:pt>
                <c:pt idx="5615">
                  <c:v>4.0000000000000002E-4</c:v>
                </c:pt>
                <c:pt idx="5616">
                  <c:v>0</c:v>
                </c:pt>
                <c:pt idx="5617">
                  <c:v>0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4.0000000000000002E-4</c:v>
                </c:pt>
                <c:pt idx="5625">
                  <c:v>4.0000000000000002E-4</c:v>
                </c:pt>
                <c:pt idx="5626">
                  <c:v>4.0000000000000002E-4</c:v>
                </c:pt>
                <c:pt idx="5627">
                  <c:v>4.0000000000000002E-4</c:v>
                </c:pt>
                <c:pt idx="5628">
                  <c:v>0</c:v>
                </c:pt>
                <c:pt idx="5629">
                  <c:v>0</c:v>
                </c:pt>
                <c:pt idx="5630">
                  <c:v>0</c:v>
                </c:pt>
                <c:pt idx="5631">
                  <c:v>0</c:v>
                </c:pt>
                <c:pt idx="5632">
                  <c:v>0</c:v>
                </c:pt>
                <c:pt idx="5633">
                  <c:v>0</c:v>
                </c:pt>
                <c:pt idx="5634">
                  <c:v>0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</c:v>
                </c:pt>
                <c:pt idx="5639">
                  <c:v>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0</c:v>
                </c:pt>
                <c:pt idx="5644">
                  <c:v>4.0000000000000002E-4</c:v>
                </c:pt>
                <c:pt idx="5645">
                  <c:v>4.0000000000000002E-4</c:v>
                </c:pt>
                <c:pt idx="5646">
                  <c:v>4.0000000000000002E-4</c:v>
                </c:pt>
                <c:pt idx="5647">
                  <c:v>4.0000000000000002E-4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4.0000000000000002E-4</c:v>
                </c:pt>
                <c:pt idx="5653">
                  <c:v>4.0000000000000002E-4</c:v>
                </c:pt>
                <c:pt idx="5654">
                  <c:v>4.0000000000000002E-4</c:v>
                </c:pt>
                <c:pt idx="5655">
                  <c:v>4.0000000000000002E-4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4.0000000000000002E-4</c:v>
                </c:pt>
                <c:pt idx="5665">
                  <c:v>4.0000000000000002E-4</c:v>
                </c:pt>
                <c:pt idx="5666">
                  <c:v>4.0000000000000002E-4</c:v>
                </c:pt>
                <c:pt idx="5667">
                  <c:v>4.0000000000000002E-4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4.0000000000000002E-4</c:v>
                </c:pt>
                <c:pt idx="5673">
                  <c:v>4.0000000000000002E-4</c:v>
                </c:pt>
                <c:pt idx="5674">
                  <c:v>4.0000000000000002E-4</c:v>
                </c:pt>
                <c:pt idx="5675">
                  <c:v>4.0000000000000002E-4</c:v>
                </c:pt>
                <c:pt idx="5676">
                  <c:v>4.0000000000000002E-4</c:v>
                </c:pt>
                <c:pt idx="5677">
                  <c:v>4.0000000000000002E-4</c:v>
                </c:pt>
                <c:pt idx="5678">
                  <c:v>4.0000000000000002E-4</c:v>
                </c:pt>
                <c:pt idx="5679">
                  <c:v>4.0000000000000002E-4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4.0000000000000002E-4</c:v>
                </c:pt>
                <c:pt idx="5685">
                  <c:v>4.0000000000000002E-4</c:v>
                </c:pt>
                <c:pt idx="5686">
                  <c:v>4.0000000000000002E-4</c:v>
                </c:pt>
                <c:pt idx="5687">
                  <c:v>4.0000000000000002E-4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4.0000000000000002E-4</c:v>
                </c:pt>
                <c:pt idx="5693">
                  <c:v>4.0000000000000002E-4</c:v>
                </c:pt>
                <c:pt idx="5694">
                  <c:v>4.0000000000000002E-4</c:v>
                </c:pt>
                <c:pt idx="5695">
                  <c:v>4.0000000000000002E-4</c:v>
                </c:pt>
                <c:pt idx="5696">
                  <c:v>0</c:v>
                </c:pt>
                <c:pt idx="5697">
                  <c:v>0</c:v>
                </c:pt>
                <c:pt idx="5698">
                  <c:v>0</c:v>
                </c:pt>
                <c:pt idx="5699">
                  <c:v>0</c:v>
                </c:pt>
                <c:pt idx="5700">
                  <c:v>0</c:v>
                </c:pt>
                <c:pt idx="5701">
                  <c:v>0</c:v>
                </c:pt>
                <c:pt idx="5702">
                  <c:v>0</c:v>
                </c:pt>
                <c:pt idx="5703">
                  <c:v>0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</c:v>
                </c:pt>
                <c:pt idx="5729">
                  <c:v>0</c:v>
                </c:pt>
                <c:pt idx="5730">
                  <c:v>0</c:v>
                </c:pt>
                <c:pt idx="5731">
                  <c:v>0</c:v>
                </c:pt>
                <c:pt idx="5732">
                  <c:v>4.0000000000000002E-4</c:v>
                </c:pt>
                <c:pt idx="5733">
                  <c:v>4.0000000000000002E-4</c:v>
                </c:pt>
                <c:pt idx="5734">
                  <c:v>4.0000000000000002E-4</c:v>
                </c:pt>
                <c:pt idx="5735">
                  <c:v>4.0000000000000002E-4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4.0000000000000002E-4</c:v>
                </c:pt>
                <c:pt idx="5741">
                  <c:v>4.0000000000000002E-4</c:v>
                </c:pt>
                <c:pt idx="5742">
                  <c:v>4.0000000000000002E-4</c:v>
                </c:pt>
                <c:pt idx="5743">
                  <c:v>4.0000000000000002E-4</c:v>
                </c:pt>
                <c:pt idx="5744">
                  <c:v>4.0000000000000002E-4</c:v>
                </c:pt>
                <c:pt idx="5745">
                  <c:v>4.0000000000000002E-4</c:v>
                </c:pt>
                <c:pt idx="5746">
                  <c:v>4.0000000000000002E-4</c:v>
                </c:pt>
                <c:pt idx="5747">
                  <c:v>4.0000000000000002E-4</c:v>
                </c:pt>
                <c:pt idx="5748">
                  <c:v>4.0000000000000002E-4</c:v>
                </c:pt>
                <c:pt idx="5749">
                  <c:v>4.0000000000000002E-4</c:v>
                </c:pt>
                <c:pt idx="5750">
                  <c:v>4.0000000000000002E-4</c:v>
                </c:pt>
                <c:pt idx="5751">
                  <c:v>4.0000000000000002E-4</c:v>
                </c:pt>
                <c:pt idx="5752">
                  <c:v>0</c:v>
                </c:pt>
                <c:pt idx="5753">
                  <c:v>0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4.0000000000000002E-4</c:v>
                </c:pt>
                <c:pt idx="5777">
                  <c:v>4.0000000000000002E-4</c:v>
                </c:pt>
                <c:pt idx="5778">
                  <c:v>4.0000000000000002E-4</c:v>
                </c:pt>
                <c:pt idx="5779">
                  <c:v>4.0000000000000002E-4</c:v>
                </c:pt>
                <c:pt idx="5780">
                  <c:v>4.0000000000000002E-4</c:v>
                </c:pt>
                <c:pt idx="5781">
                  <c:v>4.0000000000000002E-4</c:v>
                </c:pt>
                <c:pt idx="5782">
                  <c:v>4.0000000000000002E-4</c:v>
                </c:pt>
                <c:pt idx="5783">
                  <c:v>4.0000000000000002E-4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0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4.0000000000000002E-4</c:v>
                </c:pt>
                <c:pt idx="5801">
                  <c:v>4.0000000000000002E-4</c:v>
                </c:pt>
                <c:pt idx="5802">
                  <c:v>4.0000000000000002E-4</c:v>
                </c:pt>
                <c:pt idx="5803">
                  <c:v>4.0000000000000002E-4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</c:v>
                </c:pt>
                <c:pt idx="5815">
                  <c:v>0</c:v>
                </c:pt>
                <c:pt idx="5816">
                  <c:v>4.0000000000000002E-4</c:v>
                </c:pt>
                <c:pt idx="5817">
                  <c:v>4.0000000000000002E-4</c:v>
                </c:pt>
                <c:pt idx="5818">
                  <c:v>4.0000000000000002E-4</c:v>
                </c:pt>
                <c:pt idx="5819">
                  <c:v>4.0000000000000002E-4</c:v>
                </c:pt>
                <c:pt idx="5820">
                  <c:v>4.0000000000000002E-4</c:v>
                </c:pt>
                <c:pt idx="5821">
                  <c:v>4.0000000000000002E-4</c:v>
                </c:pt>
                <c:pt idx="5822">
                  <c:v>4.0000000000000002E-4</c:v>
                </c:pt>
                <c:pt idx="5823">
                  <c:v>4.0000000000000002E-4</c:v>
                </c:pt>
                <c:pt idx="5824">
                  <c:v>4.0000000000000002E-4</c:v>
                </c:pt>
                <c:pt idx="5825">
                  <c:v>4.0000000000000002E-4</c:v>
                </c:pt>
                <c:pt idx="5826">
                  <c:v>4.0000000000000002E-4</c:v>
                </c:pt>
                <c:pt idx="5827">
                  <c:v>4.0000000000000002E-4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4.0000000000000002E-4</c:v>
                </c:pt>
                <c:pt idx="5841">
                  <c:v>4.0000000000000002E-4</c:v>
                </c:pt>
                <c:pt idx="5842">
                  <c:v>4.0000000000000002E-4</c:v>
                </c:pt>
                <c:pt idx="5843">
                  <c:v>4.0000000000000002E-4</c:v>
                </c:pt>
                <c:pt idx="5844">
                  <c:v>4.0000000000000002E-4</c:v>
                </c:pt>
                <c:pt idx="5845">
                  <c:v>4.0000000000000002E-4</c:v>
                </c:pt>
                <c:pt idx="5846">
                  <c:v>4.0000000000000002E-4</c:v>
                </c:pt>
                <c:pt idx="5847">
                  <c:v>4.0000000000000002E-4</c:v>
                </c:pt>
                <c:pt idx="5848">
                  <c:v>0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4.0000000000000002E-4</c:v>
                </c:pt>
                <c:pt idx="5853">
                  <c:v>4.0000000000000002E-4</c:v>
                </c:pt>
                <c:pt idx="5854">
                  <c:v>4.0000000000000002E-4</c:v>
                </c:pt>
                <c:pt idx="5855">
                  <c:v>4.0000000000000002E-4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</c:v>
                </c:pt>
                <c:pt idx="5860">
                  <c:v>4.0000000000000002E-4</c:v>
                </c:pt>
                <c:pt idx="5861">
                  <c:v>4.0000000000000002E-4</c:v>
                </c:pt>
                <c:pt idx="5862">
                  <c:v>4.0000000000000002E-4</c:v>
                </c:pt>
                <c:pt idx="5863">
                  <c:v>4.0000000000000002E-4</c:v>
                </c:pt>
                <c:pt idx="5864">
                  <c:v>4.0000000000000002E-4</c:v>
                </c:pt>
                <c:pt idx="5865">
                  <c:v>4.0000000000000002E-4</c:v>
                </c:pt>
                <c:pt idx="5866">
                  <c:v>4.0000000000000002E-4</c:v>
                </c:pt>
                <c:pt idx="5867">
                  <c:v>4.0000000000000002E-4</c:v>
                </c:pt>
                <c:pt idx="5868">
                  <c:v>0</c:v>
                </c:pt>
                <c:pt idx="5869">
                  <c:v>0</c:v>
                </c:pt>
                <c:pt idx="5870">
                  <c:v>0</c:v>
                </c:pt>
                <c:pt idx="5871">
                  <c:v>0</c:v>
                </c:pt>
                <c:pt idx="5872">
                  <c:v>4.0000000000000002E-4</c:v>
                </c:pt>
                <c:pt idx="5873">
                  <c:v>4.0000000000000002E-4</c:v>
                </c:pt>
                <c:pt idx="5874">
                  <c:v>4.0000000000000002E-4</c:v>
                </c:pt>
                <c:pt idx="5875">
                  <c:v>4.0000000000000002E-4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</c:v>
                </c:pt>
                <c:pt idx="5880">
                  <c:v>4.0000000000000002E-4</c:v>
                </c:pt>
                <c:pt idx="5881">
                  <c:v>4.0000000000000002E-4</c:v>
                </c:pt>
                <c:pt idx="5882">
                  <c:v>4.0000000000000002E-4</c:v>
                </c:pt>
                <c:pt idx="5883">
                  <c:v>4.0000000000000002E-4</c:v>
                </c:pt>
                <c:pt idx="5884">
                  <c:v>4.0000000000000002E-4</c:v>
                </c:pt>
                <c:pt idx="5885">
                  <c:v>4.0000000000000002E-4</c:v>
                </c:pt>
                <c:pt idx="5886">
                  <c:v>4.0000000000000002E-4</c:v>
                </c:pt>
                <c:pt idx="5887">
                  <c:v>4.0000000000000002E-4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4.0000000000000002E-4</c:v>
                </c:pt>
                <c:pt idx="5901">
                  <c:v>4.0000000000000002E-4</c:v>
                </c:pt>
                <c:pt idx="5902">
                  <c:v>4.0000000000000002E-4</c:v>
                </c:pt>
                <c:pt idx="5903">
                  <c:v>4.0000000000000002E-4</c:v>
                </c:pt>
                <c:pt idx="5904">
                  <c:v>0</c:v>
                </c:pt>
                <c:pt idx="5905">
                  <c:v>0</c:v>
                </c:pt>
                <c:pt idx="5906">
                  <c:v>0</c:v>
                </c:pt>
                <c:pt idx="5907">
                  <c:v>0</c:v>
                </c:pt>
                <c:pt idx="5908">
                  <c:v>4.0000000000000002E-4</c:v>
                </c:pt>
                <c:pt idx="5909">
                  <c:v>4.0000000000000002E-4</c:v>
                </c:pt>
                <c:pt idx="5910">
                  <c:v>4.0000000000000002E-4</c:v>
                </c:pt>
                <c:pt idx="5911">
                  <c:v>4.0000000000000002E-4</c:v>
                </c:pt>
                <c:pt idx="5912">
                  <c:v>4.0000000000000002E-4</c:v>
                </c:pt>
                <c:pt idx="5913">
                  <c:v>4.0000000000000002E-4</c:v>
                </c:pt>
                <c:pt idx="5914">
                  <c:v>4.0000000000000002E-4</c:v>
                </c:pt>
                <c:pt idx="5915">
                  <c:v>4.0000000000000002E-4</c:v>
                </c:pt>
                <c:pt idx="5916">
                  <c:v>0</c:v>
                </c:pt>
                <c:pt idx="5917">
                  <c:v>0</c:v>
                </c:pt>
                <c:pt idx="5918">
                  <c:v>0</c:v>
                </c:pt>
                <c:pt idx="5919">
                  <c:v>0</c:v>
                </c:pt>
                <c:pt idx="5920">
                  <c:v>4.0000000000000002E-4</c:v>
                </c:pt>
                <c:pt idx="5921">
                  <c:v>4.0000000000000002E-4</c:v>
                </c:pt>
                <c:pt idx="5922">
                  <c:v>4.0000000000000002E-4</c:v>
                </c:pt>
                <c:pt idx="5923">
                  <c:v>4.0000000000000002E-4</c:v>
                </c:pt>
                <c:pt idx="5924">
                  <c:v>4.0000000000000002E-4</c:v>
                </c:pt>
                <c:pt idx="5925">
                  <c:v>4.0000000000000002E-4</c:v>
                </c:pt>
                <c:pt idx="5926">
                  <c:v>4.0000000000000002E-4</c:v>
                </c:pt>
                <c:pt idx="5927">
                  <c:v>4.0000000000000002E-4</c:v>
                </c:pt>
                <c:pt idx="5928">
                  <c:v>4.0000000000000002E-4</c:v>
                </c:pt>
                <c:pt idx="5929">
                  <c:v>4.0000000000000002E-4</c:v>
                </c:pt>
                <c:pt idx="5930">
                  <c:v>4.0000000000000002E-4</c:v>
                </c:pt>
                <c:pt idx="5931">
                  <c:v>4.0000000000000002E-4</c:v>
                </c:pt>
                <c:pt idx="5932">
                  <c:v>0</c:v>
                </c:pt>
                <c:pt idx="5933">
                  <c:v>0</c:v>
                </c:pt>
                <c:pt idx="5934">
                  <c:v>0</c:v>
                </c:pt>
                <c:pt idx="5935">
                  <c:v>0</c:v>
                </c:pt>
                <c:pt idx="5936">
                  <c:v>4.0000000000000002E-4</c:v>
                </c:pt>
                <c:pt idx="5937">
                  <c:v>4.0000000000000002E-4</c:v>
                </c:pt>
                <c:pt idx="5938">
                  <c:v>4.0000000000000002E-4</c:v>
                </c:pt>
                <c:pt idx="5939">
                  <c:v>4.0000000000000002E-4</c:v>
                </c:pt>
                <c:pt idx="5940">
                  <c:v>0</c:v>
                </c:pt>
                <c:pt idx="5941">
                  <c:v>0</c:v>
                </c:pt>
                <c:pt idx="5942">
                  <c:v>0</c:v>
                </c:pt>
                <c:pt idx="5943">
                  <c:v>0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4.0000000000000002E-4</c:v>
                </c:pt>
                <c:pt idx="5949">
                  <c:v>4.0000000000000002E-4</c:v>
                </c:pt>
                <c:pt idx="5950">
                  <c:v>4.0000000000000002E-4</c:v>
                </c:pt>
                <c:pt idx="5951">
                  <c:v>4.0000000000000002E-4</c:v>
                </c:pt>
                <c:pt idx="5952">
                  <c:v>4.0000000000000002E-4</c:v>
                </c:pt>
                <c:pt idx="5953">
                  <c:v>4.0000000000000002E-4</c:v>
                </c:pt>
                <c:pt idx="5954">
                  <c:v>4.0000000000000002E-4</c:v>
                </c:pt>
                <c:pt idx="5955">
                  <c:v>4.0000000000000002E-4</c:v>
                </c:pt>
                <c:pt idx="5956">
                  <c:v>4.0000000000000002E-4</c:v>
                </c:pt>
                <c:pt idx="5957">
                  <c:v>4.0000000000000002E-4</c:v>
                </c:pt>
                <c:pt idx="5958">
                  <c:v>4.0000000000000002E-4</c:v>
                </c:pt>
                <c:pt idx="5959">
                  <c:v>4.0000000000000002E-4</c:v>
                </c:pt>
                <c:pt idx="5960">
                  <c:v>4.0000000000000002E-4</c:v>
                </c:pt>
                <c:pt idx="5961">
                  <c:v>4.0000000000000002E-4</c:v>
                </c:pt>
                <c:pt idx="5962">
                  <c:v>4.0000000000000002E-4</c:v>
                </c:pt>
                <c:pt idx="5963">
                  <c:v>4.0000000000000002E-4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4.0000000000000002E-4</c:v>
                </c:pt>
                <c:pt idx="5969">
                  <c:v>4.0000000000000002E-4</c:v>
                </c:pt>
                <c:pt idx="5970">
                  <c:v>4.0000000000000002E-4</c:v>
                </c:pt>
                <c:pt idx="5971">
                  <c:v>4.0000000000000002E-4</c:v>
                </c:pt>
                <c:pt idx="5972">
                  <c:v>4.0000000000000002E-4</c:v>
                </c:pt>
                <c:pt idx="5973">
                  <c:v>4.0000000000000002E-4</c:v>
                </c:pt>
                <c:pt idx="5974">
                  <c:v>4.0000000000000002E-4</c:v>
                </c:pt>
                <c:pt idx="5975">
                  <c:v>4.0000000000000002E-4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4.0000000000000002E-4</c:v>
                </c:pt>
                <c:pt idx="5985">
                  <c:v>4.0000000000000002E-4</c:v>
                </c:pt>
                <c:pt idx="5986">
                  <c:v>4.0000000000000002E-4</c:v>
                </c:pt>
                <c:pt idx="5987">
                  <c:v>4.0000000000000002E-4</c:v>
                </c:pt>
                <c:pt idx="5988">
                  <c:v>0</c:v>
                </c:pt>
                <c:pt idx="5989">
                  <c:v>0</c:v>
                </c:pt>
                <c:pt idx="5990">
                  <c:v>0</c:v>
                </c:pt>
                <c:pt idx="5991">
                  <c:v>8.0000000000000004E-4</c:v>
                </c:pt>
                <c:pt idx="5992">
                  <c:v>1.6000000000000001E-3</c:v>
                </c:pt>
                <c:pt idx="5993">
                  <c:v>4.0000000000000001E-3</c:v>
                </c:pt>
                <c:pt idx="5994">
                  <c:v>5.1999999999999998E-3</c:v>
                </c:pt>
                <c:pt idx="5995">
                  <c:v>6.0000000000000001E-3</c:v>
                </c:pt>
                <c:pt idx="5996">
                  <c:v>6.4000000000000003E-3</c:v>
                </c:pt>
                <c:pt idx="5997">
                  <c:v>5.5999999999999999E-3</c:v>
                </c:pt>
                <c:pt idx="5998">
                  <c:v>6.4000000000000003E-3</c:v>
                </c:pt>
                <c:pt idx="5999">
                  <c:v>7.6E-3</c:v>
                </c:pt>
                <c:pt idx="6000">
                  <c:v>8.4000000000000012E-3</c:v>
                </c:pt>
                <c:pt idx="6001">
                  <c:v>8.4000000000000012E-3</c:v>
                </c:pt>
                <c:pt idx="6002">
                  <c:v>8.4000000000000012E-3</c:v>
                </c:pt>
                <c:pt idx="6003">
                  <c:v>8.4000000000000012E-3</c:v>
                </c:pt>
                <c:pt idx="6004">
                  <c:v>8.0000000000000002E-3</c:v>
                </c:pt>
                <c:pt idx="6005">
                  <c:v>8.0000000000000002E-3</c:v>
                </c:pt>
                <c:pt idx="6006">
                  <c:v>8.4000000000000012E-3</c:v>
                </c:pt>
                <c:pt idx="6007">
                  <c:v>1.12E-2</c:v>
                </c:pt>
                <c:pt idx="6008">
                  <c:v>1.44E-2</c:v>
                </c:pt>
                <c:pt idx="6009">
                  <c:v>1.6800000000000002E-2</c:v>
                </c:pt>
                <c:pt idx="6010">
                  <c:v>1.7599999999999998E-2</c:v>
                </c:pt>
                <c:pt idx="6011">
                  <c:v>1.84E-2</c:v>
                </c:pt>
                <c:pt idx="6012">
                  <c:v>1.4799999999999999E-2</c:v>
                </c:pt>
                <c:pt idx="6013">
                  <c:v>1.1600000000000001E-2</c:v>
                </c:pt>
                <c:pt idx="6014">
                  <c:v>1.44E-2</c:v>
                </c:pt>
                <c:pt idx="6015">
                  <c:v>1.6800000000000002E-2</c:v>
                </c:pt>
                <c:pt idx="6016">
                  <c:v>1.7599999999999998E-2</c:v>
                </c:pt>
                <c:pt idx="6017">
                  <c:v>1.7599999999999998E-2</c:v>
                </c:pt>
                <c:pt idx="6018">
                  <c:v>1.84E-2</c:v>
                </c:pt>
                <c:pt idx="6019">
                  <c:v>1.84E-2</c:v>
                </c:pt>
                <c:pt idx="6020">
                  <c:v>1.72E-2</c:v>
                </c:pt>
                <c:pt idx="6021">
                  <c:v>1.24E-2</c:v>
                </c:pt>
                <c:pt idx="6022">
                  <c:v>1.04E-2</c:v>
                </c:pt>
                <c:pt idx="6023">
                  <c:v>9.1999999999999998E-3</c:v>
                </c:pt>
                <c:pt idx="6024">
                  <c:v>8.7999999999999988E-3</c:v>
                </c:pt>
                <c:pt idx="6025">
                  <c:v>8.7999999999999988E-3</c:v>
                </c:pt>
                <c:pt idx="6026">
                  <c:v>8.7999999999999988E-3</c:v>
                </c:pt>
                <c:pt idx="6027">
                  <c:v>8.7999999999999988E-3</c:v>
                </c:pt>
                <c:pt idx="6028">
                  <c:v>8.0000000000000002E-3</c:v>
                </c:pt>
                <c:pt idx="6029">
                  <c:v>8.7999999999999988E-3</c:v>
                </c:pt>
                <c:pt idx="6030">
                  <c:v>8.0000000000000002E-3</c:v>
                </c:pt>
                <c:pt idx="6031">
                  <c:v>8.0000000000000002E-3</c:v>
                </c:pt>
                <c:pt idx="6032">
                  <c:v>8.7999999999999988E-3</c:v>
                </c:pt>
                <c:pt idx="6033">
                  <c:v>8.0000000000000002E-3</c:v>
                </c:pt>
                <c:pt idx="6034">
                  <c:v>8.7999999999999988E-3</c:v>
                </c:pt>
                <c:pt idx="6035">
                  <c:v>8.0000000000000002E-3</c:v>
                </c:pt>
                <c:pt idx="6036">
                  <c:v>8.4000000000000012E-3</c:v>
                </c:pt>
                <c:pt idx="6037">
                  <c:v>8.0000000000000002E-3</c:v>
                </c:pt>
                <c:pt idx="6038">
                  <c:v>8.0000000000000002E-3</c:v>
                </c:pt>
                <c:pt idx="6039">
                  <c:v>8.0000000000000002E-3</c:v>
                </c:pt>
                <c:pt idx="6040">
                  <c:v>8.0000000000000002E-3</c:v>
                </c:pt>
                <c:pt idx="6041">
                  <c:v>8.0000000000000002E-3</c:v>
                </c:pt>
                <c:pt idx="6042">
                  <c:v>8.4000000000000012E-3</c:v>
                </c:pt>
                <c:pt idx="6043">
                  <c:v>8.4000000000000012E-3</c:v>
                </c:pt>
                <c:pt idx="6044">
                  <c:v>7.6E-3</c:v>
                </c:pt>
                <c:pt idx="6045">
                  <c:v>8.4000000000000012E-3</c:v>
                </c:pt>
                <c:pt idx="6046">
                  <c:v>8.4000000000000012E-3</c:v>
                </c:pt>
                <c:pt idx="6047">
                  <c:v>8.4000000000000012E-3</c:v>
                </c:pt>
                <c:pt idx="6048">
                  <c:v>8.7999999999999988E-3</c:v>
                </c:pt>
                <c:pt idx="6049">
                  <c:v>8.7999999999999988E-3</c:v>
                </c:pt>
                <c:pt idx="6050">
                  <c:v>8.7999999999999988E-3</c:v>
                </c:pt>
                <c:pt idx="6051">
                  <c:v>7.6E-3</c:v>
                </c:pt>
                <c:pt idx="6052">
                  <c:v>6.0000000000000001E-3</c:v>
                </c:pt>
                <c:pt idx="6053">
                  <c:v>5.1999999999999998E-3</c:v>
                </c:pt>
                <c:pt idx="6054">
                  <c:v>6.0000000000000001E-3</c:v>
                </c:pt>
                <c:pt idx="6055">
                  <c:v>3.2000000000000002E-3</c:v>
                </c:pt>
                <c:pt idx="6056">
                  <c:v>2E-3</c:v>
                </c:pt>
                <c:pt idx="6057">
                  <c:v>8.0000000000000004E-4</c:v>
                </c:pt>
                <c:pt idx="6058">
                  <c:v>8.0000000000000004E-4</c:v>
                </c:pt>
                <c:pt idx="6059">
                  <c:v>0</c:v>
                </c:pt>
                <c:pt idx="6060">
                  <c:v>4.0000000000000002E-4</c:v>
                </c:pt>
                <c:pt idx="6061">
                  <c:v>4.0000000000000002E-4</c:v>
                </c:pt>
                <c:pt idx="6062">
                  <c:v>4.0000000000000002E-4</c:v>
                </c:pt>
                <c:pt idx="6063">
                  <c:v>4.0000000000000002E-4</c:v>
                </c:pt>
                <c:pt idx="6064">
                  <c:v>4.0000000000000002E-4</c:v>
                </c:pt>
                <c:pt idx="6065">
                  <c:v>4.0000000000000002E-4</c:v>
                </c:pt>
                <c:pt idx="6066">
                  <c:v>4.0000000000000002E-4</c:v>
                </c:pt>
                <c:pt idx="6067">
                  <c:v>4.0000000000000002E-4</c:v>
                </c:pt>
                <c:pt idx="6068">
                  <c:v>4.0000000000000002E-4</c:v>
                </c:pt>
                <c:pt idx="6069">
                  <c:v>4.0000000000000002E-4</c:v>
                </c:pt>
                <c:pt idx="6070">
                  <c:v>4.0000000000000002E-4</c:v>
                </c:pt>
                <c:pt idx="6071">
                  <c:v>4.0000000000000002E-4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4.0000000000000002E-4</c:v>
                </c:pt>
                <c:pt idx="6081">
                  <c:v>4.0000000000000002E-4</c:v>
                </c:pt>
                <c:pt idx="6082">
                  <c:v>4.0000000000000002E-4</c:v>
                </c:pt>
                <c:pt idx="6083">
                  <c:v>4.0000000000000002E-4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4.0000000000000002E-4</c:v>
                </c:pt>
                <c:pt idx="6097">
                  <c:v>4.0000000000000002E-4</c:v>
                </c:pt>
                <c:pt idx="6098">
                  <c:v>4.0000000000000002E-4</c:v>
                </c:pt>
                <c:pt idx="6099">
                  <c:v>4.0000000000000002E-4</c:v>
                </c:pt>
                <c:pt idx="6100">
                  <c:v>4.0000000000000002E-4</c:v>
                </c:pt>
                <c:pt idx="6101">
                  <c:v>4.0000000000000002E-4</c:v>
                </c:pt>
                <c:pt idx="6102">
                  <c:v>4.0000000000000002E-4</c:v>
                </c:pt>
                <c:pt idx="6103">
                  <c:v>4.0000000000000002E-4</c:v>
                </c:pt>
                <c:pt idx="6104">
                  <c:v>4.0000000000000002E-4</c:v>
                </c:pt>
                <c:pt idx="6105">
                  <c:v>4.0000000000000002E-4</c:v>
                </c:pt>
                <c:pt idx="6106">
                  <c:v>4.0000000000000002E-4</c:v>
                </c:pt>
                <c:pt idx="6107">
                  <c:v>4.0000000000000002E-4</c:v>
                </c:pt>
                <c:pt idx="6108">
                  <c:v>0</c:v>
                </c:pt>
                <c:pt idx="6109">
                  <c:v>0</c:v>
                </c:pt>
                <c:pt idx="6110">
                  <c:v>0</c:v>
                </c:pt>
                <c:pt idx="6111">
                  <c:v>0</c:v>
                </c:pt>
                <c:pt idx="6112">
                  <c:v>4.0000000000000002E-4</c:v>
                </c:pt>
                <c:pt idx="6113">
                  <c:v>4.0000000000000002E-4</c:v>
                </c:pt>
                <c:pt idx="6114">
                  <c:v>4.0000000000000002E-4</c:v>
                </c:pt>
                <c:pt idx="6115">
                  <c:v>4.0000000000000002E-4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4.0000000000000002E-4</c:v>
                </c:pt>
                <c:pt idx="6121">
                  <c:v>4.0000000000000002E-4</c:v>
                </c:pt>
                <c:pt idx="6122">
                  <c:v>4.0000000000000002E-4</c:v>
                </c:pt>
                <c:pt idx="6123">
                  <c:v>4.0000000000000002E-4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4.0000000000000002E-4</c:v>
                </c:pt>
                <c:pt idx="6133">
                  <c:v>4.0000000000000002E-4</c:v>
                </c:pt>
                <c:pt idx="6134">
                  <c:v>4.0000000000000002E-4</c:v>
                </c:pt>
                <c:pt idx="6135">
                  <c:v>4.0000000000000002E-4</c:v>
                </c:pt>
                <c:pt idx="6136">
                  <c:v>4.0000000000000002E-4</c:v>
                </c:pt>
                <c:pt idx="6137">
                  <c:v>4.0000000000000002E-4</c:v>
                </c:pt>
                <c:pt idx="6138">
                  <c:v>4.0000000000000002E-4</c:v>
                </c:pt>
                <c:pt idx="6139">
                  <c:v>4.0000000000000002E-4</c:v>
                </c:pt>
                <c:pt idx="6140">
                  <c:v>4.0000000000000002E-4</c:v>
                </c:pt>
                <c:pt idx="6141">
                  <c:v>4.0000000000000002E-4</c:v>
                </c:pt>
                <c:pt idx="6142">
                  <c:v>4.0000000000000002E-4</c:v>
                </c:pt>
                <c:pt idx="6143">
                  <c:v>4.0000000000000002E-4</c:v>
                </c:pt>
                <c:pt idx="6144">
                  <c:v>4.0000000000000002E-4</c:v>
                </c:pt>
                <c:pt idx="6145">
                  <c:v>4.0000000000000002E-4</c:v>
                </c:pt>
                <c:pt idx="6146">
                  <c:v>4.0000000000000002E-4</c:v>
                </c:pt>
                <c:pt idx="6147">
                  <c:v>4.0000000000000002E-4</c:v>
                </c:pt>
                <c:pt idx="6148">
                  <c:v>4.0000000000000002E-4</c:v>
                </c:pt>
                <c:pt idx="6149">
                  <c:v>4.0000000000000002E-4</c:v>
                </c:pt>
                <c:pt idx="6150">
                  <c:v>4.0000000000000002E-4</c:v>
                </c:pt>
                <c:pt idx="6151">
                  <c:v>4.0000000000000002E-4</c:v>
                </c:pt>
                <c:pt idx="6152">
                  <c:v>4.0000000000000002E-4</c:v>
                </c:pt>
                <c:pt idx="6153">
                  <c:v>4.0000000000000002E-4</c:v>
                </c:pt>
                <c:pt idx="6154">
                  <c:v>4.0000000000000002E-4</c:v>
                </c:pt>
                <c:pt idx="6155">
                  <c:v>4.0000000000000002E-4</c:v>
                </c:pt>
                <c:pt idx="6156">
                  <c:v>4.0000000000000002E-4</c:v>
                </c:pt>
                <c:pt idx="6157">
                  <c:v>4.0000000000000002E-4</c:v>
                </c:pt>
                <c:pt idx="6158">
                  <c:v>4.0000000000000002E-4</c:v>
                </c:pt>
                <c:pt idx="6159">
                  <c:v>4.0000000000000002E-4</c:v>
                </c:pt>
                <c:pt idx="6160">
                  <c:v>4.0000000000000002E-4</c:v>
                </c:pt>
                <c:pt idx="6161">
                  <c:v>4.0000000000000002E-4</c:v>
                </c:pt>
                <c:pt idx="6162">
                  <c:v>4.0000000000000002E-4</c:v>
                </c:pt>
                <c:pt idx="6163">
                  <c:v>4.0000000000000002E-4</c:v>
                </c:pt>
                <c:pt idx="6164">
                  <c:v>4.0000000000000002E-4</c:v>
                </c:pt>
                <c:pt idx="6165">
                  <c:v>4.0000000000000002E-4</c:v>
                </c:pt>
                <c:pt idx="6166">
                  <c:v>4.0000000000000002E-4</c:v>
                </c:pt>
                <c:pt idx="6167">
                  <c:v>4.0000000000000002E-4</c:v>
                </c:pt>
                <c:pt idx="6168">
                  <c:v>4.0000000000000002E-4</c:v>
                </c:pt>
                <c:pt idx="6169">
                  <c:v>4.0000000000000002E-4</c:v>
                </c:pt>
                <c:pt idx="6170">
                  <c:v>4.0000000000000002E-4</c:v>
                </c:pt>
                <c:pt idx="6171">
                  <c:v>4.0000000000000002E-4</c:v>
                </c:pt>
                <c:pt idx="6172">
                  <c:v>4.0000000000000002E-4</c:v>
                </c:pt>
                <c:pt idx="6173">
                  <c:v>4.0000000000000002E-4</c:v>
                </c:pt>
                <c:pt idx="6174">
                  <c:v>4.0000000000000002E-4</c:v>
                </c:pt>
                <c:pt idx="6175">
                  <c:v>4.0000000000000002E-4</c:v>
                </c:pt>
                <c:pt idx="6176">
                  <c:v>4.0000000000000002E-4</c:v>
                </c:pt>
                <c:pt idx="6177">
                  <c:v>4.0000000000000002E-4</c:v>
                </c:pt>
                <c:pt idx="6178">
                  <c:v>4.0000000000000002E-4</c:v>
                </c:pt>
                <c:pt idx="6179">
                  <c:v>4.0000000000000002E-4</c:v>
                </c:pt>
                <c:pt idx="6180">
                  <c:v>4.0000000000000002E-4</c:v>
                </c:pt>
                <c:pt idx="6181">
                  <c:v>4.0000000000000002E-4</c:v>
                </c:pt>
                <c:pt idx="6182">
                  <c:v>4.0000000000000002E-4</c:v>
                </c:pt>
                <c:pt idx="6183">
                  <c:v>4.0000000000000002E-4</c:v>
                </c:pt>
                <c:pt idx="6184">
                  <c:v>4.0000000000000002E-4</c:v>
                </c:pt>
                <c:pt idx="6185">
                  <c:v>4.0000000000000002E-4</c:v>
                </c:pt>
                <c:pt idx="6186">
                  <c:v>4.0000000000000002E-4</c:v>
                </c:pt>
                <c:pt idx="6187">
                  <c:v>4.0000000000000002E-4</c:v>
                </c:pt>
                <c:pt idx="6188">
                  <c:v>4.0000000000000002E-4</c:v>
                </c:pt>
                <c:pt idx="6189">
                  <c:v>4.0000000000000002E-4</c:v>
                </c:pt>
                <c:pt idx="6190">
                  <c:v>0</c:v>
                </c:pt>
                <c:pt idx="6191">
                  <c:v>0</c:v>
                </c:pt>
                <c:pt idx="6192">
                  <c:v>4.0000000000000002E-4</c:v>
                </c:pt>
                <c:pt idx="6193">
                  <c:v>4.0000000000000002E-4</c:v>
                </c:pt>
                <c:pt idx="6194">
                  <c:v>4.0000000000000002E-4</c:v>
                </c:pt>
                <c:pt idx="6195">
                  <c:v>4.0000000000000002E-4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0</c:v>
                </c:pt>
                <c:pt idx="6210">
                  <c:v>0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0</c:v>
                </c:pt>
                <c:pt idx="6216">
                  <c:v>4.0000000000000002E-4</c:v>
                </c:pt>
                <c:pt idx="6217">
                  <c:v>4.0000000000000002E-4</c:v>
                </c:pt>
                <c:pt idx="6218">
                  <c:v>4.0000000000000002E-4</c:v>
                </c:pt>
                <c:pt idx="6219">
                  <c:v>4.0000000000000002E-4</c:v>
                </c:pt>
                <c:pt idx="6220">
                  <c:v>0</c:v>
                </c:pt>
                <c:pt idx="6221">
                  <c:v>0</c:v>
                </c:pt>
                <c:pt idx="6222">
                  <c:v>0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</c:v>
                </c:pt>
                <c:pt idx="6227">
                  <c:v>0</c:v>
                </c:pt>
                <c:pt idx="6228">
                  <c:v>4.0000000000000002E-4</c:v>
                </c:pt>
                <c:pt idx="6229">
                  <c:v>4.0000000000000002E-4</c:v>
                </c:pt>
                <c:pt idx="6230">
                  <c:v>4.0000000000000002E-4</c:v>
                </c:pt>
                <c:pt idx="6231">
                  <c:v>4.0000000000000002E-4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0</c:v>
                </c:pt>
                <c:pt idx="6236">
                  <c:v>0</c:v>
                </c:pt>
                <c:pt idx="6237">
                  <c:v>0</c:v>
                </c:pt>
                <c:pt idx="6238">
                  <c:v>0</c:v>
                </c:pt>
                <c:pt idx="6239">
                  <c:v>0</c:v>
                </c:pt>
                <c:pt idx="6240">
                  <c:v>0</c:v>
                </c:pt>
                <c:pt idx="6241">
                  <c:v>0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4.0000000000000002E-4</c:v>
                </c:pt>
                <c:pt idx="6249">
                  <c:v>4.0000000000000002E-4</c:v>
                </c:pt>
                <c:pt idx="6250">
                  <c:v>4.0000000000000002E-4</c:v>
                </c:pt>
                <c:pt idx="6251">
                  <c:v>4.0000000000000002E-4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4.0000000000000002E-4</c:v>
                </c:pt>
                <c:pt idx="6257">
                  <c:v>4.0000000000000002E-4</c:v>
                </c:pt>
                <c:pt idx="6258">
                  <c:v>4.0000000000000002E-4</c:v>
                </c:pt>
                <c:pt idx="6259">
                  <c:v>4.0000000000000002E-4</c:v>
                </c:pt>
                <c:pt idx="6260">
                  <c:v>4.0000000000000002E-4</c:v>
                </c:pt>
                <c:pt idx="6261">
                  <c:v>4.0000000000000002E-4</c:v>
                </c:pt>
                <c:pt idx="6262">
                  <c:v>4.0000000000000002E-4</c:v>
                </c:pt>
                <c:pt idx="6263">
                  <c:v>4.0000000000000002E-4</c:v>
                </c:pt>
                <c:pt idx="6264">
                  <c:v>4.0000000000000002E-4</c:v>
                </c:pt>
                <c:pt idx="6265">
                  <c:v>4.0000000000000002E-4</c:v>
                </c:pt>
                <c:pt idx="6266">
                  <c:v>4.0000000000000002E-4</c:v>
                </c:pt>
                <c:pt idx="6267">
                  <c:v>4.0000000000000002E-4</c:v>
                </c:pt>
                <c:pt idx="6268">
                  <c:v>0</c:v>
                </c:pt>
                <c:pt idx="6269">
                  <c:v>0</c:v>
                </c:pt>
                <c:pt idx="6270">
                  <c:v>0</c:v>
                </c:pt>
                <c:pt idx="6271">
                  <c:v>0</c:v>
                </c:pt>
                <c:pt idx="6272">
                  <c:v>0</c:v>
                </c:pt>
                <c:pt idx="6273">
                  <c:v>0</c:v>
                </c:pt>
                <c:pt idx="6274">
                  <c:v>0</c:v>
                </c:pt>
                <c:pt idx="6275">
                  <c:v>0</c:v>
                </c:pt>
                <c:pt idx="6276">
                  <c:v>4.0000000000000002E-4</c:v>
                </c:pt>
                <c:pt idx="6277">
                  <c:v>4.0000000000000002E-4</c:v>
                </c:pt>
                <c:pt idx="6278">
                  <c:v>4.0000000000000002E-4</c:v>
                </c:pt>
                <c:pt idx="6279">
                  <c:v>4.0000000000000002E-4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0</c:v>
                </c:pt>
                <c:pt idx="6284">
                  <c:v>4.0000000000000002E-4</c:v>
                </c:pt>
                <c:pt idx="6285">
                  <c:v>4.0000000000000002E-4</c:v>
                </c:pt>
                <c:pt idx="6286">
                  <c:v>4.0000000000000002E-4</c:v>
                </c:pt>
                <c:pt idx="6287">
                  <c:v>4.0000000000000002E-4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4.0000000000000002E-4</c:v>
                </c:pt>
                <c:pt idx="6293">
                  <c:v>4.0000000000000002E-4</c:v>
                </c:pt>
                <c:pt idx="6294">
                  <c:v>4.0000000000000002E-4</c:v>
                </c:pt>
                <c:pt idx="6295">
                  <c:v>4.0000000000000002E-4</c:v>
                </c:pt>
                <c:pt idx="6296">
                  <c:v>0</c:v>
                </c:pt>
                <c:pt idx="6297">
                  <c:v>0</c:v>
                </c:pt>
                <c:pt idx="6298">
                  <c:v>0</c:v>
                </c:pt>
                <c:pt idx="6299">
                  <c:v>0</c:v>
                </c:pt>
                <c:pt idx="6300">
                  <c:v>4.0000000000000002E-4</c:v>
                </c:pt>
                <c:pt idx="6301">
                  <c:v>4.0000000000000002E-4</c:v>
                </c:pt>
                <c:pt idx="6302">
                  <c:v>4.0000000000000002E-4</c:v>
                </c:pt>
                <c:pt idx="6303">
                  <c:v>4.0000000000000002E-4</c:v>
                </c:pt>
                <c:pt idx="6304">
                  <c:v>0</c:v>
                </c:pt>
                <c:pt idx="6305">
                  <c:v>0</c:v>
                </c:pt>
                <c:pt idx="6306">
                  <c:v>0</c:v>
                </c:pt>
                <c:pt idx="6307">
                  <c:v>0</c:v>
                </c:pt>
                <c:pt idx="6308">
                  <c:v>4.0000000000000002E-4</c:v>
                </c:pt>
                <c:pt idx="6309">
                  <c:v>4.0000000000000002E-4</c:v>
                </c:pt>
                <c:pt idx="6310">
                  <c:v>4.0000000000000002E-4</c:v>
                </c:pt>
                <c:pt idx="6311">
                  <c:v>4.0000000000000002E-4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0</c:v>
                </c:pt>
                <c:pt idx="6320">
                  <c:v>4.0000000000000002E-4</c:v>
                </c:pt>
                <c:pt idx="6321">
                  <c:v>4.0000000000000002E-4</c:v>
                </c:pt>
                <c:pt idx="6322">
                  <c:v>4.0000000000000002E-4</c:v>
                </c:pt>
                <c:pt idx="6323">
                  <c:v>4.0000000000000002E-4</c:v>
                </c:pt>
                <c:pt idx="6324">
                  <c:v>0</c:v>
                </c:pt>
                <c:pt idx="6325">
                  <c:v>0</c:v>
                </c:pt>
                <c:pt idx="6326">
                  <c:v>0</c:v>
                </c:pt>
                <c:pt idx="6327">
                  <c:v>0</c:v>
                </c:pt>
                <c:pt idx="6328">
                  <c:v>0</c:v>
                </c:pt>
                <c:pt idx="6329">
                  <c:v>0</c:v>
                </c:pt>
                <c:pt idx="6330">
                  <c:v>0</c:v>
                </c:pt>
                <c:pt idx="6331">
                  <c:v>0</c:v>
                </c:pt>
                <c:pt idx="6332">
                  <c:v>4.0000000000000002E-4</c:v>
                </c:pt>
                <c:pt idx="6333">
                  <c:v>4.0000000000000002E-4</c:v>
                </c:pt>
                <c:pt idx="6334">
                  <c:v>4.0000000000000002E-4</c:v>
                </c:pt>
                <c:pt idx="6335">
                  <c:v>4.0000000000000002E-4</c:v>
                </c:pt>
                <c:pt idx="6336">
                  <c:v>0</c:v>
                </c:pt>
                <c:pt idx="6337">
                  <c:v>0</c:v>
                </c:pt>
                <c:pt idx="6338">
                  <c:v>0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4.0000000000000002E-4</c:v>
                </c:pt>
                <c:pt idx="6345">
                  <c:v>4.0000000000000002E-4</c:v>
                </c:pt>
                <c:pt idx="6346">
                  <c:v>4.0000000000000002E-4</c:v>
                </c:pt>
                <c:pt idx="6347">
                  <c:v>4.0000000000000002E-4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4.0000000000000002E-4</c:v>
                </c:pt>
                <c:pt idx="6353">
                  <c:v>4.0000000000000002E-4</c:v>
                </c:pt>
                <c:pt idx="6354">
                  <c:v>4.0000000000000002E-4</c:v>
                </c:pt>
                <c:pt idx="6355">
                  <c:v>4.0000000000000002E-4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0</c:v>
                </c:pt>
                <c:pt idx="6362">
                  <c:v>0</c:v>
                </c:pt>
                <c:pt idx="6363">
                  <c:v>0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4.0000000000000002E-4</c:v>
                </c:pt>
                <c:pt idx="6369">
                  <c:v>4.0000000000000002E-4</c:v>
                </c:pt>
                <c:pt idx="6370">
                  <c:v>4.0000000000000002E-4</c:v>
                </c:pt>
                <c:pt idx="6371">
                  <c:v>4.0000000000000002E-4</c:v>
                </c:pt>
                <c:pt idx="6372">
                  <c:v>4.0000000000000002E-4</c:v>
                </c:pt>
                <c:pt idx="6373">
                  <c:v>4.0000000000000002E-4</c:v>
                </c:pt>
                <c:pt idx="6374">
                  <c:v>4.0000000000000002E-4</c:v>
                </c:pt>
                <c:pt idx="6375">
                  <c:v>4.0000000000000002E-4</c:v>
                </c:pt>
                <c:pt idx="6376">
                  <c:v>0</c:v>
                </c:pt>
                <c:pt idx="6377">
                  <c:v>0</c:v>
                </c:pt>
                <c:pt idx="6378">
                  <c:v>0</c:v>
                </c:pt>
                <c:pt idx="6379">
                  <c:v>0</c:v>
                </c:pt>
                <c:pt idx="6380">
                  <c:v>4.0000000000000002E-4</c:v>
                </c:pt>
                <c:pt idx="6381">
                  <c:v>4.0000000000000002E-4</c:v>
                </c:pt>
                <c:pt idx="6382">
                  <c:v>4.0000000000000002E-4</c:v>
                </c:pt>
                <c:pt idx="6383">
                  <c:v>4.0000000000000002E-4</c:v>
                </c:pt>
                <c:pt idx="6384">
                  <c:v>4.0000000000000002E-4</c:v>
                </c:pt>
                <c:pt idx="6385">
                  <c:v>4.0000000000000002E-4</c:v>
                </c:pt>
                <c:pt idx="6386">
                  <c:v>4.0000000000000002E-4</c:v>
                </c:pt>
                <c:pt idx="6387">
                  <c:v>4.0000000000000002E-4</c:v>
                </c:pt>
                <c:pt idx="6388">
                  <c:v>0</c:v>
                </c:pt>
                <c:pt idx="6389">
                  <c:v>0</c:v>
                </c:pt>
                <c:pt idx="6390">
                  <c:v>0</c:v>
                </c:pt>
                <c:pt idx="6391">
                  <c:v>0</c:v>
                </c:pt>
                <c:pt idx="6392">
                  <c:v>0</c:v>
                </c:pt>
                <c:pt idx="6393">
                  <c:v>0</c:v>
                </c:pt>
                <c:pt idx="6394">
                  <c:v>0</c:v>
                </c:pt>
                <c:pt idx="6395">
                  <c:v>0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4.0000000000000002E-4</c:v>
                </c:pt>
                <c:pt idx="6401">
                  <c:v>4.0000000000000002E-4</c:v>
                </c:pt>
                <c:pt idx="6402">
                  <c:v>4.0000000000000002E-4</c:v>
                </c:pt>
                <c:pt idx="6403">
                  <c:v>4.0000000000000002E-4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0</c:v>
                </c:pt>
                <c:pt idx="6408">
                  <c:v>4.0000000000000002E-4</c:v>
                </c:pt>
                <c:pt idx="6409">
                  <c:v>4.0000000000000002E-4</c:v>
                </c:pt>
                <c:pt idx="6410">
                  <c:v>4.0000000000000002E-4</c:v>
                </c:pt>
                <c:pt idx="6411">
                  <c:v>4.0000000000000002E-4</c:v>
                </c:pt>
                <c:pt idx="6412">
                  <c:v>4.0000000000000002E-4</c:v>
                </c:pt>
                <c:pt idx="6413">
                  <c:v>4.0000000000000002E-4</c:v>
                </c:pt>
                <c:pt idx="6414">
                  <c:v>4.0000000000000002E-4</c:v>
                </c:pt>
                <c:pt idx="6415">
                  <c:v>4.0000000000000002E-4</c:v>
                </c:pt>
                <c:pt idx="6416">
                  <c:v>4.0000000000000002E-4</c:v>
                </c:pt>
                <c:pt idx="6417">
                  <c:v>4.0000000000000002E-4</c:v>
                </c:pt>
                <c:pt idx="6418">
                  <c:v>4.0000000000000002E-4</c:v>
                </c:pt>
                <c:pt idx="6419">
                  <c:v>4.0000000000000002E-4</c:v>
                </c:pt>
                <c:pt idx="6420">
                  <c:v>4.0000000000000002E-4</c:v>
                </c:pt>
                <c:pt idx="6421">
                  <c:v>4.0000000000000002E-4</c:v>
                </c:pt>
                <c:pt idx="6422">
                  <c:v>4.0000000000000002E-4</c:v>
                </c:pt>
                <c:pt idx="6423">
                  <c:v>4.0000000000000002E-4</c:v>
                </c:pt>
                <c:pt idx="6424">
                  <c:v>4.0000000000000002E-4</c:v>
                </c:pt>
                <c:pt idx="6425">
                  <c:v>4.0000000000000002E-4</c:v>
                </c:pt>
                <c:pt idx="6426">
                  <c:v>4.0000000000000002E-4</c:v>
                </c:pt>
                <c:pt idx="6427">
                  <c:v>4.0000000000000002E-4</c:v>
                </c:pt>
                <c:pt idx="6428">
                  <c:v>4.0000000000000002E-4</c:v>
                </c:pt>
                <c:pt idx="6429">
                  <c:v>4.0000000000000002E-4</c:v>
                </c:pt>
                <c:pt idx="6430">
                  <c:v>4.0000000000000002E-4</c:v>
                </c:pt>
                <c:pt idx="6431">
                  <c:v>4.0000000000000002E-4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4.0000000000000002E-4</c:v>
                </c:pt>
                <c:pt idx="6437">
                  <c:v>4.0000000000000002E-4</c:v>
                </c:pt>
                <c:pt idx="6438">
                  <c:v>4.0000000000000002E-4</c:v>
                </c:pt>
                <c:pt idx="6439">
                  <c:v>4.0000000000000002E-4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4.0000000000000002E-4</c:v>
                </c:pt>
                <c:pt idx="6449">
                  <c:v>4.0000000000000002E-4</c:v>
                </c:pt>
                <c:pt idx="6450">
                  <c:v>4.0000000000000002E-4</c:v>
                </c:pt>
                <c:pt idx="6451">
                  <c:v>4.0000000000000002E-4</c:v>
                </c:pt>
                <c:pt idx="6452">
                  <c:v>0</c:v>
                </c:pt>
                <c:pt idx="6453">
                  <c:v>0</c:v>
                </c:pt>
                <c:pt idx="6454">
                  <c:v>0</c:v>
                </c:pt>
                <c:pt idx="6455">
                  <c:v>0</c:v>
                </c:pt>
                <c:pt idx="6456">
                  <c:v>0</c:v>
                </c:pt>
                <c:pt idx="6457">
                  <c:v>0</c:v>
                </c:pt>
                <c:pt idx="6458">
                  <c:v>0</c:v>
                </c:pt>
                <c:pt idx="6459">
                  <c:v>0</c:v>
                </c:pt>
                <c:pt idx="6460">
                  <c:v>0</c:v>
                </c:pt>
                <c:pt idx="6461">
                  <c:v>0</c:v>
                </c:pt>
                <c:pt idx="6462">
                  <c:v>0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</c:v>
                </c:pt>
                <c:pt idx="6467">
                  <c:v>0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0</c:v>
                </c:pt>
                <c:pt idx="6472">
                  <c:v>4.0000000000000002E-4</c:v>
                </c:pt>
                <c:pt idx="6473">
                  <c:v>4.0000000000000002E-4</c:v>
                </c:pt>
                <c:pt idx="6474">
                  <c:v>4.0000000000000002E-4</c:v>
                </c:pt>
                <c:pt idx="6475">
                  <c:v>4.0000000000000002E-4</c:v>
                </c:pt>
                <c:pt idx="6476">
                  <c:v>4.0000000000000002E-4</c:v>
                </c:pt>
                <c:pt idx="6477">
                  <c:v>4.0000000000000002E-4</c:v>
                </c:pt>
                <c:pt idx="6478">
                  <c:v>4.0000000000000002E-4</c:v>
                </c:pt>
                <c:pt idx="6479">
                  <c:v>4.0000000000000002E-4</c:v>
                </c:pt>
                <c:pt idx="6480">
                  <c:v>4.0000000000000002E-4</c:v>
                </c:pt>
                <c:pt idx="6481">
                  <c:v>4.0000000000000002E-4</c:v>
                </c:pt>
                <c:pt idx="6482">
                  <c:v>4.0000000000000002E-4</c:v>
                </c:pt>
                <c:pt idx="6483">
                  <c:v>4.0000000000000002E-4</c:v>
                </c:pt>
                <c:pt idx="6484">
                  <c:v>4.0000000000000002E-4</c:v>
                </c:pt>
                <c:pt idx="6485">
                  <c:v>4.0000000000000002E-4</c:v>
                </c:pt>
                <c:pt idx="6486">
                  <c:v>4.0000000000000002E-4</c:v>
                </c:pt>
                <c:pt idx="6487">
                  <c:v>4.0000000000000002E-4</c:v>
                </c:pt>
                <c:pt idx="6488">
                  <c:v>4.0000000000000002E-4</c:v>
                </c:pt>
                <c:pt idx="6489">
                  <c:v>4.0000000000000002E-4</c:v>
                </c:pt>
                <c:pt idx="6490">
                  <c:v>4.0000000000000002E-4</c:v>
                </c:pt>
                <c:pt idx="6491">
                  <c:v>4.0000000000000002E-4</c:v>
                </c:pt>
                <c:pt idx="6492">
                  <c:v>4.0000000000000002E-4</c:v>
                </c:pt>
                <c:pt idx="6493">
                  <c:v>4.0000000000000002E-4</c:v>
                </c:pt>
                <c:pt idx="6494">
                  <c:v>4.0000000000000002E-4</c:v>
                </c:pt>
                <c:pt idx="6495">
                  <c:v>4.0000000000000002E-4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4.0000000000000002E-4</c:v>
                </c:pt>
                <c:pt idx="6505">
                  <c:v>4.0000000000000002E-4</c:v>
                </c:pt>
                <c:pt idx="6506">
                  <c:v>4.0000000000000002E-4</c:v>
                </c:pt>
                <c:pt idx="6507">
                  <c:v>4.0000000000000002E-4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</c:v>
                </c:pt>
                <c:pt idx="6512">
                  <c:v>4.0000000000000002E-4</c:v>
                </c:pt>
                <c:pt idx="6513">
                  <c:v>4.0000000000000002E-4</c:v>
                </c:pt>
                <c:pt idx="6514">
                  <c:v>4.0000000000000002E-4</c:v>
                </c:pt>
                <c:pt idx="6515">
                  <c:v>4.0000000000000002E-4</c:v>
                </c:pt>
                <c:pt idx="6516">
                  <c:v>4.0000000000000002E-4</c:v>
                </c:pt>
                <c:pt idx="6517">
                  <c:v>4.0000000000000002E-4</c:v>
                </c:pt>
                <c:pt idx="6518">
                  <c:v>4.0000000000000002E-4</c:v>
                </c:pt>
                <c:pt idx="6519">
                  <c:v>4.0000000000000002E-4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</c:v>
                </c:pt>
                <c:pt idx="6527">
                  <c:v>0</c:v>
                </c:pt>
                <c:pt idx="6528">
                  <c:v>4.0000000000000002E-4</c:v>
                </c:pt>
                <c:pt idx="6529">
                  <c:v>4.0000000000000002E-4</c:v>
                </c:pt>
                <c:pt idx="6530">
                  <c:v>4.0000000000000002E-4</c:v>
                </c:pt>
                <c:pt idx="6531">
                  <c:v>4.0000000000000002E-4</c:v>
                </c:pt>
                <c:pt idx="6532">
                  <c:v>4.0000000000000002E-4</c:v>
                </c:pt>
                <c:pt idx="6533">
                  <c:v>4.0000000000000002E-4</c:v>
                </c:pt>
                <c:pt idx="6534">
                  <c:v>4.0000000000000002E-4</c:v>
                </c:pt>
                <c:pt idx="6535">
                  <c:v>4.0000000000000002E-4</c:v>
                </c:pt>
                <c:pt idx="6536">
                  <c:v>4.0000000000000002E-4</c:v>
                </c:pt>
                <c:pt idx="6537">
                  <c:v>4.0000000000000002E-4</c:v>
                </c:pt>
                <c:pt idx="6538">
                  <c:v>4.0000000000000002E-4</c:v>
                </c:pt>
                <c:pt idx="6539">
                  <c:v>4.0000000000000002E-4</c:v>
                </c:pt>
                <c:pt idx="6540">
                  <c:v>4.0000000000000002E-4</c:v>
                </c:pt>
                <c:pt idx="6541">
                  <c:v>4.0000000000000002E-4</c:v>
                </c:pt>
                <c:pt idx="6542">
                  <c:v>4.0000000000000002E-4</c:v>
                </c:pt>
                <c:pt idx="6543">
                  <c:v>4.0000000000000002E-4</c:v>
                </c:pt>
                <c:pt idx="6544">
                  <c:v>4.0000000000000002E-4</c:v>
                </c:pt>
                <c:pt idx="6545">
                  <c:v>4.0000000000000002E-4</c:v>
                </c:pt>
                <c:pt idx="6546">
                  <c:v>4.0000000000000002E-4</c:v>
                </c:pt>
                <c:pt idx="6547">
                  <c:v>4.0000000000000002E-4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4.0000000000000002E-4</c:v>
                </c:pt>
                <c:pt idx="6561">
                  <c:v>4.0000000000000002E-4</c:v>
                </c:pt>
                <c:pt idx="6562">
                  <c:v>4.0000000000000002E-4</c:v>
                </c:pt>
                <c:pt idx="6563">
                  <c:v>4.0000000000000002E-4</c:v>
                </c:pt>
                <c:pt idx="6564">
                  <c:v>4.0000000000000002E-4</c:v>
                </c:pt>
                <c:pt idx="6565">
                  <c:v>4.0000000000000002E-4</c:v>
                </c:pt>
                <c:pt idx="6566">
                  <c:v>4.0000000000000002E-4</c:v>
                </c:pt>
                <c:pt idx="6567">
                  <c:v>4.0000000000000002E-4</c:v>
                </c:pt>
                <c:pt idx="6568">
                  <c:v>4.0000000000000002E-4</c:v>
                </c:pt>
                <c:pt idx="6569">
                  <c:v>4.0000000000000002E-4</c:v>
                </c:pt>
                <c:pt idx="6570">
                  <c:v>4.0000000000000002E-4</c:v>
                </c:pt>
                <c:pt idx="6571">
                  <c:v>4.0000000000000002E-4</c:v>
                </c:pt>
                <c:pt idx="6572">
                  <c:v>0</c:v>
                </c:pt>
                <c:pt idx="6573">
                  <c:v>0</c:v>
                </c:pt>
                <c:pt idx="6574">
                  <c:v>0</c:v>
                </c:pt>
                <c:pt idx="6575">
                  <c:v>0</c:v>
                </c:pt>
                <c:pt idx="6576">
                  <c:v>4.0000000000000002E-4</c:v>
                </c:pt>
                <c:pt idx="6577">
                  <c:v>4.0000000000000002E-4</c:v>
                </c:pt>
                <c:pt idx="6578">
                  <c:v>4.0000000000000002E-4</c:v>
                </c:pt>
                <c:pt idx="6579">
                  <c:v>4.0000000000000002E-4</c:v>
                </c:pt>
                <c:pt idx="6580">
                  <c:v>0</c:v>
                </c:pt>
                <c:pt idx="6581">
                  <c:v>0</c:v>
                </c:pt>
                <c:pt idx="6582">
                  <c:v>0</c:v>
                </c:pt>
                <c:pt idx="6583">
                  <c:v>0</c:v>
                </c:pt>
                <c:pt idx="6584">
                  <c:v>4.0000000000000002E-4</c:v>
                </c:pt>
                <c:pt idx="6585">
                  <c:v>4.0000000000000002E-4</c:v>
                </c:pt>
                <c:pt idx="6586">
                  <c:v>4.0000000000000002E-4</c:v>
                </c:pt>
                <c:pt idx="6587">
                  <c:v>4.0000000000000002E-4</c:v>
                </c:pt>
                <c:pt idx="6588">
                  <c:v>4.0000000000000002E-4</c:v>
                </c:pt>
                <c:pt idx="6589">
                  <c:v>4.0000000000000002E-4</c:v>
                </c:pt>
                <c:pt idx="6590">
                  <c:v>4.0000000000000002E-4</c:v>
                </c:pt>
                <c:pt idx="6591">
                  <c:v>4.0000000000000002E-4</c:v>
                </c:pt>
                <c:pt idx="6592">
                  <c:v>0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4.0000000000000002E-4</c:v>
                </c:pt>
                <c:pt idx="6597">
                  <c:v>4.0000000000000002E-4</c:v>
                </c:pt>
                <c:pt idx="6598">
                  <c:v>4.0000000000000002E-4</c:v>
                </c:pt>
                <c:pt idx="6599">
                  <c:v>4.0000000000000002E-4</c:v>
                </c:pt>
                <c:pt idx="6600">
                  <c:v>4.0000000000000002E-4</c:v>
                </c:pt>
                <c:pt idx="6601">
                  <c:v>4.0000000000000002E-4</c:v>
                </c:pt>
                <c:pt idx="6602">
                  <c:v>4.0000000000000002E-4</c:v>
                </c:pt>
                <c:pt idx="6603">
                  <c:v>4.0000000000000002E-4</c:v>
                </c:pt>
                <c:pt idx="6604">
                  <c:v>4.0000000000000002E-4</c:v>
                </c:pt>
                <c:pt idx="6605">
                  <c:v>4.0000000000000002E-4</c:v>
                </c:pt>
                <c:pt idx="6606">
                  <c:v>4.0000000000000002E-4</c:v>
                </c:pt>
                <c:pt idx="6607">
                  <c:v>4.0000000000000002E-4</c:v>
                </c:pt>
                <c:pt idx="6608">
                  <c:v>4.0000000000000002E-4</c:v>
                </c:pt>
                <c:pt idx="6609">
                  <c:v>4.0000000000000002E-4</c:v>
                </c:pt>
                <c:pt idx="6610">
                  <c:v>4.0000000000000002E-4</c:v>
                </c:pt>
                <c:pt idx="6611">
                  <c:v>4.0000000000000002E-4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4.0000000000000002E-4</c:v>
                </c:pt>
                <c:pt idx="6621">
                  <c:v>4.0000000000000002E-4</c:v>
                </c:pt>
                <c:pt idx="6622">
                  <c:v>4.0000000000000002E-4</c:v>
                </c:pt>
                <c:pt idx="6623">
                  <c:v>4.0000000000000002E-4</c:v>
                </c:pt>
                <c:pt idx="6624">
                  <c:v>4.0000000000000002E-4</c:v>
                </c:pt>
                <c:pt idx="6625">
                  <c:v>4.0000000000000002E-4</c:v>
                </c:pt>
                <c:pt idx="6626">
                  <c:v>4.0000000000000002E-4</c:v>
                </c:pt>
                <c:pt idx="6627">
                  <c:v>4.0000000000000002E-4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0</c:v>
                </c:pt>
                <c:pt idx="6632">
                  <c:v>0</c:v>
                </c:pt>
                <c:pt idx="6633">
                  <c:v>0</c:v>
                </c:pt>
                <c:pt idx="6634">
                  <c:v>0</c:v>
                </c:pt>
                <c:pt idx="6635">
                  <c:v>0</c:v>
                </c:pt>
                <c:pt idx="6636">
                  <c:v>4.0000000000000002E-4</c:v>
                </c:pt>
                <c:pt idx="6637">
                  <c:v>4.0000000000000002E-4</c:v>
                </c:pt>
                <c:pt idx="6638">
                  <c:v>4.0000000000000002E-4</c:v>
                </c:pt>
                <c:pt idx="6639">
                  <c:v>4.0000000000000002E-4</c:v>
                </c:pt>
                <c:pt idx="6640">
                  <c:v>0</c:v>
                </c:pt>
                <c:pt idx="6641">
                  <c:v>0</c:v>
                </c:pt>
                <c:pt idx="6642">
                  <c:v>0</c:v>
                </c:pt>
                <c:pt idx="6643">
                  <c:v>0</c:v>
                </c:pt>
                <c:pt idx="6644">
                  <c:v>0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4.0000000000000002E-4</c:v>
                </c:pt>
                <c:pt idx="6653">
                  <c:v>4.0000000000000002E-4</c:v>
                </c:pt>
                <c:pt idx="6654">
                  <c:v>4.0000000000000002E-4</c:v>
                </c:pt>
                <c:pt idx="6655">
                  <c:v>4.0000000000000002E-4</c:v>
                </c:pt>
                <c:pt idx="6656">
                  <c:v>4.0000000000000002E-4</c:v>
                </c:pt>
                <c:pt idx="6657">
                  <c:v>4.0000000000000002E-4</c:v>
                </c:pt>
                <c:pt idx="6658">
                  <c:v>4.0000000000000002E-4</c:v>
                </c:pt>
                <c:pt idx="6659">
                  <c:v>4.0000000000000002E-4</c:v>
                </c:pt>
                <c:pt idx="6660">
                  <c:v>4.0000000000000002E-4</c:v>
                </c:pt>
                <c:pt idx="6661">
                  <c:v>4.0000000000000002E-4</c:v>
                </c:pt>
                <c:pt idx="6662">
                  <c:v>4.0000000000000002E-4</c:v>
                </c:pt>
                <c:pt idx="6663">
                  <c:v>4.0000000000000002E-4</c:v>
                </c:pt>
                <c:pt idx="6664">
                  <c:v>4.0000000000000002E-4</c:v>
                </c:pt>
                <c:pt idx="6665">
                  <c:v>4.0000000000000002E-4</c:v>
                </c:pt>
                <c:pt idx="6666">
                  <c:v>4.0000000000000002E-4</c:v>
                </c:pt>
                <c:pt idx="6667">
                  <c:v>4.0000000000000002E-4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</c:v>
                </c:pt>
                <c:pt idx="6683">
                  <c:v>0</c:v>
                </c:pt>
                <c:pt idx="6684">
                  <c:v>4.0000000000000002E-4</c:v>
                </c:pt>
                <c:pt idx="6685">
                  <c:v>4.0000000000000002E-4</c:v>
                </c:pt>
                <c:pt idx="6686">
                  <c:v>4.0000000000000002E-4</c:v>
                </c:pt>
                <c:pt idx="6687">
                  <c:v>4.0000000000000002E-4</c:v>
                </c:pt>
                <c:pt idx="6688">
                  <c:v>4.0000000000000002E-4</c:v>
                </c:pt>
                <c:pt idx="6689">
                  <c:v>4.0000000000000002E-4</c:v>
                </c:pt>
                <c:pt idx="6690">
                  <c:v>4.0000000000000002E-4</c:v>
                </c:pt>
                <c:pt idx="6691">
                  <c:v>4.0000000000000002E-4</c:v>
                </c:pt>
                <c:pt idx="6692">
                  <c:v>4.0000000000000002E-4</c:v>
                </c:pt>
                <c:pt idx="6693">
                  <c:v>4.0000000000000002E-4</c:v>
                </c:pt>
                <c:pt idx="6694">
                  <c:v>4.0000000000000002E-4</c:v>
                </c:pt>
                <c:pt idx="6695">
                  <c:v>4.0000000000000002E-4</c:v>
                </c:pt>
                <c:pt idx="6696">
                  <c:v>4.0000000000000002E-4</c:v>
                </c:pt>
                <c:pt idx="6697">
                  <c:v>4.0000000000000002E-4</c:v>
                </c:pt>
                <c:pt idx="6698">
                  <c:v>4.0000000000000002E-4</c:v>
                </c:pt>
                <c:pt idx="6699">
                  <c:v>4.0000000000000002E-4</c:v>
                </c:pt>
                <c:pt idx="6700">
                  <c:v>4.0000000000000002E-4</c:v>
                </c:pt>
                <c:pt idx="6701">
                  <c:v>4.0000000000000002E-4</c:v>
                </c:pt>
                <c:pt idx="6702">
                  <c:v>4.0000000000000002E-4</c:v>
                </c:pt>
                <c:pt idx="6703">
                  <c:v>4.0000000000000002E-4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4.0000000000000002E-4</c:v>
                </c:pt>
                <c:pt idx="6713">
                  <c:v>4.0000000000000002E-4</c:v>
                </c:pt>
                <c:pt idx="6714">
                  <c:v>4.0000000000000002E-4</c:v>
                </c:pt>
                <c:pt idx="6715">
                  <c:v>4.0000000000000002E-4</c:v>
                </c:pt>
                <c:pt idx="6716">
                  <c:v>4.0000000000000002E-4</c:v>
                </c:pt>
                <c:pt idx="6717">
                  <c:v>4.0000000000000002E-4</c:v>
                </c:pt>
                <c:pt idx="6718">
                  <c:v>4.0000000000000002E-4</c:v>
                </c:pt>
                <c:pt idx="6719">
                  <c:v>4.0000000000000002E-4</c:v>
                </c:pt>
                <c:pt idx="6720">
                  <c:v>4.0000000000000002E-4</c:v>
                </c:pt>
                <c:pt idx="6721">
                  <c:v>4.0000000000000002E-4</c:v>
                </c:pt>
                <c:pt idx="6722">
                  <c:v>4.0000000000000002E-4</c:v>
                </c:pt>
                <c:pt idx="6723">
                  <c:v>4.0000000000000002E-4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4.0000000000000002E-4</c:v>
                </c:pt>
                <c:pt idx="6729">
                  <c:v>4.0000000000000002E-4</c:v>
                </c:pt>
                <c:pt idx="6730">
                  <c:v>4.0000000000000002E-4</c:v>
                </c:pt>
                <c:pt idx="6731">
                  <c:v>4.0000000000000002E-4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4.0000000000000002E-4</c:v>
                </c:pt>
                <c:pt idx="6745">
                  <c:v>4.0000000000000002E-4</c:v>
                </c:pt>
                <c:pt idx="6746">
                  <c:v>4.0000000000000002E-4</c:v>
                </c:pt>
                <c:pt idx="6747">
                  <c:v>4.0000000000000002E-4</c:v>
                </c:pt>
                <c:pt idx="6748">
                  <c:v>4.0000000000000002E-4</c:v>
                </c:pt>
                <c:pt idx="6749">
                  <c:v>4.0000000000000002E-4</c:v>
                </c:pt>
                <c:pt idx="6750">
                  <c:v>4.0000000000000002E-4</c:v>
                </c:pt>
                <c:pt idx="6751">
                  <c:v>4.0000000000000002E-4</c:v>
                </c:pt>
                <c:pt idx="6752">
                  <c:v>0</c:v>
                </c:pt>
                <c:pt idx="6753">
                  <c:v>0</c:v>
                </c:pt>
                <c:pt idx="6754">
                  <c:v>0</c:v>
                </c:pt>
                <c:pt idx="6755">
                  <c:v>0</c:v>
                </c:pt>
                <c:pt idx="6756">
                  <c:v>0</c:v>
                </c:pt>
                <c:pt idx="6757">
                  <c:v>0</c:v>
                </c:pt>
                <c:pt idx="6758">
                  <c:v>0</c:v>
                </c:pt>
                <c:pt idx="6759">
                  <c:v>0</c:v>
                </c:pt>
                <c:pt idx="6760">
                  <c:v>4.0000000000000002E-4</c:v>
                </c:pt>
                <c:pt idx="6761">
                  <c:v>4.0000000000000002E-4</c:v>
                </c:pt>
                <c:pt idx="6762">
                  <c:v>4.0000000000000002E-4</c:v>
                </c:pt>
                <c:pt idx="6763">
                  <c:v>4.0000000000000002E-4</c:v>
                </c:pt>
                <c:pt idx="6764">
                  <c:v>4.0000000000000002E-4</c:v>
                </c:pt>
                <c:pt idx="6765">
                  <c:v>4.0000000000000002E-4</c:v>
                </c:pt>
                <c:pt idx="6766">
                  <c:v>4.0000000000000002E-4</c:v>
                </c:pt>
                <c:pt idx="6767">
                  <c:v>4.0000000000000002E-4</c:v>
                </c:pt>
                <c:pt idx="6768">
                  <c:v>4.0000000000000002E-4</c:v>
                </c:pt>
                <c:pt idx="6769">
                  <c:v>4.0000000000000002E-4</c:v>
                </c:pt>
                <c:pt idx="6770">
                  <c:v>4.0000000000000002E-4</c:v>
                </c:pt>
                <c:pt idx="6771">
                  <c:v>4.0000000000000002E-4</c:v>
                </c:pt>
                <c:pt idx="6772">
                  <c:v>4.0000000000000002E-4</c:v>
                </c:pt>
                <c:pt idx="6773">
                  <c:v>4.0000000000000002E-4</c:v>
                </c:pt>
                <c:pt idx="6774">
                  <c:v>4.0000000000000002E-4</c:v>
                </c:pt>
                <c:pt idx="6775">
                  <c:v>4.0000000000000002E-4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0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4.0000000000000002E-4</c:v>
                </c:pt>
                <c:pt idx="6785">
                  <c:v>4.0000000000000002E-4</c:v>
                </c:pt>
                <c:pt idx="6786">
                  <c:v>4.0000000000000002E-4</c:v>
                </c:pt>
                <c:pt idx="6787">
                  <c:v>4.0000000000000002E-4</c:v>
                </c:pt>
                <c:pt idx="6788">
                  <c:v>4.0000000000000002E-4</c:v>
                </c:pt>
                <c:pt idx="6789">
                  <c:v>4.0000000000000002E-4</c:v>
                </c:pt>
                <c:pt idx="6790">
                  <c:v>4.0000000000000002E-4</c:v>
                </c:pt>
                <c:pt idx="6791">
                  <c:v>4.0000000000000002E-4</c:v>
                </c:pt>
                <c:pt idx="6792">
                  <c:v>4.0000000000000002E-4</c:v>
                </c:pt>
                <c:pt idx="6793">
                  <c:v>4.0000000000000002E-4</c:v>
                </c:pt>
                <c:pt idx="6794">
                  <c:v>4.0000000000000002E-4</c:v>
                </c:pt>
                <c:pt idx="6795">
                  <c:v>4.0000000000000002E-4</c:v>
                </c:pt>
                <c:pt idx="6796">
                  <c:v>4.0000000000000002E-4</c:v>
                </c:pt>
                <c:pt idx="6797">
                  <c:v>4.0000000000000002E-4</c:v>
                </c:pt>
                <c:pt idx="6798">
                  <c:v>4.0000000000000002E-4</c:v>
                </c:pt>
                <c:pt idx="6799">
                  <c:v>4.0000000000000002E-4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4.0000000000000002E-4</c:v>
                </c:pt>
                <c:pt idx="6805">
                  <c:v>4.0000000000000002E-4</c:v>
                </c:pt>
                <c:pt idx="6806">
                  <c:v>4.0000000000000002E-4</c:v>
                </c:pt>
                <c:pt idx="6807">
                  <c:v>4.0000000000000002E-4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4.0000000000000002E-4</c:v>
                </c:pt>
                <c:pt idx="6813">
                  <c:v>4.0000000000000002E-4</c:v>
                </c:pt>
                <c:pt idx="6814">
                  <c:v>4.0000000000000002E-4</c:v>
                </c:pt>
                <c:pt idx="6815">
                  <c:v>4.0000000000000002E-4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4.0000000000000002E-4</c:v>
                </c:pt>
                <c:pt idx="6837">
                  <c:v>4.0000000000000002E-4</c:v>
                </c:pt>
                <c:pt idx="6838">
                  <c:v>4.0000000000000002E-4</c:v>
                </c:pt>
                <c:pt idx="6839">
                  <c:v>4.0000000000000002E-4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4.0000000000000002E-4</c:v>
                </c:pt>
                <c:pt idx="6845">
                  <c:v>4.0000000000000002E-4</c:v>
                </c:pt>
                <c:pt idx="6846">
                  <c:v>4.0000000000000002E-4</c:v>
                </c:pt>
                <c:pt idx="6847">
                  <c:v>4.0000000000000002E-4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4.0000000000000002E-4</c:v>
                </c:pt>
                <c:pt idx="6861">
                  <c:v>4.0000000000000002E-4</c:v>
                </c:pt>
                <c:pt idx="6862">
                  <c:v>4.0000000000000002E-4</c:v>
                </c:pt>
                <c:pt idx="6863">
                  <c:v>4.0000000000000002E-4</c:v>
                </c:pt>
                <c:pt idx="6864">
                  <c:v>4.0000000000000002E-4</c:v>
                </c:pt>
                <c:pt idx="6865">
                  <c:v>4.0000000000000002E-4</c:v>
                </c:pt>
                <c:pt idx="6866">
                  <c:v>4.0000000000000002E-4</c:v>
                </c:pt>
                <c:pt idx="6867">
                  <c:v>4.0000000000000002E-4</c:v>
                </c:pt>
                <c:pt idx="6868">
                  <c:v>4.0000000000000002E-4</c:v>
                </c:pt>
                <c:pt idx="6869">
                  <c:v>4.0000000000000002E-4</c:v>
                </c:pt>
                <c:pt idx="6870">
                  <c:v>4.0000000000000002E-4</c:v>
                </c:pt>
                <c:pt idx="6871">
                  <c:v>4.0000000000000002E-4</c:v>
                </c:pt>
                <c:pt idx="6872">
                  <c:v>4.0000000000000002E-4</c:v>
                </c:pt>
                <c:pt idx="6873">
                  <c:v>4.0000000000000002E-4</c:v>
                </c:pt>
                <c:pt idx="6874">
                  <c:v>4.0000000000000002E-4</c:v>
                </c:pt>
                <c:pt idx="6875">
                  <c:v>4.0000000000000002E-4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4.0000000000000002E-4</c:v>
                </c:pt>
                <c:pt idx="6889">
                  <c:v>4.0000000000000002E-4</c:v>
                </c:pt>
                <c:pt idx="6890">
                  <c:v>4.0000000000000002E-4</c:v>
                </c:pt>
                <c:pt idx="6891">
                  <c:v>4.0000000000000002E-4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4.0000000000000002E-4</c:v>
                </c:pt>
                <c:pt idx="6897">
                  <c:v>4.0000000000000002E-4</c:v>
                </c:pt>
                <c:pt idx="6898">
                  <c:v>4.0000000000000002E-4</c:v>
                </c:pt>
                <c:pt idx="6899">
                  <c:v>4.0000000000000002E-4</c:v>
                </c:pt>
                <c:pt idx="6900">
                  <c:v>4.0000000000000002E-4</c:v>
                </c:pt>
                <c:pt idx="6901">
                  <c:v>4.0000000000000002E-4</c:v>
                </c:pt>
                <c:pt idx="6902">
                  <c:v>4.0000000000000002E-4</c:v>
                </c:pt>
                <c:pt idx="6903">
                  <c:v>4.0000000000000002E-4</c:v>
                </c:pt>
                <c:pt idx="6904">
                  <c:v>4.0000000000000002E-4</c:v>
                </c:pt>
                <c:pt idx="6905">
                  <c:v>4.0000000000000002E-4</c:v>
                </c:pt>
                <c:pt idx="6906">
                  <c:v>4.0000000000000002E-4</c:v>
                </c:pt>
                <c:pt idx="6907">
                  <c:v>4.0000000000000002E-4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4.0000000000000002E-4</c:v>
                </c:pt>
                <c:pt idx="6913">
                  <c:v>4.0000000000000002E-4</c:v>
                </c:pt>
                <c:pt idx="6914">
                  <c:v>4.0000000000000002E-4</c:v>
                </c:pt>
                <c:pt idx="6915">
                  <c:v>4.0000000000000002E-4</c:v>
                </c:pt>
                <c:pt idx="6916">
                  <c:v>4.0000000000000002E-4</c:v>
                </c:pt>
                <c:pt idx="6917">
                  <c:v>4.0000000000000002E-4</c:v>
                </c:pt>
                <c:pt idx="6918">
                  <c:v>4.0000000000000002E-4</c:v>
                </c:pt>
                <c:pt idx="6919">
                  <c:v>4.0000000000000002E-4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4.0000000000000002E-4</c:v>
                </c:pt>
                <c:pt idx="6929">
                  <c:v>4.0000000000000002E-4</c:v>
                </c:pt>
                <c:pt idx="6930">
                  <c:v>4.0000000000000002E-4</c:v>
                </c:pt>
                <c:pt idx="6931">
                  <c:v>4.0000000000000002E-4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4.0000000000000002E-4</c:v>
                </c:pt>
                <c:pt idx="6937">
                  <c:v>4.0000000000000002E-4</c:v>
                </c:pt>
                <c:pt idx="6938">
                  <c:v>4.0000000000000002E-4</c:v>
                </c:pt>
                <c:pt idx="6939">
                  <c:v>4.0000000000000002E-4</c:v>
                </c:pt>
                <c:pt idx="6940">
                  <c:v>4.0000000000000002E-4</c:v>
                </c:pt>
                <c:pt idx="6941">
                  <c:v>4.0000000000000002E-4</c:v>
                </c:pt>
                <c:pt idx="6942">
                  <c:v>4.0000000000000002E-4</c:v>
                </c:pt>
                <c:pt idx="6943">
                  <c:v>4.0000000000000002E-4</c:v>
                </c:pt>
                <c:pt idx="6944">
                  <c:v>4.0000000000000002E-4</c:v>
                </c:pt>
                <c:pt idx="6945">
                  <c:v>4.0000000000000002E-4</c:v>
                </c:pt>
                <c:pt idx="6946">
                  <c:v>4.0000000000000002E-4</c:v>
                </c:pt>
                <c:pt idx="6947">
                  <c:v>4.0000000000000002E-4</c:v>
                </c:pt>
                <c:pt idx="6948">
                  <c:v>0</c:v>
                </c:pt>
                <c:pt idx="6949">
                  <c:v>0</c:v>
                </c:pt>
                <c:pt idx="6950">
                  <c:v>0</c:v>
                </c:pt>
                <c:pt idx="6951">
                  <c:v>0</c:v>
                </c:pt>
                <c:pt idx="6952">
                  <c:v>0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0</c:v>
                </c:pt>
                <c:pt idx="6957">
                  <c:v>0</c:v>
                </c:pt>
                <c:pt idx="6958">
                  <c:v>0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4.0000000000000002E-4</c:v>
                </c:pt>
                <c:pt idx="6977">
                  <c:v>4.0000000000000002E-4</c:v>
                </c:pt>
                <c:pt idx="6978">
                  <c:v>4.0000000000000002E-4</c:v>
                </c:pt>
                <c:pt idx="6979">
                  <c:v>4.0000000000000002E-4</c:v>
                </c:pt>
                <c:pt idx="6980">
                  <c:v>4.0000000000000002E-4</c:v>
                </c:pt>
                <c:pt idx="6981">
                  <c:v>4.0000000000000002E-4</c:v>
                </c:pt>
                <c:pt idx="6982">
                  <c:v>4.0000000000000002E-4</c:v>
                </c:pt>
                <c:pt idx="6983">
                  <c:v>4.0000000000000002E-4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4.0000000000000002E-4</c:v>
                </c:pt>
                <c:pt idx="6989">
                  <c:v>4.0000000000000002E-4</c:v>
                </c:pt>
                <c:pt idx="6990">
                  <c:v>4.0000000000000002E-4</c:v>
                </c:pt>
                <c:pt idx="6991">
                  <c:v>4.0000000000000002E-4</c:v>
                </c:pt>
                <c:pt idx="6992">
                  <c:v>1.6000000000000001E-3</c:v>
                </c:pt>
                <c:pt idx="6993">
                  <c:v>1.6000000000000001E-3</c:v>
                </c:pt>
                <c:pt idx="6994">
                  <c:v>4.3999999999999994E-3</c:v>
                </c:pt>
                <c:pt idx="6995">
                  <c:v>6.4000000000000003E-3</c:v>
                </c:pt>
                <c:pt idx="6996">
                  <c:v>6.4000000000000003E-3</c:v>
                </c:pt>
                <c:pt idx="6997">
                  <c:v>5.5999999999999999E-3</c:v>
                </c:pt>
                <c:pt idx="6998">
                  <c:v>5.1999999999999998E-3</c:v>
                </c:pt>
                <c:pt idx="6999">
                  <c:v>5.5999999999999999E-3</c:v>
                </c:pt>
                <c:pt idx="7000">
                  <c:v>7.6E-3</c:v>
                </c:pt>
                <c:pt idx="7001">
                  <c:v>7.6E-3</c:v>
                </c:pt>
                <c:pt idx="7002">
                  <c:v>8.4000000000000012E-3</c:v>
                </c:pt>
                <c:pt idx="7003">
                  <c:v>8.4000000000000012E-3</c:v>
                </c:pt>
                <c:pt idx="7004">
                  <c:v>7.6E-3</c:v>
                </c:pt>
                <c:pt idx="7005">
                  <c:v>7.6E-3</c:v>
                </c:pt>
                <c:pt idx="7006">
                  <c:v>8.4000000000000012E-3</c:v>
                </c:pt>
                <c:pt idx="7007">
                  <c:v>1.0800000000000001E-2</c:v>
                </c:pt>
                <c:pt idx="7008">
                  <c:v>1.4000000000000002E-2</c:v>
                </c:pt>
                <c:pt idx="7009">
                  <c:v>1.6800000000000002E-2</c:v>
                </c:pt>
                <c:pt idx="7010">
                  <c:v>1.8800000000000001E-2</c:v>
                </c:pt>
                <c:pt idx="7011">
                  <c:v>1.8800000000000001E-2</c:v>
                </c:pt>
                <c:pt idx="7012">
                  <c:v>1.9599999999999999E-2</c:v>
                </c:pt>
                <c:pt idx="7013">
                  <c:v>1.6800000000000002E-2</c:v>
                </c:pt>
                <c:pt idx="7014">
                  <c:v>1.24E-2</c:v>
                </c:pt>
                <c:pt idx="7015">
                  <c:v>1.2800000000000001E-2</c:v>
                </c:pt>
                <c:pt idx="7016">
                  <c:v>1.6400000000000001E-2</c:v>
                </c:pt>
                <c:pt idx="7017">
                  <c:v>1.6400000000000001E-2</c:v>
                </c:pt>
                <c:pt idx="7018">
                  <c:v>1.2E-2</c:v>
                </c:pt>
                <c:pt idx="7019">
                  <c:v>0.01</c:v>
                </c:pt>
                <c:pt idx="7020">
                  <c:v>9.1999999999999998E-3</c:v>
                </c:pt>
                <c:pt idx="7021">
                  <c:v>8.4000000000000012E-3</c:v>
                </c:pt>
                <c:pt idx="7022">
                  <c:v>8.4000000000000012E-3</c:v>
                </c:pt>
                <c:pt idx="7023">
                  <c:v>8.0000000000000002E-3</c:v>
                </c:pt>
                <c:pt idx="7024">
                  <c:v>8.4000000000000012E-3</c:v>
                </c:pt>
                <c:pt idx="7025">
                  <c:v>7.6E-3</c:v>
                </c:pt>
                <c:pt idx="7026">
                  <c:v>8.4000000000000012E-3</c:v>
                </c:pt>
                <c:pt idx="7027">
                  <c:v>7.6E-3</c:v>
                </c:pt>
                <c:pt idx="7028">
                  <c:v>8.7999999999999988E-3</c:v>
                </c:pt>
                <c:pt idx="7029">
                  <c:v>8.0000000000000002E-3</c:v>
                </c:pt>
                <c:pt idx="7030">
                  <c:v>8.0000000000000002E-3</c:v>
                </c:pt>
                <c:pt idx="7031">
                  <c:v>8.0000000000000002E-3</c:v>
                </c:pt>
                <c:pt idx="7032">
                  <c:v>8.0000000000000002E-3</c:v>
                </c:pt>
                <c:pt idx="7033">
                  <c:v>8.0000000000000002E-3</c:v>
                </c:pt>
                <c:pt idx="7034">
                  <c:v>8.0000000000000002E-3</c:v>
                </c:pt>
                <c:pt idx="7035">
                  <c:v>8.0000000000000002E-3</c:v>
                </c:pt>
                <c:pt idx="7036">
                  <c:v>8.7999999999999988E-3</c:v>
                </c:pt>
                <c:pt idx="7037">
                  <c:v>8.0000000000000002E-3</c:v>
                </c:pt>
                <c:pt idx="7038">
                  <c:v>8.0000000000000002E-3</c:v>
                </c:pt>
                <c:pt idx="7039">
                  <c:v>8.0000000000000002E-3</c:v>
                </c:pt>
                <c:pt idx="7040">
                  <c:v>8.4000000000000012E-3</c:v>
                </c:pt>
                <c:pt idx="7041">
                  <c:v>8.4000000000000012E-3</c:v>
                </c:pt>
                <c:pt idx="7042">
                  <c:v>8.4000000000000012E-3</c:v>
                </c:pt>
                <c:pt idx="7043">
                  <c:v>8.7999999999999988E-3</c:v>
                </c:pt>
                <c:pt idx="7044">
                  <c:v>8.0000000000000002E-3</c:v>
                </c:pt>
                <c:pt idx="7045">
                  <c:v>8.0000000000000002E-3</c:v>
                </c:pt>
                <c:pt idx="7046">
                  <c:v>8.4000000000000012E-3</c:v>
                </c:pt>
                <c:pt idx="7047">
                  <c:v>8.0000000000000002E-3</c:v>
                </c:pt>
                <c:pt idx="7048">
                  <c:v>8.4000000000000012E-3</c:v>
                </c:pt>
                <c:pt idx="7049">
                  <c:v>7.6E-3</c:v>
                </c:pt>
                <c:pt idx="7050">
                  <c:v>7.6E-3</c:v>
                </c:pt>
                <c:pt idx="7051">
                  <c:v>7.6E-3</c:v>
                </c:pt>
                <c:pt idx="7052">
                  <c:v>8.7999999999999988E-3</c:v>
                </c:pt>
                <c:pt idx="7053">
                  <c:v>8.4000000000000012E-3</c:v>
                </c:pt>
                <c:pt idx="7054">
                  <c:v>8.7999999999999988E-3</c:v>
                </c:pt>
                <c:pt idx="7055">
                  <c:v>8.7999999999999988E-3</c:v>
                </c:pt>
                <c:pt idx="7056">
                  <c:v>8.4000000000000012E-3</c:v>
                </c:pt>
                <c:pt idx="7057">
                  <c:v>8.4000000000000012E-3</c:v>
                </c:pt>
                <c:pt idx="7058">
                  <c:v>8.4000000000000012E-3</c:v>
                </c:pt>
                <c:pt idx="7059">
                  <c:v>7.6E-3</c:v>
                </c:pt>
                <c:pt idx="7060">
                  <c:v>9.1999999999999998E-3</c:v>
                </c:pt>
                <c:pt idx="7061">
                  <c:v>8.4000000000000012E-3</c:v>
                </c:pt>
                <c:pt idx="7062">
                  <c:v>8.4000000000000012E-3</c:v>
                </c:pt>
                <c:pt idx="7063">
                  <c:v>8.4000000000000012E-3</c:v>
                </c:pt>
                <c:pt idx="7064">
                  <c:v>8.4000000000000012E-3</c:v>
                </c:pt>
                <c:pt idx="7065">
                  <c:v>8.0000000000000002E-3</c:v>
                </c:pt>
                <c:pt idx="7066">
                  <c:v>8.0000000000000002E-3</c:v>
                </c:pt>
                <c:pt idx="7067">
                  <c:v>8.0000000000000002E-3</c:v>
                </c:pt>
                <c:pt idx="7068">
                  <c:v>8.4000000000000012E-3</c:v>
                </c:pt>
                <c:pt idx="7069">
                  <c:v>8.4000000000000012E-3</c:v>
                </c:pt>
                <c:pt idx="7070">
                  <c:v>8.4000000000000012E-3</c:v>
                </c:pt>
                <c:pt idx="7071">
                  <c:v>8.0000000000000002E-3</c:v>
                </c:pt>
                <c:pt idx="7072">
                  <c:v>7.6E-3</c:v>
                </c:pt>
                <c:pt idx="7073">
                  <c:v>7.6E-3</c:v>
                </c:pt>
                <c:pt idx="7074">
                  <c:v>8.4000000000000012E-3</c:v>
                </c:pt>
                <c:pt idx="7075">
                  <c:v>7.6E-3</c:v>
                </c:pt>
                <c:pt idx="7076">
                  <c:v>8.7999999999999988E-3</c:v>
                </c:pt>
                <c:pt idx="7077">
                  <c:v>8.0000000000000002E-3</c:v>
                </c:pt>
                <c:pt idx="7078">
                  <c:v>8.7999999999999988E-3</c:v>
                </c:pt>
                <c:pt idx="7079">
                  <c:v>8.0000000000000002E-3</c:v>
                </c:pt>
                <c:pt idx="7080">
                  <c:v>8.4000000000000012E-3</c:v>
                </c:pt>
                <c:pt idx="7081">
                  <c:v>8.7999999999999988E-3</c:v>
                </c:pt>
                <c:pt idx="7082">
                  <c:v>8.7999999999999988E-3</c:v>
                </c:pt>
                <c:pt idx="7083">
                  <c:v>8.4000000000000012E-3</c:v>
                </c:pt>
                <c:pt idx="7084">
                  <c:v>7.6E-3</c:v>
                </c:pt>
                <c:pt idx="7085">
                  <c:v>7.6E-3</c:v>
                </c:pt>
                <c:pt idx="7086">
                  <c:v>7.6E-3</c:v>
                </c:pt>
                <c:pt idx="7087">
                  <c:v>8.4000000000000012E-3</c:v>
                </c:pt>
                <c:pt idx="7088">
                  <c:v>8.7999999999999988E-3</c:v>
                </c:pt>
                <c:pt idx="7089">
                  <c:v>8.0000000000000002E-3</c:v>
                </c:pt>
                <c:pt idx="7090">
                  <c:v>8.7999999999999988E-3</c:v>
                </c:pt>
                <c:pt idx="7091">
                  <c:v>8.7999999999999988E-3</c:v>
                </c:pt>
                <c:pt idx="7092">
                  <c:v>9.1999999999999998E-3</c:v>
                </c:pt>
                <c:pt idx="7093">
                  <c:v>9.1999999999999998E-3</c:v>
                </c:pt>
                <c:pt idx="7094">
                  <c:v>9.1999999999999998E-3</c:v>
                </c:pt>
                <c:pt idx="7095">
                  <c:v>9.1999999999999998E-3</c:v>
                </c:pt>
                <c:pt idx="7096">
                  <c:v>8.4000000000000012E-3</c:v>
                </c:pt>
                <c:pt idx="7097">
                  <c:v>8.4000000000000012E-3</c:v>
                </c:pt>
                <c:pt idx="7098">
                  <c:v>8.4000000000000012E-3</c:v>
                </c:pt>
                <c:pt idx="7099">
                  <c:v>8.0000000000000002E-3</c:v>
                </c:pt>
                <c:pt idx="7100">
                  <c:v>8.0000000000000002E-3</c:v>
                </c:pt>
                <c:pt idx="7101">
                  <c:v>8.0000000000000002E-3</c:v>
                </c:pt>
                <c:pt idx="7102">
                  <c:v>8.0000000000000002E-3</c:v>
                </c:pt>
                <c:pt idx="7103">
                  <c:v>8.0000000000000002E-3</c:v>
                </c:pt>
                <c:pt idx="7104">
                  <c:v>7.6E-3</c:v>
                </c:pt>
                <c:pt idx="7105">
                  <c:v>8.4000000000000012E-3</c:v>
                </c:pt>
                <c:pt idx="7106">
                  <c:v>8.4000000000000012E-3</c:v>
                </c:pt>
                <c:pt idx="7107">
                  <c:v>7.6E-3</c:v>
                </c:pt>
                <c:pt idx="7108">
                  <c:v>8.7999999999999988E-3</c:v>
                </c:pt>
                <c:pt idx="7109">
                  <c:v>8.0000000000000002E-3</c:v>
                </c:pt>
                <c:pt idx="7110">
                  <c:v>8.0000000000000002E-3</c:v>
                </c:pt>
                <c:pt idx="7111">
                  <c:v>8.0000000000000002E-3</c:v>
                </c:pt>
                <c:pt idx="7112">
                  <c:v>8.7999999999999988E-3</c:v>
                </c:pt>
                <c:pt idx="7113">
                  <c:v>8.4000000000000012E-3</c:v>
                </c:pt>
                <c:pt idx="7114">
                  <c:v>8.7999999999999988E-3</c:v>
                </c:pt>
                <c:pt idx="7115">
                  <c:v>8.4000000000000012E-3</c:v>
                </c:pt>
                <c:pt idx="7116">
                  <c:v>8.4000000000000012E-3</c:v>
                </c:pt>
                <c:pt idx="7117">
                  <c:v>8.0000000000000002E-3</c:v>
                </c:pt>
                <c:pt idx="7118">
                  <c:v>8.4000000000000012E-3</c:v>
                </c:pt>
                <c:pt idx="7119">
                  <c:v>8.0000000000000002E-3</c:v>
                </c:pt>
                <c:pt idx="7120">
                  <c:v>7.6E-3</c:v>
                </c:pt>
                <c:pt idx="7121">
                  <c:v>7.6E-3</c:v>
                </c:pt>
                <c:pt idx="7122">
                  <c:v>7.6E-3</c:v>
                </c:pt>
                <c:pt idx="7123">
                  <c:v>7.6E-3</c:v>
                </c:pt>
                <c:pt idx="7124">
                  <c:v>8.7999999999999988E-3</c:v>
                </c:pt>
                <c:pt idx="7125">
                  <c:v>8.7999999999999988E-3</c:v>
                </c:pt>
                <c:pt idx="7126">
                  <c:v>8.7999999999999988E-3</c:v>
                </c:pt>
                <c:pt idx="7127">
                  <c:v>8.7999999999999988E-3</c:v>
                </c:pt>
                <c:pt idx="7128">
                  <c:v>8.0000000000000002E-3</c:v>
                </c:pt>
                <c:pt idx="7129">
                  <c:v>8.0000000000000002E-3</c:v>
                </c:pt>
                <c:pt idx="7130">
                  <c:v>8.0000000000000002E-3</c:v>
                </c:pt>
                <c:pt idx="7131">
                  <c:v>8.0000000000000002E-3</c:v>
                </c:pt>
                <c:pt idx="7132">
                  <c:v>7.6E-3</c:v>
                </c:pt>
                <c:pt idx="7133">
                  <c:v>7.6E-3</c:v>
                </c:pt>
                <c:pt idx="7134">
                  <c:v>8.4000000000000012E-3</c:v>
                </c:pt>
                <c:pt idx="7135">
                  <c:v>7.6E-3</c:v>
                </c:pt>
                <c:pt idx="7136">
                  <c:v>8.7999999999999988E-3</c:v>
                </c:pt>
                <c:pt idx="7137">
                  <c:v>8.7999999999999988E-3</c:v>
                </c:pt>
                <c:pt idx="7138">
                  <c:v>8.7999999999999988E-3</c:v>
                </c:pt>
                <c:pt idx="7139">
                  <c:v>8.7999999999999988E-3</c:v>
                </c:pt>
                <c:pt idx="7140">
                  <c:v>7.6E-3</c:v>
                </c:pt>
                <c:pt idx="7141">
                  <c:v>7.6E-3</c:v>
                </c:pt>
                <c:pt idx="7142">
                  <c:v>7.6E-3</c:v>
                </c:pt>
                <c:pt idx="7143">
                  <c:v>7.6E-3</c:v>
                </c:pt>
                <c:pt idx="7144">
                  <c:v>8.7999999999999988E-3</c:v>
                </c:pt>
                <c:pt idx="7145">
                  <c:v>8.0000000000000002E-3</c:v>
                </c:pt>
                <c:pt idx="7146">
                  <c:v>8.0000000000000002E-3</c:v>
                </c:pt>
                <c:pt idx="7147">
                  <c:v>8.7999999999999988E-3</c:v>
                </c:pt>
                <c:pt idx="7148">
                  <c:v>8.4000000000000012E-3</c:v>
                </c:pt>
                <c:pt idx="7149">
                  <c:v>8.7999999999999988E-3</c:v>
                </c:pt>
                <c:pt idx="7150">
                  <c:v>8.4000000000000012E-3</c:v>
                </c:pt>
                <c:pt idx="7151">
                  <c:v>8.4000000000000012E-3</c:v>
                </c:pt>
                <c:pt idx="7152">
                  <c:v>7.6E-3</c:v>
                </c:pt>
                <c:pt idx="7153">
                  <c:v>7.6E-3</c:v>
                </c:pt>
                <c:pt idx="7154">
                  <c:v>7.6E-3</c:v>
                </c:pt>
                <c:pt idx="7155">
                  <c:v>8.4000000000000012E-3</c:v>
                </c:pt>
                <c:pt idx="7156">
                  <c:v>8.7999999999999988E-3</c:v>
                </c:pt>
                <c:pt idx="7157">
                  <c:v>8.7999999999999988E-3</c:v>
                </c:pt>
                <c:pt idx="7158">
                  <c:v>8.7999999999999988E-3</c:v>
                </c:pt>
                <c:pt idx="7159">
                  <c:v>8.7999999999999988E-3</c:v>
                </c:pt>
                <c:pt idx="7160">
                  <c:v>6.4000000000000003E-3</c:v>
                </c:pt>
                <c:pt idx="7161">
                  <c:v>5.5999999999999999E-3</c:v>
                </c:pt>
                <c:pt idx="7162">
                  <c:v>4.8000000000000004E-3</c:v>
                </c:pt>
                <c:pt idx="7163">
                  <c:v>4.3999999999999994E-3</c:v>
                </c:pt>
                <c:pt idx="7164">
                  <c:v>2.4000000000000002E-3</c:v>
                </c:pt>
                <c:pt idx="7165">
                  <c:v>1.2000000000000001E-3</c:v>
                </c:pt>
                <c:pt idx="7166">
                  <c:v>1.2000000000000001E-3</c:v>
                </c:pt>
                <c:pt idx="7167">
                  <c:v>4.0000000000000002E-4</c:v>
                </c:pt>
                <c:pt idx="7168">
                  <c:v>0</c:v>
                </c:pt>
                <c:pt idx="7169">
                  <c:v>0</c:v>
                </c:pt>
                <c:pt idx="7170">
                  <c:v>0</c:v>
                </c:pt>
                <c:pt idx="7171">
                  <c:v>0</c:v>
                </c:pt>
                <c:pt idx="7172">
                  <c:v>0</c:v>
                </c:pt>
                <c:pt idx="7173">
                  <c:v>0</c:v>
                </c:pt>
                <c:pt idx="7174">
                  <c:v>0</c:v>
                </c:pt>
                <c:pt idx="7175">
                  <c:v>0</c:v>
                </c:pt>
                <c:pt idx="7176">
                  <c:v>4.0000000000000002E-4</c:v>
                </c:pt>
                <c:pt idx="7177">
                  <c:v>4.0000000000000002E-4</c:v>
                </c:pt>
                <c:pt idx="7178">
                  <c:v>4.0000000000000002E-4</c:v>
                </c:pt>
                <c:pt idx="7179">
                  <c:v>4.0000000000000002E-4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</c:v>
                </c:pt>
                <c:pt idx="7186">
                  <c:v>0</c:v>
                </c:pt>
                <c:pt idx="7187">
                  <c:v>0</c:v>
                </c:pt>
                <c:pt idx="7188">
                  <c:v>4.0000000000000002E-4</c:v>
                </c:pt>
                <c:pt idx="7189">
                  <c:v>4.0000000000000002E-4</c:v>
                </c:pt>
                <c:pt idx="7190">
                  <c:v>4.0000000000000002E-4</c:v>
                </c:pt>
                <c:pt idx="7191">
                  <c:v>4.0000000000000002E-4</c:v>
                </c:pt>
                <c:pt idx="7192">
                  <c:v>4.0000000000000002E-4</c:v>
                </c:pt>
                <c:pt idx="7193">
                  <c:v>4.0000000000000002E-4</c:v>
                </c:pt>
                <c:pt idx="7194">
                  <c:v>4.0000000000000002E-4</c:v>
                </c:pt>
                <c:pt idx="7195">
                  <c:v>4.0000000000000002E-4</c:v>
                </c:pt>
                <c:pt idx="7196">
                  <c:v>4.0000000000000002E-4</c:v>
                </c:pt>
                <c:pt idx="7197">
                  <c:v>4.0000000000000002E-4</c:v>
                </c:pt>
                <c:pt idx="7198">
                  <c:v>4.0000000000000002E-4</c:v>
                </c:pt>
                <c:pt idx="7199">
                  <c:v>4.0000000000000002E-4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4.0000000000000002E-4</c:v>
                </c:pt>
                <c:pt idx="7209">
                  <c:v>4.0000000000000002E-4</c:v>
                </c:pt>
                <c:pt idx="7210">
                  <c:v>4.0000000000000002E-4</c:v>
                </c:pt>
                <c:pt idx="7211">
                  <c:v>4.0000000000000002E-4</c:v>
                </c:pt>
                <c:pt idx="7212">
                  <c:v>0</c:v>
                </c:pt>
                <c:pt idx="7213">
                  <c:v>0</c:v>
                </c:pt>
                <c:pt idx="7214">
                  <c:v>0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</c:v>
                </c:pt>
                <c:pt idx="7228">
                  <c:v>4.0000000000000002E-4</c:v>
                </c:pt>
                <c:pt idx="7229">
                  <c:v>4.0000000000000002E-4</c:v>
                </c:pt>
                <c:pt idx="7230">
                  <c:v>4.0000000000000002E-4</c:v>
                </c:pt>
                <c:pt idx="7231">
                  <c:v>4.0000000000000002E-4</c:v>
                </c:pt>
                <c:pt idx="7232">
                  <c:v>0</c:v>
                </c:pt>
                <c:pt idx="7233">
                  <c:v>0</c:v>
                </c:pt>
                <c:pt idx="7234">
                  <c:v>0</c:v>
                </c:pt>
                <c:pt idx="7235">
                  <c:v>0</c:v>
                </c:pt>
                <c:pt idx="7236">
                  <c:v>0</c:v>
                </c:pt>
                <c:pt idx="7237">
                  <c:v>0</c:v>
                </c:pt>
                <c:pt idx="7238">
                  <c:v>0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0</c:v>
                </c:pt>
                <c:pt idx="7258">
                  <c:v>0</c:v>
                </c:pt>
                <c:pt idx="7259">
                  <c:v>0</c:v>
                </c:pt>
                <c:pt idx="7260">
                  <c:v>4.0000000000000002E-4</c:v>
                </c:pt>
                <c:pt idx="7261">
                  <c:v>4.0000000000000002E-4</c:v>
                </c:pt>
                <c:pt idx="7262">
                  <c:v>4.0000000000000002E-4</c:v>
                </c:pt>
                <c:pt idx="7263">
                  <c:v>4.0000000000000002E-4</c:v>
                </c:pt>
                <c:pt idx="7264">
                  <c:v>4.0000000000000002E-4</c:v>
                </c:pt>
                <c:pt idx="7265">
                  <c:v>4.0000000000000002E-4</c:v>
                </c:pt>
                <c:pt idx="7266">
                  <c:v>4.0000000000000002E-4</c:v>
                </c:pt>
                <c:pt idx="7267">
                  <c:v>4.0000000000000002E-4</c:v>
                </c:pt>
                <c:pt idx="7268">
                  <c:v>4.0000000000000002E-4</c:v>
                </c:pt>
                <c:pt idx="7269">
                  <c:v>4.0000000000000002E-4</c:v>
                </c:pt>
                <c:pt idx="7270">
                  <c:v>4.0000000000000002E-4</c:v>
                </c:pt>
                <c:pt idx="7271">
                  <c:v>4.0000000000000002E-4</c:v>
                </c:pt>
                <c:pt idx="7272">
                  <c:v>4.0000000000000002E-4</c:v>
                </c:pt>
                <c:pt idx="7273">
                  <c:v>4.0000000000000002E-4</c:v>
                </c:pt>
                <c:pt idx="7274">
                  <c:v>4.0000000000000002E-4</c:v>
                </c:pt>
                <c:pt idx="7275">
                  <c:v>4.0000000000000002E-4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4.0000000000000002E-4</c:v>
                </c:pt>
                <c:pt idx="7285">
                  <c:v>4.0000000000000002E-4</c:v>
                </c:pt>
                <c:pt idx="7286">
                  <c:v>4.0000000000000002E-4</c:v>
                </c:pt>
                <c:pt idx="7287">
                  <c:v>4.0000000000000002E-4</c:v>
                </c:pt>
                <c:pt idx="7288">
                  <c:v>4.0000000000000002E-4</c:v>
                </c:pt>
                <c:pt idx="7289">
                  <c:v>4.0000000000000002E-4</c:v>
                </c:pt>
                <c:pt idx="7290">
                  <c:v>4.0000000000000002E-4</c:v>
                </c:pt>
                <c:pt idx="7291">
                  <c:v>4.0000000000000002E-4</c:v>
                </c:pt>
                <c:pt idx="7292">
                  <c:v>4.0000000000000002E-4</c:v>
                </c:pt>
                <c:pt idx="7293">
                  <c:v>4.0000000000000002E-4</c:v>
                </c:pt>
                <c:pt idx="7294">
                  <c:v>4.0000000000000002E-4</c:v>
                </c:pt>
                <c:pt idx="7295">
                  <c:v>4.0000000000000002E-4</c:v>
                </c:pt>
                <c:pt idx="7296">
                  <c:v>4.0000000000000002E-4</c:v>
                </c:pt>
                <c:pt idx="7297">
                  <c:v>4.0000000000000002E-4</c:v>
                </c:pt>
                <c:pt idx="7298">
                  <c:v>4.0000000000000002E-4</c:v>
                </c:pt>
                <c:pt idx="7299">
                  <c:v>4.0000000000000002E-4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4.0000000000000002E-4</c:v>
                </c:pt>
                <c:pt idx="7305">
                  <c:v>4.0000000000000002E-4</c:v>
                </c:pt>
                <c:pt idx="7306">
                  <c:v>4.0000000000000002E-4</c:v>
                </c:pt>
                <c:pt idx="7307">
                  <c:v>4.0000000000000002E-4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4.0000000000000002E-4</c:v>
                </c:pt>
                <c:pt idx="7313">
                  <c:v>4.0000000000000002E-4</c:v>
                </c:pt>
                <c:pt idx="7314">
                  <c:v>4.0000000000000002E-4</c:v>
                </c:pt>
                <c:pt idx="7315">
                  <c:v>4.0000000000000002E-4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4.0000000000000002E-4</c:v>
                </c:pt>
                <c:pt idx="7325">
                  <c:v>4.0000000000000002E-4</c:v>
                </c:pt>
                <c:pt idx="7326">
                  <c:v>4.0000000000000002E-4</c:v>
                </c:pt>
                <c:pt idx="7327">
                  <c:v>4.0000000000000002E-4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4.0000000000000002E-4</c:v>
                </c:pt>
                <c:pt idx="7341">
                  <c:v>4.0000000000000002E-4</c:v>
                </c:pt>
                <c:pt idx="7342">
                  <c:v>4.0000000000000002E-4</c:v>
                </c:pt>
                <c:pt idx="7343">
                  <c:v>4.0000000000000002E-4</c:v>
                </c:pt>
                <c:pt idx="7344">
                  <c:v>4.0000000000000002E-4</c:v>
                </c:pt>
                <c:pt idx="7345">
                  <c:v>4.0000000000000002E-4</c:v>
                </c:pt>
                <c:pt idx="7346">
                  <c:v>4.0000000000000002E-4</c:v>
                </c:pt>
                <c:pt idx="7347">
                  <c:v>4.0000000000000002E-4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4.0000000000000002E-4</c:v>
                </c:pt>
                <c:pt idx="7353">
                  <c:v>4.0000000000000002E-4</c:v>
                </c:pt>
                <c:pt idx="7354">
                  <c:v>4.0000000000000002E-4</c:v>
                </c:pt>
                <c:pt idx="7355">
                  <c:v>4.0000000000000002E-4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4.0000000000000002E-4</c:v>
                </c:pt>
                <c:pt idx="7369">
                  <c:v>4.0000000000000002E-4</c:v>
                </c:pt>
                <c:pt idx="7370">
                  <c:v>4.0000000000000002E-4</c:v>
                </c:pt>
                <c:pt idx="7371">
                  <c:v>4.0000000000000002E-4</c:v>
                </c:pt>
                <c:pt idx="7372">
                  <c:v>0</c:v>
                </c:pt>
                <c:pt idx="7373">
                  <c:v>0</c:v>
                </c:pt>
                <c:pt idx="7374">
                  <c:v>0</c:v>
                </c:pt>
                <c:pt idx="7375">
                  <c:v>0</c:v>
                </c:pt>
                <c:pt idx="7376">
                  <c:v>4.0000000000000002E-4</c:v>
                </c:pt>
                <c:pt idx="7377">
                  <c:v>4.0000000000000002E-4</c:v>
                </c:pt>
                <c:pt idx="7378">
                  <c:v>4.0000000000000002E-4</c:v>
                </c:pt>
                <c:pt idx="7379">
                  <c:v>4.0000000000000002E-4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</c:v>
                </c:pt>
                <c:pt idx="7404">
                  <c:v>0</c:v>
                </c:pt>
                <c:pt idx="7405">
                  <c:v>0</c:v>
                </c:pt>
                <c:pt idx="7406">
                  <c:v>0</c:v>
                </c:pt>
                <c:pt idx="7407">
                  <c:v>0</c:v>
                </c:pt>
                <c:pt idx="7408">
                  <c:v>4.0000000000000002E-4</c:v>
                </c:pt>
                <c:pt idx="7409">
                  <c:v>4.0000000000000002E-4</c:v>
                </c:pt>
                <c:pt idx="7410">
                  <c:v>4.0000000000000002E-4</c:v>
                </c:pt>
                <c:pt idx="7411">
                  <c:v>4.0000000000000002E-4</c:v>
                </c:pt>
                <c:pt idx="7412">
                  <c:v>4.0000000000000002E-4</c:v>
                </c:pt>
                <c:pt idx="7413">
                  <c:v>4.0000000000000002E-4</c:v>
                </c:pt>
                <c:pt idx="7414">
                  <c:v>4.0000000000000002E-4</c:v>
                </c:pt>
                <c:pt idx="7415">
                  <c:v>4.0000000000000002E-4</c:v>
                </c:pt>
                <c:pt idx="7416">
                  <c:v>4.0000000000000002E-4</c:v>
                </c:pt>
                <c:pt idx="7417">
                  <c:v>4.0000000000000002E-4</c:v>
                </c:pt>
                <c:pt idx="7418">
                  <c:v>4.0000000000000002E-4</c:v>
                </c:pt>
                <c:pt idx="7419">
                  <c:v>4.0000000000000002E-4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4.0000000000000002E-4</c:v>
                </c:pt>
                <c:pt idx="7425">
                  <c:v>4.0000000000000002E-4</c:v>
                </c:pt>
                <c:pt idx="7426">
                  <c:v>4.0000000000000002E-4</c:v>
                </c:pt>
                <c:pt idx="7427">
                  <c:v>4.0000000000000002E-4</c:v>
                </c:pt>
                <c:pt idx="7428">
                  <c:v>4.0000000000000002E-4</c:v>
                </c:pt>
                <c:pt idx="7429">
                  <c:v>4.0000000000000002E-4</c:v>
                </c:pt>
                <c:pt idx="7430">
                  <c:v>4.0000000000000002E-4</c:v>
                </c:pt>
                <c:pt idx="7431">
                  <c:v>4.0000000000000002E-4</c:v>
                </c:pt>
                <c:pt idx="7432">
                  <c:v>4.0000000000000002E-4</c:v>
                </c:pt>
                <c:pt idx="7433">
                  <c:v>4.0000000000000002E-4</c:v>
                </c:pt>
                <c:pt idx="7434">
                  <c:v>4.0000000000000002E-4</c:v>
                </c:pt>
                <c:pt idx="7435">
                  <c:v>4.0000000000000002E-4</c:v>
                </c:pt>
                <c:pt idx="7436">
                  <c:v>4.0000000000000002E-4</c:v>
                </c:pt>
                <c:pt idx="7437">
                  <c:v>4.0000000000000002E-4</c:v>
                </c:pt>
                <c:pt idx="7438">
                  <c:v>4.0000000000000002E-4</c:v>
                </c:pt>
                <c:pt idx="7439">
                  <c:v>4.0000000000000002E-4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4.0000000000000002E-4</c:v>
                </c:pt>
                <c:pt idx="7465">
                  <c:v>4.0000000000000002E-4</c:v>
                </c:pt>
                <c:pt idx="7466">
                  <c:v>4.0000000000000002E-4</c:v>
                </c:pt>
                <c:pt idx="7467">
                  <c:v>4.0000000000000002E-4</c:v>
                </c:pt>
                <c:pt idx="7468">
                  <c:v>4.0000000000000002E-4</c:v>
                </c:pt>
                <c:pt idx="7469">
                  <c:v>4.0000000000000002E-4</c:v>
                </c:pt>
                <c:pt idx="7470">
                  <c:v>4.0000000000000002E-4</c:v>
                </c:pt>
                <c:pt idx="7471">
                  <c:v>4.0000000000000002E-4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4.0000000000000002E-4</c:v>
                </c:pt>
                <c:pt idx="7477">
                  <c:v>4.0000000000000002E-4</c:v>
                </c:pt>
                <c:pt idx="7478">
                  <c:v>4.0000000000000002E-4</c:v>
                </c:pt>
                <c:pt idx="7479">
                  <c:v>4.0000000000000002E-4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4.0000000000000002E-4</c:v>
                </c:pt>
                <c:pt idx="7497">
                  <c:v>4.0000000000000002E-4</c:v>
                </c:pt>
                <c:pt idx="7498">
                  <c:v>4.0000000000000002E-4</c:v>
                </c:pt>
                <c:pt idx="7499">
                  <c:v>4.0000000000000002E-4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0</c:v>
                </c:pt>
                <c:pt idx="7504">
                  <c:v>4.0000000000000002E-4</c:v>
                </c:pt>
                <c:pt idx="7505">
                  <c:v>4.0000000000000002E-4</c:v>
                </c:pt>
                <c:pt idx="7506">
                  <c:v>4.0000000000000002E-4</c:v>
                </c:pt>
                <c:pt idx="7507">
                  <c:v>4.0000000000000002E-4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4.0000000000000002E-4</c:v>
                </c:pt>
                <c:pt idx="7513">
                  <c:v>4.0000000000000002E-4</c:v>
                </c:pt>
                <c:pt idx="7514">
                  <c:v>4.0000000000000002E-4</c:v>
                </c:pt>
                <c:pt idx="7515">
                  <c:v>4.0000000000000002E-4</c:v>
                </c:pt>
                <c:pt idx="7516">
                  <c:v>4.0000000000000002E-4</c:v>
                </c:pt>
                <c:pt idx="7517">
                  <c:v>4.0000000000000002E-4</c:v>
                </c:pt>
                <c:pt idx="7518">
                  <c:v>4.0000000000000002E-4</c:v>
                </c:pt>
                <c:pt idx="7519">
                  <c:v>4.0000000000000002E-4</c:v>
                </c:pt>
                <c:pt idx="7520">
                  <c:v>4.0000000000000002E-4</c:v>
                </c:pt>
                <c:pt idx="7521">
                  <c:v>4.0000000000000002E-4</c:v>
                </c:pt>
                <c:pt idx="7522">
                  <c:v>4.0000000000000002E-4</c:v>
                </c:pt>
                <c:pt idx="7523">
                  <c:v>4.0000000000000002E-4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4.0000000000000002E-4</c:v>
                </c:pt>
                <c:pt idx="7533">
                  <c:v>4.0000000000000002E-4</c:v>
                </c:pt>
                <c:pt idx="7534">
                  <c:v>4.0000000000000002E-4</c:v>
                </c:pt>
                <c:pt idx="7535">
                  <c:v>4.0000000000000002E-4</c:v>
                </c:pt>
                <c:pt idx="7536">
                  <c:v>0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4.0000000000000002E-4</c:v>
                </c:pt>
                <c:pt idx="7545">
                  <c:v>4.0000000000000002E-4</c:v>
                </c:pt>
                <c:pt idx="7546">
                  <c:v>4.0000000000000002E-4</c:v>
                </c:pt>
                <c:pt idx="7547">
                  <c:v>4.0000000000000002E-4</c:v>
                </c:pt>
                <c:pt idx="7548">
                  <c:v>4.0000000000000002E-4</c:v>
                </c:pt>
                <c:pt idx="7549">
                  <c:v>4.0000000000000002E-4</c:v>
                </c:pt>
                <c:pt idx="7550">
                  <c:v>4.0000000000000002E-4</c:v>
                </c:pt>
                <c:pt idx="7551">
                  <c:v>4.0000000000000002E-4</c:v>
                </c:pt>
                <c:pt idx="7552">
                  <c:v>4.0000000000000002E-4</c:v>
                </c:pt>
                <c:pt idx="7553">
                  <c:v>4.0000000000000002E-4</c:v>
                </c:pt>
                <c:pt idx="7554">
                  <c:v>4.0000000000000002E-4</c:v>
                </c:pt>
                <c:pt idx="7555">
                  <c:v>4.0000000000000002E-4</c:v>
                </c:pt>
                <c:pt idx="7556">
                  <c:v>0</c:v>
                </c:pt>
                <c:pt idx="7557">
                  <c:v>0</c:v>
                </c:pt>
                <c:pt idx="7558">
                  <c:v>0</c:v>
                </c:pt>
                <c:pt idx="7559">
                  <c:v>0</c:v>
                </c:pt>
                <c:pt idx="7560">
                  <c:v>4.0000000000000002E-4</c:v>
                </c:pt>
                <c:pt idx="7561">
                  <c:v>4.0000000000000002E-4</c:v>
                </c:pt>
                <c:pt idx="7562">
                  <c:v>4.0000000000000002E-4</c:v>
                </c:pt>
                <c:pt idx="7563">
                  <c:v>4.0000000000000002E-4</c:v>
                </c:pt>
                <c:pt idx="7564">
                  <c:v>4.0000000000000002E-4</c:v>
                </c:pt>
                <c:pt idx="7565">
                  <c:v>4.0000000000000002E-4</c:v>
                </c:pt>
                <c:pt idx="7566">
                  <c:v>4.0000000000000002E-4</c:v>
                </c:pt>
                <c:pt idx="7567">
                  <c:v>4.0000000000000002E-4</c:v>
                </c:pt>
                <c:pt idx="7568">
                  <c:v>4.0000000000000002E-4</c:v>
                </c:pt>
                <c:pt idx="7569">
                  <c:v>4.0000000000000002E-4</c:v>
                </c:pt>
                <c:pt idx="7570">
                  <c:v>4.0000000000000002E-4</c:v>
                </c:pt>
                <c:pt idx="7571">
                  <c:v>4.0000000000000002E-4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4.0000000000000002E-4</c:v>
                </c:pt>
                <c:pt idx="7593">
                  <c:v>4.0000000000000002E-4</c:v>
                </c:pt>
                <c:pt idx="7594">
                  <c:v>4.0000000000000002E-4</c:v>
                </c:pt>
                <c:pt idx="7595">
                  <c:v>4.0000000000000002E-4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4.0000000000000002E-4</c:v>
                </c:pt>
                <c:pt idx="7601">
                  <c:v>4.0000000000000002E-4</c:v>
                </c:pt>
                <c:pt idx="7602">
                  <c:v>4.0000000000000002E-4</c:v>
                </c:pt>
                <c:pt idx="7603">
                  <c:v>4.0000000000000002E-4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4.0000000000000002E-4</c:v>
                </c:pt>
                <c:pt idx="7613">
                  <c:v>4.0000000000000002E-4</c:v>
                </c:pt>
                <c:pt idx="7614">
                  <c:v>4.0000000000000002E-4</c:v>
                </c:pt>
                <c:pt idx="7615">
                  <c:v>4.0000000000000002E-4</c:v>
                </c:pt>
                <c:pt idx="7616">
                  <c:v>4.0000000000000002E-4</c:v>
                </c:pt>
                <c:pt idx="7617">
                  <c:v>4.0000000000000002E-4</c:v>
                </c:pt>
                <c:pt idx="7618">
                  <c:v>4.0000000000000002E-4</c:v>
                </c:pt>
                <c:pt idx="7619">
                  <c:v>4.0000000000000002E-4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</c:v>
                </c:pt>
                <c:pt idx="7624">
                  <c:v>4.0000000000000002E-4</c:v>
                </c:pt>
                <c:pt idx="7625">
                  <c:v>4.0000000000000002E-4</c:v>
                </c:pt>
                <c:pt idx="7626">
                  <c:v>4.0000000000000002E-4</c:v>
                </c:pt>
                <c:pt idx="7627">
                  <c:v>4.0000000000000002E-4</c:v>
                </c:pt>
                <c:pt idx="7628">
                  <c:v>4.0000000000000002E-4</c:v>
                </c:pt>
                <c:pt idx="7629">
                  <c:v>4.0000000000000002E-4</c:v>
                </c:pt>
                <c:pt idx="7630">
                  <c:v>4.0000000000000002E-4</c:v>
                </c:pt>
                <c:pt idx="7631">
                  <c:v>4.0000000000000002E-4</c:v>
                </c:pt>
                <c:pt idx="7632">
                  <c:v>4.0000000000000002E-4</c:v>
                </c:pt>
                <c:pt idx="7633">
                  <c:v>4.0000000000000002E-4</c:v>
                </c:pt>
                <c:pt idx="7634">
                  <c:v>4.0000000000000002E-4</c:v>
                </c:pt>
                <c:pt idx="7635">
                  <c:v>4.0000000000000002E-4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0</c:v>
                </c:pt>
                <c:pt idx="7651">
                  <c:v>0</c:v>
                </c:pt>
                <c:pt idx="7652">
                  <c:v>4.0000000000000002E-4</c:v>
                </c:pt>
                <c:pt idx="7653">
                  <c:v>4.0000000000000002E-4</c:v>
                </c:pt>
                <c:pt idx="7654">
                  <c:v>4.0000000000000002E-4</c:v>
                </c:pt>
                <c:pt idx="7655">
                  <c:v>4.0000000000000002E-4</c:v>
                </c:pt>
                <c:pt idx="7656">
                  <c:v>0</c:v>
                </c:pt>
                <c:pt idx="7657">
                  <c:v>0</c:v>
                </c:pt>
                <c:pt idx="7658">
                  <c:v>0</c:v>
                </c:pt>
                <c:pt idx="7659">
                  <c:v>0</c:v>
                </c:pt>
                <c:pt idx="7660">
                  <c:v>4.0000000000000002E-4</c:v>
                </c:pt>
                <c:pt idx="7661">
                  <c:v>4.0000000000000002E-4</c:v>
                </c:pt>
                <c:pt idx="7662">
                  <c:v>4.0000000000000002E-4</c:v>
                </c:pt>
                <c:pt idx="7663">
                  <c:v>4.0000000000000002E-4</c:v>
                </c:pt>
                <c:pt idx="7664">
                  <c:v>4.0000000000000002E-4</c:v>
                </c:pt>
                <c:pt idx="7665">
                  <c:v>4.0000000000000002E-4</c:v>
                </c:pt>
                <c:pt idx="7666">
                  <c:v>4.0000000000000002E-4</c:v>
                </c:pt>
                <c:pt idx="7667">
                  <c:v>4.0000000000000002E-4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4.0000000000000002E-4</c:v>
                </c:pt>
                <c:pt idx="7673">
                  <c:v>4.0000000000000002E-4</c:v>
                </c:pt>
                <c:pt idx="7674">
                  <c:v>4.0000000000000002E-4</c:v>
                </c:pt>
                <c:pt idx="7675">
                  <c:v>4.0000000000000002E-4</c:v>
                </c:pt>
                <c:pt idx="7676">
                  <c:v>4.0000000000000002E-4</c:v>
                </c:pt>
                <c:pt idx="7677">
                  <c:v>4.0000000000000002E-4</c:v>
                </c:pt>
                <c:pt idx="7678">
                  <c:v>4.0000000000000002E-4</c:v>
                </c:pt>
                <c:pt idx="7679">
                  <c:v>4.0000000000000002E-4</c:v>
                </c:pt>
                <c:pt idx="7680">
                  <c:v>4.0000000000000002E-4</c:v>
                </c:pt>
                <c:pt idx="7681">
                  <c:v>4.0000000000000002E-4</c:v>
                </c:pt>
                <c:pt idx="7682">
                  <c:v>4.0000000000000002E-4</c:v>
                </c:pt>
                <c:pt idx="7683">
                  <c:v>4.0000000000000002E-4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4.0000000000000002E-4</c:v>
                </c:pt>
                <c:pt idx="7689">
                  <c:v>4.0000000000000002E-4</c:v>
                </c:pt>
                <c:pt idx="7690">
                  <c:v>4.0000000000000002E-4</c:v>
                </c:pt>
                <c:pt idx="7691">
                  <c:v>4.0000000000000002E-4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4.0000000000000002E-4</c:v>
                </c:pt>
                <c:pt idx="7705">
                  <c:v>4.0000000000000002E-4</c:v>
                </c:pt>
                <c:pt idx="7706">
                  <c:v>4.0000000000000002E-4</c:v>
                </c:pt>
                <c:pt idx="7707">
                  <c:v>4.0000000000000002E-4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0</c:v>
                </c:pt>
                <c:pt idx="7712">
                  <c:v>0</c:v>
                </c:pt>
                <c:pt idx="7713">
                  <c:v>0</c:v>
                </c:pt>
                <c:pt idx="7714">
                  <c:v>0</c:v>
                </c:pt>
                <c:pt idx="7715">
                  <c:v>0</c:v>
                </c:pt>
                <c:pt idx="7716">
                  <c:v>0</c:v>
                </c:pt>
                <c:pt idx="7717">
                  <c:v>0</c:v>
                </c:pt>
                <c:pt idx="7718">
                  <c:v>0</c:v>
                </c:pt>
                <c:pt idx="7719">
                  <c:v>0</c:v>
                </c:pt>
                <c:pt idx="7720">
                  <c:v>4.0000000000000002E-4</c:v>
                </c:pt>
                <c:pt idx="7721">
                  <c:v>4.0000000000000002E-4</c:v>
                </c:pt>
                <c:pt idx="7722">
                  <c:v>4.0000000000000002E-4</c:v>
                </c:pt>
                <c:pt idx="7723">
                  <c:v>4.0000000000000002E-4</c:v>
                </c:pt>
                <c:pt idx="7724">
                  <c:v>0</c:v>
                </c:pt>
                <c:pt idx="7725">
                  <c:v>0</c:v>
                </c:pt>
                <c:pt idx="7726">
                  <c:v>0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</c:v>
                </c:pt>
                <c:pt idx="7735">
                  <c:v>0</c:v>
                </c:pt>
                <c:pt idx="7736">
                  <c:v>4.0000000000000002E-4</c:v>
                </c:pt>
                <c:pt idx="7737">
                  <c:v>4.0000000000000002E-4</c:v>
                </c:pt>
                <c:pt idx="7738">
                  <c:v>4.0000000000000002E-4</c:v>
                </c:pt>
                <c:pt idx="7739">
                  <c:v>4.0000000000000002E-4</c:v>
                </c:pt>
                <c:pt idx="7740">
                  <c:v>4.0000000000000002E-4</c:v>
                </c:pt>
                <c:pt idx="7741">
                  <c:v>4.0000000000000002E-4</c:v>
                </c:pt>
                <c:pt idx="7742">
                  <c:v>4.0000000000000002E-4</c:v>
                </c:pt>
                <c:pt idx="7743">
                  <c:v>4.0000000000000002E-4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4.0000000000000002E-4</c:v>
                </c:pt>
                <c:pt idx="7749">
                  <c:v>4.0000000000000002E-4</c:v>
                </c:pt>
                <c:pt idx="7750">
                  <c:v>4.0000000000000002E-4</c:v>
                </c:pt>
                <c:pt idx="7751">
                  <c:v>4.0000000000000002E-4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4.0000000000000002E-4</c:v>
                </c:pt>
                <c:pt idx="7757">
                  <c:v>4.0000000000000002E-4</c:v>
                </c:pt>
                <c:pt idx="7758">
                  <c:v>4.0000000000000002E-4</c:v>
                </c:pt>
                <c:pt idx="7759">
                  <c:v>4.0000000000000002E-4</c:v>
                </c:pt>
                <c:pt idx="7760">
                  <c:v>4.0000000000000002E-4</c:v>
                </c:pt>
                <c:pt idx="7761">
                  <c:v>4.0000000000000002E-4</c:v>
                </c:pt>
                <c:pt idx="7762">
                  <c:v>4.0000000000000002E-4</c:v>
                </c:pt>
                <c:pt idx="7763">
                  <c:v>4.0000000000000002E-4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4.0000000000000002E-4</c:v>
                </c:pt>
                <c:pt idx="7769">
                  <c:v>4.0000000000000002E-4</c:v>
                </c:pt>
                <c:pt idx="7770">
                  <c:v>4.0000000000000002E-4</c:v>
                </c:pt>
                <c:pt idx="7771">
                  <c:v>4.0000000000000002E-4</c:v>
                </c:pt>
                <c:pt idx="7772">
                  <c:v>0</c:v>
                </c:pt>
                <c:pt idx="7773">
                  <c:v>0</c:v>
                </c:pt>
                <c:pt idx="7774">
                  <c:v>0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4.0000000000000002E-4</c:v>
                </c:pt>
                <c:pt idx="7781">
                  <c:v>4.0000000000000002E-4</c:v>
                </c:pt>
                <c:pt idx="7782">
                  <c:v>4.0000000000000002E-4</c:v>
                </c:pt>
                <c:pt idx="7783">
                  <c:v>4.0000000000000002E-4</c:v>
                </c:pt>
                <c:pt idx="7784">
                  <c:v>4.0000000000000002E-4</c:v>
                </c:pt>
                <c:pt idx="7785">
                  <c:v>4.0000000000000002E-4</c:v>
                </c:pt>
                <c:pt idx="7786">
                  <c:v>4.0000000000000002E-4</c:v>
                </c:pt>
                <c:pt idx="7787">
                  <c:v>4.0000000000000002E-4</c:v>
                </c:pt>
                <c:pt idx="7788">
                  <c:v>4.0000000000000002E-4</c:v>
                </c:pt>
                <c:pt idx="7789">
                  <c:v>4.0000000000000002E-4</c:v>
                </c:pt>
                <c:pt idx="7790">
                  <c:v>4.0000000000000002E-4</c:v>
                </c:pt>
                <c:pt idx="7791">
                  <c:v>4.0000000000000002E-4</c:v>
                </c:pt>
                <c:pt idx="7792">
                  <c:v>4.0000000000000002E-4</c:v>
                </c:pt>
                <c:pt idx="7793">
                  <c:v>4.0000000000000002E-4</c:v>
                </c:pt>
                <c:pt idx="7794">
                  <c:v>4.0000000000000002E-4</c:v>
                </c:pt>
                <c:pt idx="7795">
                  <c:v>4.0000000000000002E-4</c:v>
                </c:pt>
                <c:pt idx="7796">
                  <c:v>4.0000000000000002E-4</c:v>
                </c:pt>
                <c:pt idx="7797">
                  <c:v>4.0000000000000002E-4</c:v>
                </c:pt>
                <c:pt idx="7798">
                  <c:v>4.0000000000000002E-4</c:v>
                </c:pt>
                <c:pt idx="7799">
                  <c:v>4.0000000000000002E-4</c:v>
                </c:pt>
                <c:pt idx="7800">
                  <c:v>0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4.0000000000000002E-4</c:v>
                </c:pt>
                <c:pt idx="7805">
                  <c:v>4.0000000000000002E-4</c:v>
                </c:pt>
                <c:pt idx="7806">
                  <c:v>4.0000000000000002E-4</c:v>
                </c:pt>
                <c:pt idx="7807">
                  <c:v>4.0000000000000002E-4</c:v>
                </c:pt>
                <c:pt idx="7808">
                  <c:v>4.0000000000000002E-4</c:v>
                </c:pt>
                <c:pt idx="7809">
                  <c:v>4.0000000000000002E-4</c:v>
                </c:pt>
                <c:pt idx="7810">
                  <c:v>4.0000000000000002E-4</c:v>
                </c:pt>
                <c:pt idx="7811">
                  <c:v>4.0000000000000002E-4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4.0000000000000002E-4</c:v>
                </c:pt>
                <c:pt idx="7817">
                  <c:v>4.0000000000000002E-4</c:v>
                </c:pt>
                <c:pt idx="7818">
                  <c:v>4.0000000000000002E-4</c:v>
                </c:pt>
                <c:pt idx="7819">
                  <c:v>4.0000000000000002E-4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0</c:v>
                </c:pt>
                <c:pt idx="7825">
                  <c:v>0</c:v>
                </c:pt>
                <c:pt idx="7826">
                  <c:v>0</c:v>
                </c:pt>
                <c:pt idx="7827">
                  <c:v>0</c:v>
                </c:pt>
                <c:pt idx="7828">
                  <c:v>0</c:v>
                </c:pt>
                <c:pt idx="7829">
                  <c:v>0</c:v>
                </c:pt>
                <c:pt idx="7830">
                  <c:v>0</c:v>
                </c:pt>
                <c:pt idx="7831">
                  <c:v>0</c:v>
                </c:pt>
                <c:pt idx="7832">
                  <c:v>0</c:v>
                </c:pt>
                <c:pt idx="7833">
                  <c:v>0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</c:v>
                </c:pt>
                <c:pt idx="7838">
                  <c:v>0</c:v>
                </c:pt>
                <c:pt idx="7839">
                  <c:v>0</c:v>
                </c:pt>
                <c:pt idx="7840">
                  <c:v>0</c:v>
                </c:pt>
                <c:pt idx="7841">
                  <c:v>0</c:v>
                </c:pt>
                <c:pt idx="7842">
                  <c:v>0</c:v>
                </c:pt>
                <c:pt idx="7843">
                  <c:v>0</c:v>
                </c:pt>
                <c:pt idx="7844">
                  <c:v>4.0000000000000002E-4</c:v>
                </c:pt>
                <c:pt idx="7845">
                  <c:v>4.0000000000000002E-4</c:v>
                </c:pt>
                <c:pt idx="7846">
                  <c:v>4.0000000000000002E-4</c:v>
                </c:pt>
                <c:pt idx="7847">
                  <c:v>4.0000000000000002E-4</c:v>
                </c:pt>
                <c:pt idx="7848">
                  <c:v>4.0000000000000002E-4</c:v>
                </c:pt>
                <c:pt idx="7849">
                  <c:v>4.0000000000000002E-4</c:v>
                </c:pt>
                <c:pt idx="7850">
                  <c:v>4.0000000000000002E-4</c:v>
                </c:pt>
                <c:pt idx="7851">
                  <c:v>4.0000000000000002E-4</c:v>
                </c:pt>
                <c:pt idx="7852">
                  <c:v>4.0000000000000002E-4</c:v>
                </c:pt>
                <c:pt idx="7853">
                  <c:v>4.0000000000000002E-4</c:v>
                </c:pt>
                <c:pt idx="7854">
                  <c:v>4.0000000000000002E-4</c:v>
                </c:pt>
                <c:pt idx="7855">
                  <c:v>4.0000000000000002E-4</c:v>
                </c:pt>
                <c:pt idx="7856">
                  <c:v>0</c:v>
                </c:pt>
                <c:pt idx="7857">
                  <c:v>0</c:v>
                </c:pt>
                <c:pt idx="7858">
                  <c:v>0</c:v>
                </c:pt>
                <c:pt idx="7859">
                  <c:v>0</c:v>
                </c:pt>
                <c:pt idx="7860">
                  <c:v>4.0000000000000002E-4</c:v>
                </c:pt>
                <c:pt idx="7861">
                  <c:v>4.0000000000000002E-4</c:v>
                </c:pt>
                <c:pt idx="7862">
                  <c:v>4.0000000000000002E-4</c:v>
                </c:pt>
                <c:pt idx="7863">
                  <c:v>4.0000000000000002E-4</c:v>
                </c:pt>
                <c:pt idx="7864">
                  <c:v>4.0000000000000002E-4</c:v>
                </c:pt>
                <c:pt idx="7865">
                  <c:v>4.0000000000000002E-4</c:v>
                </c:pt>
                <c:pt idx="7866">
                  <c:v>4.0000000000000002E-4</c:v>
                </c:pt>
                <c:pt idx="7867">
                  <c:v>4.0000000000000002E-4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4.0000000000000002E-4</c:v>
                </c:pt>
                <c:pt idx="7877">
                  <c:v>4.0000000000000002E-4</c:v>
                </c:pt>
                <c:pt idx="7878">
                  <c:v>4.0000000000000002E-4</c:v>
                </c:pt>
                <c:pt idx="7879">
                  <c:v>4.0000000000000002E-4</c:v>
                </c:pt>
                <c:pt idx="7880">
                  <c:v>4.0000000000000002E-4</c:v>
                </c:pt>
                <c:pt idx="7881">
                  <c:v>4.0000000000000002E-4</c:v>
                </c:pt>
                <c:pt idx="7882">
                  <c:v>4.0000000000000002E-4</c:v>
                </c:pt>
                <c:pt idx="7883">
                  <c:v>4.0000000000000002E-4</c:v>
                </c:pt>
                <c:pt idx="7884">
                  <c:v>4.0000000000000002E-4</c:v>
                </c:pt>
                <c:pt idx="7885">
                  <c:v>4.0000000000000002E-4</c:v>
                </c:pt>
                <c:pt idx="7886">
                  <c:v>4.0000000000000002E-4</c:v>
                </c:pt>
                <c:pt idx="7887">
                  <c:v>4.0000000000000002E-4</c:v>
                </c:pt>
                <c:pt idx="7888">
                  <c:v>4.0000000000000002E-4</c:v>
                </c:pt>
                <c:pt idx="7889">
                  <c:v>4.0000000000000002E-4</c:v>
                </c:pt>
                <c:pt idx="7890">
                  <c:v>4.0000000000000002E-4</c:v>
                </c:pt>
                <c:pt idx="7891">
                  <c:v>4.0000000000000002E-4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4.0000000000000002E-4</c:v>
                </c:pt>
                <c:pt idx="7897">
                  <c:v>4.0000000000000002E-4</c:v>
                </c:pt>
                <c:pt idx="7898">
                  <c:v>4.0000000000000002E-4</c:v>
                </c:pt>
                <c:pt idx="7899">
                  <c:v>4.0000000000000002E-4</c:v>
                </c:pt>
                <c:pt idx="7900">
                  <c:v>4.0000000000000002E-4</c:v>
                </c:pt>
                <c:pt idx="7901">
                  <c:v>4.0000000000000002E-4</c:v>
                </c:pt>
                <c:pt idx="7902">
                  <c:v>4.0000000000000002E-4</c:v>
                </c:pt>
                <c:pt idx="7903">
                  <c:v>4.0000000000000002E-4</c:v>
                </c:pt>
                <c:pt idx="7904">
                  <c:v>4.0000000000000002E-4</c:v>
                </c:pt>
                <c:pt idx="7905">
                  <c:v>4.0000000000000002E-4</c:v>
                </c:pt>
                <c:pt idx="7906">
                  <c:v>4.0000000000000002E-4</c:v>
                </c:pt>
                <c:pt idx="7907">
                  <c:v>4.0000000000000002E-4</c:v>
                </c:pt>
                <c:pt idx="7908">
                  <c:v>0</c:v>
                </c:pt>
                <c:pt idx="7909">
                  <c:v>0</c:v>
                </c:pt>
                <c:pt idx="7910">
                  <c:v>0</c:v>
                </c:pt>
                <c:pt idx="7911">
                  <c:v>0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</c:v>
                </c:pt>
                <c:pt idx="7920">
                  <c:v>4.0000000000000002E-4</c:v>
                </c:pt>
                <c:pt idx="7921">
                  <c:v>4.0000000000000002E-4</c:v>
                </c:pt>
                <c:pt idx="7922">
                  <c:v>4.0000000000000002E-4</c:v>
                </c:pt>
                <c:pt idx="7923">
                  <c:v>4.0000000000000002E-4</c:v>
                </c:pt>
                <c:pt idx="7924">
                  <c:v>4.0000000000000002E-4</c:v>
                </c:pt>
                <c:pt idx="7925">
                  <c:v>4.0000000000000002E-4</c:v>
                </c:pt>
                <c:pt idx="7926">
                  <c:v>4.0000000000000002E-4</c:v>
                </c:pt>
                <c:pt idx="7927">
                  <c:v>4.0000000000000002E-4</c:v>
                </c:pt>
                <c:pt idx="7928">
                  <c:v>4.0000000000000002E-4</c:v>
                </c:pt>
                <c:pt idx="7929">
                  <c:v>4.0000000000000002E-4</c:v>
                </c:pt>
                <c:pt idx="7930">
                  <c:v>4.0000000000000002E-4</c:v>
                </c:pt>
                <c:pt idx="7931">
                  <c:v>4.0000000000000002E-4</c:v>
                </c:pt>
                <c:pt idx="7932">
                  <c:v>4.0000000000000002E-4</c:v>
                </c:pt>
                <c:pt idx="7933">
                  <c:v>4.0000000000000002E-4</c:v>
                </c:pt>
                <c:pt idx="7934">
                  <c:v>4.0000000000000002E-4</c:v>
                </c:pt>
                <c:pt idx="7935">
                  <c:v>4.0000000000000002E-4</c:v>
                </c:pt>
                <c:pt idx="7936">
                  <c:v>4.0000000000000002E-4</c:v>
                </c:pt>
                <c:pt idx="7937">
                  <c:v>4.0000000000000002E-4</c:v>
                </c:pt>
                <c:pt idx="7938">
                  <c:v>4.0000000000000002E-4</c:v>
                </c:pt>
                <c:pt idx="7939">
                  <c:v>4.0000000000000002E-4</c:v>
                </c:pt>
                <c:pt idx="7940">
                  <c:v>4.0000000000000002E-4</c:v>
                </c:pt>
                <c:pt idx="7941">
                  <c:v>4.0000000000000002E-4</c:v>
                </c:pt>
                <c:pt idx="7942">
                  <c:v>4.0000000000000002E-4</c:v>
                </c:pt>
                <c:pt idx="7943">
                  <c:v>4.0000000000000002E-4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4.0000000000000002E-4</c:v>
                </c:pt>
                <c:pt idx="7949">
                  <c:v>4.0000000000000002E-4</c:v>
                </c:pt>
                <c:pt idx="7950">
                  <c:v>4.0000000000000002E-4</c:v>
                </c:pt>
                <c:pt idx="7951">
                  <c:v>4.0000000000000002E-4</c:v>
                </c:pt>
                <c:pt idx="7952">
                  <c:v>0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4.0000000000000002E-4</c:v>
                </c:pt>
                <c:pt idx="7957">
                  <c:v>4.0000000000000002E-4</c:v>
                </c:pt>
                <c:pt idx="7958">
                  <c:v>4.0000000000000002E-4</c:v>
                </c:pt>
                <c:pt idx="7959">
                  <c:v>4.0000000000000002E-4</c:v>
                </c:pt>
                <c:pt idx="7960">
                  <c:v>4.0000000000000002E-4</c:v>
                </c:pt>
                <c:pt idx="7961">
                  <c:v>4.0000000000000002E-4</c:v>
                </c:pt>
                <c:pt idx="7962">
                  <c:v>4.0000000000000002E-4</c:v>
                </c:pt>
                <c:pt idx="7963">
                  <c:v>4.0000000000000002E-4</c:v>
                </c:pt>
                <c:pt idx="7964">
                  <c:v>4.0000000000000002E-4</c:v>
                </c:pt>
                <c:pt idx="7965">
                  <c:v>4.0000000000000002E-4</c:v>
                </c:pt>
                <c:pt idx="7966">
                  <c:v>4.0000000000000002E-4</c:v>
                </c:pt>
                <c:pt idx="7967">
                  <c:v>4.0000000000000002E-4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</c:v>
                </c:pt>
                <c:pt idx="7976">
                  <c:v>4.0000000000000002E-4</c:v>
                </c:pt>
                <c:pt idx="7977">
                  <c:v>4.0000000000000002E-4</c:v>
                </c:pt>
                <c:pt idx="7978">
                  <c:v>4.0000000000000002E-4</c:v>
                </c:pt>
                <c:pt idx="7979">
                  <c:v>4.0000000000000002E-4</c:v>
                </c:pt>
                <c:pt idx="7980">
                  <c:v>4.0000000000000002E-4</c:v>
                </c:pt>
                <c:pt idx="7981">
                  <c:v>4.0000000000000002E-4</c:v>
                </c:pt>
                <c:pt idx="7982">
                  <c:v>4.0000000000000002E-4</c:v>
                </c:pt>
                <c:pt idx="7983">
                  <c:v>4.0000000000000002E-4</c:v>
                </c:pt>
                <c:pt idx="7984">
                  <c:v>4.0000000000000002E-4</c:v>
                </c:pt>
                <c:pt idx="7985">
                  <c:v>4.0000000000000002E-4</c:v>
                </c:pt>
                <c:pt idx="7986">
                  <c:v>4.0000000000000002E-4</c:v>
                </c:pt>
                <c:pt idx="7987">
                  <c:v>4.0000000000000002E-4</c:v>
                </c:pt>
                <c:pt idx="7988">
                  <c:v>4.0000000000000002E-4</c:v>
                </c:pt>
                <c:pt idx="7989">
                  <c:v>4.0000000000000002E-4</c:v>
                </c:pt>
                <c:pt idx="7990">
                  <c:v>4.0000000000000002E-4</c:v>
                </c:pt>
                <c:pt idx="7991">
                  <c:v>4.0000000000000002E-4</c:v>
                </c:pt>
                <c:pt idx="7992">
                  <c:v>2E-3</c:v>
                </c:pt>
                <c:pt idx="7993">
                  <c:v>3.2000000000000002E-3</c:v>
                </c:pt>
                <c:pt idx="7994">
                  <c:v>4.8000000000000004E-3</c:v>
                </c:pt>
                <c:pt idx="7995">
                  <c:v>6.0000000000000001E-3</c:v>
                </c:pt>
                <c:pt idx="7996">
                  <c:v>6.4000000000000003E-3</c:v>
                </c:pt>
                <c:pt idx="7997">
                  <c:v>5.1999999999999998E-3</c:v>
                </c:pt>
                <c:pt idx="7998">
                  <c:v>5.1999999999999998E-3</c:v>
                </c:pt>
                <c:pt idx="7999">
                  <c:v>6.4000000000000003E-3</c:v>
                </c:pt>
                <c:pt idx="8000">
                  <c:v>7.1999999999999998E-3</c:v>
                </c:pt>
                <c:pt idx="8001">
                  <c:v>7.1999999999999998E-3</c:v>
                </c:pt>
                <c:pt idx="8002">
                  <c:v>7.6E-3</c:v>
                </c:pt>
                <c:pt idx="8003">
                  <c:v>7.6E-3</c:v>
                </c:pt>
                <c:pt idx="8004">
                  <c:v>8.4000000000000012E-3</c:v>
                </c:pt>
                <c:pt idx="8005">
                  <c:v>8.4000000000000012E-3</c:v>
                </c:pt>
                <c:pt idx="8006">
                  <c:v>8.4000000000000012E-3</c:v>
                </c:pt>
                <c:pt idx="8007">
                  <c:v>1.1600000000000001E-2</c:v>
                </c:pt>
                <c:pt idx="8008">
                  <c:v>1.3600000000000001E-2</c:v>
                </c:pt>
                <c:pt idx="8009">
                  <c:v>1.6400000000000001E-2</c:v>
                </c:pt>
                <c:pt idx="8010">
                  <c:v>1.7599999999999998E-2</c:v>
                </c:pt>
                <c:pt idx="8011">
                  <c:v>1.7999999999999999E-2</c:v>
                </c:pt>
                <c:pt idx="8012">
                  <c:v>1.4799999999999999E-2</c:v>
                </c:pt>
                <c:pt idx="8013">
                  <c:v>1.1600000000000001E-2</c:v>
                </c:pt>
                <c:pt idx="8014">
                  <c:v>1.44E-2</c:v>
                </c:pt>
                <c:pt idx="8015">
                  <c:v>1.6800000000000002E-2</c:v>
                </c:pt>
                <c:pt idx="8016">
                  <c:v>1.7599999999999998E-2</c:v>
                </c:pt>
                <c:pt idx="8017">
                  <c:v>1.84E-2</c:v>
                </c:pt>
                <c:pt idx="8018">
                  <c:v>1.84E-2</c:v>
                </c:pt>
                <c:pt idx="8019">
                  <c:v>1.84E-2</c:v>
                </c:pt>
                <c:pt idx="8020">
                  <c:v>1.9200000000000002E-2</c:v>
                </c:pt>
                <c:pt idx="8021">
                  <c:v>1.24E-2</c:v>
                </c:pt>
                <c:pt idx="8022">
                  <c:v>1.4000000000000002E-2</c:v>
                </c:pt>
                <c:pt idx="8023">
                  <c:v>1.6400000000000001E-2</c:v>
                </c:pt>
                <c:pt idx="8024">
                  <c:v>1.7599999999999998E-2</c:v>
                </c:pt>
                <c:pt idx="8025">
                  <c:v>1.32E-2</c:v>
                </c:pt>
                <c:pt idx="8026">
                  <c:v>1.04E-2</c:v>
                </c:pt>
                <c:pt idx="8027">
                  <c:v>9.1999999999999998E-3</c:v>
                </c:pt>
                <c:pt idx="8028">
                  <c:v>9.1999999999999998E-3</c:v>
                </c:pt>
                <c:pt idx="8029">
                  <c:v>8.4000000000000012E-3</c:v>
                </c:pt>
                <c:pt idx="8030">
                  <c:v>8.4000000000000012E-3</c:v>
                </c:pt>
                <c:pt idx="8031">
                  <c:v>8.4000000000000012E-3</c:v>
                </c:pt>
                <c:pt idx="8032">
                  <c:v>8.4000000000000012E-3</c:v>
                </c:pt>
                <c:pt idx="8033">
                  <c:v>7.6E-3</c:v>
                </c:pt>
                <c:pt idx="8034">
                  <c:v>7.6E-3</c:v>
                </c:pt>
                <c:pt idx="8035">
                  <c:v>8.4000000000000012E-3</c:v>
                </c:pt>
                <c:pt idx="8036">
                  <c:v>8.0000000000000002E-3</c:v>
                </c:pt>
                <c:pt idx="8037">
                  <c:v>8.7999999999999988E-3</c:v>
                </c:pt>
                <c:pt idx="8038">
                  <c:v>8.7999999999999988E-3</c:v>
                </c:pt>
                <c:pt idx="8039">
                  <c:v>8.0000000000000002E-3</c:v>
                </c:pt>
                <c:pt idx="8040">
                  <c:v>9.1999999999999998E-3</c:v>
                </c:pt>
                <c:pt idx="8041">
                  <c:v>9.1999999999999998E-3</c:v>
                </c:pt>
                <c:pt idx="8042">
                  <c:v>8.4000000000000012E-3</c:v>
                </c:pt>
                <c:pt idx="8043">
                  <c:v>8.4000000000000012E-3</c:v>
                </c:pt>
                <c:pt idx="8044">
                  <c:v>8.4000000000000012E-3</c:v>
                </c:pt>
                <c:pt idx="8045">
                  <c:v>8.4000000000000012E-3</c:v>
                </c:pt>
                <c:pt idx="8046">
                  <c:v>8.4000000000000012E-3</c:v>
                </c:pt>
                <c:pt idx="8047">
                  <c:v>9.1999999999999998E-3</c:v>
                </c:pt>
                <c:pt idx="8048">
                  <c:v>8.7999999999999988E-3</c:v>
                </c:pt>
                <c:pt idx="8049">
                  <c:v>8.7999999999999988E-3</c:v>
                </c:pt>
                <c:pt idx="8050">
                  <c:v>8.7999999999999988E-3</c:v>
                </c:pt>
                <c:pt idx="8051">
                  <c:v>8.7999999999999988E-3</c:v>
                </c:pt>
                <c:pt idx="8052">
                  <c:v>8.7999999999999988E-3</c:v>
                </c:pt>
                <c:pt idx="8053">
                  <c:v>8.0000000000000002E-3</c:v>
                </c:pt>
                <c:pt idx="8054">
                  <c:v>6.8000000000000005E-3</c:v>
                </c:pt>
                <c:pt idx="8055">
                  <c:v>5.1999999999999998E-3</c:v>
                </c:pt>
                <c:pt idx="8056">
                  <c:v>5.1999999999999998E-3</c:v>
                </c:pt>
                <c:pt idx="8057">
                  <c:v>4.8000000000000004E-3</c:v>
                </c:pt>
                <c:pt idx="8058">
                  <c:v>2E-3</c:v>
                </c:pt>
                <c:pt idx="8059">
                  <c:v>1.6000000000000001E-3</c:v>
                </c:pt>
                <c:pt idx="8060">
                  <c:v>8.0000000000000004E-4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0</c:v>
                </c:pt>
                <c:pt idx="8068">
                  <c:v>0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4.0000000000000002E-4</c:v>
                </c:pt>
                <c:pt idx="8073">
                  <c:v>4.0000000000000002E-4</c:v>
                </c:pt>
                <c:pt idx="8074">
                  <c:v>4.0000000000000002E-4</c:v>
                </c:pt>
                <c:pt idx="8075">
                  <c:v>4.0000000000000002E-4</c:v>
                </c:pt>
                <c:pt idx="8076">
                  <c:v>4.0000000000000002E-4</c:v>
                </c:pt>
                <c:pt idx="8077">
                  <c:v>4.0000000000000002E-4</c:v>
                </c:pt>
                <c:pt idx="8078">
                  <c:v>4.0000000000000002E-4</c:v>
                </c:pt>
                <c:pt idx="8079">
                  <c:v>4.0000000000000002E-4</c:v>
                </c:pt>
                <c:pt idx="8080">
                  <c:v>4.0000000000000002E-4</c:v>
                </c:pt>
                <c:pt idx="8081">
                  <c:v>4.0000000000000002E-4</c:v>
                </c:pt>
                <c:pt idx="8082">
                  <c:v>4.0000000000000002E-4</c:v>
                </c:pt>
                <c:pt idx="8083">
                  <c:v>4.0000000000000002E-4</c:v>
                </c:pt>
                <c:pt idx="8084">
                  <c:v>0</c:v>
                </c:pt>
                <c:pt idx="8085">
                  <c:v>0</c:v>
                </c:pt>
                <c:pt idx="8086">
                  <c:v>0</c:v>
                </c:pt>
                <c:pt idx="8087">
                  <c:v>0</c:v>
                </c:pt>
                <c:pt idx="8088">
                  <c:v>4.0000000000000002E-4</c:v>
                </c:pt>
                <c:pt idx="8089">
                  <c:v>4.0000000000000002E-4</c:v>
                </c:pt>
                <c:pt idx="8090">
                  <c:v>4.0000000000000002E-4</c:v>
                </c:pt>
                <c:pt idx="8091">
                  <c:v>4.0000000000000002E-4</c:v>
                </c:pt>
                <c:pt idx="8092">
                  <c:v>0</c:v>
                </c:pt>
                <c:pt idx="8093">
                  <c:v>0</c:v>
                </c:pt>
                <c:pt idx="8094">
                  <c:v>0</c:v>
                </c:pt>
                <c:pt idx="8095">
                  <c:v>0</c:v>
                </c:pt>
                <c:pt idx="8096">
                  <c:v>4.0000000000000002E-4</c:v>
                </c:pt>
                <c:pt idx="8097">
                  <c:v>4.0000000000000002E-4</c:v>
                </c:pt>
                <c:pt idx="8098">
                  <c:v>4.0000000000000002E-4</c:v>
                </c:pt>
                <c:pt idx="8099">
                  <c:v>4.0000000000000002E-4</c:v>
                </c:pt>
                <c:pt idx="8100">
                  <c:v>4.0000000000000002E-4</c:v>
                </c:pt>
                <c:pt idx="8101">
                  <c:v>4.0000000000000002E-4</c:v>
                </c:pt>
                <c:pt idx="8102">
                  <c:v>4.0000000000000002E-4</c:v>
                </c:pt>
                <c:pt idx="8103">
                  <c:v>4.0000000000000002E-4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</c:v>
                </c:pt>
                <c:pt idx="8116">
                  <c:v>4.0000000000000002E-4</c:v>
                </c:pt>
                <c:pt idx="8117">
                  <c:v>4.0000000000000002E-4</c:v>
                </c:pt>
                <c:pt idx="8118">
                  <c:v>4.0000000000000002E-4</c:v>
                </c:pt>
                <c:pt idx="8119">
                  <c:v>4.0000000000000002E-4</c:v>
                </c:pt>
                <c:pt idx="8120">
                  <c:v>4.0000000000000002E-4</c:v>
                </c:pt>
                <c:pt idx="8121">
                  <c:v>4.0000000000000002E-4</c:v>
                </c:pt>
                <c:pt idx="8122">
                  <c:v>4.0000000000000002E-4</c:v>
                </c:pt>
                <c:pt idx="8123">
                  <c:v>4.0000000000000002E-4</c:v>
                </c:pt>
                <c:pt idx="8124">
                  <c:v>4.0000000000000002E-4</c:v>
                </c:pt>
                <c:pt idx="8125">
                  <c:v>4.0000000000000002E-4</c:v>
                </c:pt>
                <c:pt idx="8126">
                  <c:v>4.0000000000000002E-4</c:v>
                </c:pt>
                <c:pt idx="8127">
                  <c:v>4.0000000000000002E-4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</c:v>
                </c:pt>
                <c:pt idx="8135">
                  <c:v>0</c:v>
                </c:pt>
                <c:pt idx="8136">
                  <c:v>4.0000000000000002E-4</c:v>
                </c:pt>
                <c:pt idx="8137">
                  <c:v>4.0000000000000002E-4</c:v>
                </c:pt>
                <c:pt idx="8138">
                  <c:v>4.0000000000000002E-4</c:v>
                </c:pt>
                <c:pt idx="8139">
                  <c:v>4.0000000000000002E-4</c:v>
                </c:pt>
                <c:pt idx="8140">
                  <c:v>4.0000000000000002E-4</c:v>
                </c:pt>
                <c:pt idx="8141">
                  <c:v>4.0000000000000002E-4</c:v>
                </c:pt>
                <c:pt idx="8142">
                  <c:v>4.0000000000000002E-4</c:v>
                </c:pt>
                <c:pt idx="8143">
                  <c:v>4.0000000000000002E-4</c:v>
                </c:pt>
                <c:pt idx="8144">
                  <c:v>4.0000000000000002E-4</c:v>
                </c:pt>
                <c:pt idx="8145">
                  <c:v>4.0000000000000002E-4</c:v>
                </c:pt>
                <c:pt idx="8146">
                  <c:v>4.0000000000000002E-4</c:v>
                </c:pt>
                <c:pt idx="8147">
                  <c:v>4.0000000000000002E-4</c:v>
                </c:pt>
                <c:pt idx="8148">
                  <c:v>4.0000000000000002E-4</c:v>
                </c:pt>
                <c:pt idx="8149">
                  <c:v>4.0000000000000002E-4</c:v>
                </c:pt>
                <c:pt idx="8150">
                  <c:v>4.0000000000000002E-4</c:v>
                </c:pt>
                <c:pt idx="8151">
                  <c:v>4.0000000000000002E-4</c:v>
                </c:pt>
                <c:pt idx="8152">
                  <c:v>0</c:v>
                </c:pt>
                <c:pt idx="8153">
                  <c:v>0</c:v>
                </c:pt>
                <c:pt idx="8154">
                  <c:v>0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4.0000000000000002E-4</c:v>
                </c:pt>
                <c:pt idx="8161">
                  <c:v>4.0000000000000002E-4</c:v>
                </c:pt>
                <c:pt idx="8162">
                  <c:v>4.0000000000000002E-4</c:v>
                </c:pt>
                <c:pt idx="8163">
                  <c:v>4.0000000000000002E-4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4.0000000000000002E-4</c:v>
                </c:pt>
                <c:pt idx="8177">
                  <c:v>4.0000000000000002E-4</c:v>
                </c:pt>
                <c:pt idx="8178">
                  <c:v>4.0000000000000002E-4</c:v>
                </c:pt>
                <c:pt idx="8179">
                  <c:v>4.0000000000000002E-4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4.0000000000000002E-4</c:v>
                </c:pt>
                <c:pt idx="8185">
                  <c:v>4.0000000000000002E-4</c:v>
                </c:pt>
                <c:pt idx="8186">
                  <c:v>4.0000000000000002E-4</c:v>
                </c:pt>
                <c:pt idx="8187">
                  <c:v>4.0000000000000002E-4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4.0000000000000002E-4</c:v>
                </c:pt>
                <c:pt idx="8193">
                  <c:v>4.0000000000000002E-4</c:v>
                </c:pt>
                <c:pt idx="8194">
                  <c:v>4.0000000000000002E-4</c:v>
                </c:pt>
                <c:pt idx="8195">
                  <c:v>4.0000000000000002E-4</c:v>
                </c:pt>
                <c:pt idx="8196">
                  <c:v>4.0000000000000002E-4</c:v>
                </c:pt>
                <c:pt idx="8197">
                  <c:v>4.0000000000000002E-4</c:v>
                </c:pt>
                <c:pt idx="8198">
                  <c:v>4.0000000000000002E-4</c:v>
                </c:pt>
                <c:pt idx="8199">
                  <c:v>4.0000000000000002E-4</c:v>
                </c:pt>
                <c:pt idx="8200">
                  <c:v>4.0000000000000002E-4</c:v>
                </c:pt>
                <c:pt idx="8201">
                  <c:v>4.0000000000000002E-4</c:v>
                </c:pt>
                <c:pt idx="8202">
                  <c:v>4.0000000000000002E-4</c:v>
                </c:pt>
                <c:pt idx="8203">
                  <c:v>4.0000000000000002E-4</c:v>
                </c:pt>
                <c:pt idx="8204">
                  <c:v>0</c:v>
                </c:pt>
                <c:pt idx="8205">
                  <c:v>0</c:v>
                </c:pt>
                <c:pt idx="8206">
                  <c:v>0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</c:v>
                </c:pt>
                <c:pt idx="8211">
                  <c:v>0</c:v>
                </c:pt>
                <c:pt idx="8212">
                  <c:v>4.0000000000000002E-4</c:v>
                </c:pt>
                <c:pt idx="8213">
                  <c:v>4.0000000000000002E-4</c:v>
                </c:pt>
                <c:pt idx="8214">
                  <c:v>4.0000000000000002E-4</c:v>
                </c:pt>
                <c:pt idx="8215">
                  <c:v>4.0000000000000002E-4</c:v>
                </c:pt>
                <c:pt idx="8216">
                  <c:v>4.0000000000000002E-4</c:v>
                </c:pt>
                <c:pt idx="8217">
                  <c:v>4.0000000000000002E-4</c:v>
                </c:pt>
                <c:pt idx="8218">
                  <c:v>4.0000000000000002E-4</c:v>
                </c:pt>
                <c:pt idx="8219">
                  <c:v>4.0000000000000002E-4</c:v>
                </c:pt>
                <c:pt idx="8220">
                  <c:v>0</c:v>
                </c:pt>
                <c:pt idx="8221">
                  <c:v>0</c:v>
                </c:pt>
                <c:pt idx="8222">
                  <c:v>0</c:v>
                </c:pt>
                <c:pt idx="8223">
                  <c:v>0</c:v>
                </c:pt>
                <c:pt idx="8224">
                  <c:v>4.0000000000000002E-4</c:v>
                </c:pt>
                <c:pt idx="8225">
                  <c:v>4.0000000000000002E-4</c:v>
                </c:pt>
                <c:pt idx="8226">
                  <c:v>4.0000000000000002E-4</c:v>
                </c:pt>
                <c:pt idx="8227">
                  <c:v>4.0000000000000002E-4</c:v>
                </c:pt>
                <c:pt idx="8228">
                  <c:v>4.0000000000000002E-4</c:v>
                </c:pt>
                <c:pt idx="8229">
                  <c:v>4.0000000000000002E-4</c:v>
                </c:pt>
                <c:pt idx="8230">
                  <c:v>4.0000000000000002E-4</c:v>
                </c:pt>
                <c:pt idx="8231">
                  <c:v>4.0000000000000002E-4</c:v>
                </c:pt>
                <c:pt idx="8232">
                  <c:v>4.0000000000000002E-4</c:v>
                </c:pt>
                <c:pt idx="8233">
                  <c:v>4.0000000000000002E-4</c:v>
                </c:pt>
                <c:pt idx="8234">
                  <c:v>4.0000000000000002E-4</c:v>
                </c:pt>
                <c:pt idx="8235">
                  <c:v>4.0000000000000002E-4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4.0000000000000002E-4</c:v>
                </c:pt>
                <c:pt idx="8241">
                  <c:v>4.0000000000000002E-4</c:v>
                </c:pt>
                <c:pt idx="8242">
                  <c:v>4.0000000000000002E-4</c:v>
                </c:pt>
                <c:pt idx="8243">
                  <c:v>4.0000000000000002E-4</c:v>
                </c:pt>
                <c:pt idx="8244">
                  <c:v>4.0000000000000002E-4</c:v>
                </c:pt>
                <c:pt idx="8245">
                  <c:v>4.0000000000000002E-4</c:v>
                </c:pt>
                <c:pt idx="8246">
                  <c:v>4.0000000000000002E-4</c:v>
                </c:pt>
                <c:pt idx="8247">
                  <c:v>4.0000000000000002E-4</c:v>
                </c:pt>
                <c:pt idx="8248">
                  <c:v>4.0000000000000002E-4</c:v>
                </c:pt>
                <c:pt idx="8249">
                  <c:v>4.0000000000000002E-4</c:v>
                </c:pt>
                <c:pt idx="8250">
                  <c:v>4.0000000000000002E-4</c:v>
                </c:pt>
                <c:pt idx="8251">
                  <c:v>4.0000000000000002E-4</c:v>
                </c:pt>
                <c:pt idx="8252">
                  <c:v>4.0000000000000002E-4</c:v>
                </c:pt>
                <c:pt idx="8253">
                  <c:v>4.0000000000000002E-4</c:v>
                </c:pt>
                <c:pt idx="8254">
                  <c:v>4.0000000000000002E-4</c:v>
                </c:pt>
                <c:pt idx="8255">
                  <c:v>4.0000000000000002E-4</c:v>
                </c:pt>
                <c:pt idx="8256">
                  <c:v>4.0000000000000002E-4</c:v>
                </c:pt>
                <c:pt idx="8257">
                  <c:v>4.0000000000000002E-4</c:v>
                </c:pt>
                <c:pt idx="8258">
                  <c:v>4.0000000000000002E-4</c:v>
                </c:pt>
                <c:pt idx="8259">
                  <c:v>4.0000000000000002E-4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4.0000000000000002E-4</c:v>
                </c:pt>
                <c:pt idx="8265">
                  <c:v>4.0000000000000002E-4</c:v>
                </c:pt>
                <c:pt idx="8266">
                  <c:v>4.0000000000000002E-4</c:v>
                </c:pt>
                <c:pt idx="8267">
                  <c:v>4.0000000000000002E-4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0</c:v>
                </c:pt>
                <c:pt idx="8272">
                  <c:v>4.0000000000000002E-4</c:v>
                </c:pt>
                <c:pt idx="8273">
                  <c:v>4.0000000000000002E-4</c:v>
                </c:pt>
                <c:pt idx="8274">
                  <c:v>4.0000000000000002E-4</c:v>
                </c:pt>
                <c:pt idx="8275">
                  <c:v>4.0000000000000002E-4</c:v>
                </c:pt>
                <c:pt idx="8276">
                  <c:v>4.0000000000000002E-4</c:v>
                </c:pt>
                <c:pt idx="8277">
                  <c:v>4.0000000000000002E-4</c:v>
                </c:pt>
                <c:pt idx="8278">
                  <c:v>4.0000000000000002E-4</c:v>
                </c:pt>
                <c:pt idx="8279">
                  <c:v>4.0000000000000002E-4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4.0000000000000002E-4</c:v>
                </c:pt>
                <c:pt idx="8285">
                  <c:v>4.0000000000000002E-4</c:v>
                </c:pt>
                <c:pt idx="8286">
                  <c:v>4.0000000000000002E-4</c:v>
                </c:pt>
                <c:pt idx="8287">
                  <c:v>4.0000000000000002E-4</c:v>
                </c:pt>
                <c:pt idx="8288">
                  <c:v>4.0000000000000002E-4</c:v>
                </c:pt>
                <c:pt idx="8289">
                  <c:v>4.0000000000000002E-4</c:v>
                </c:pt>
                <c:pt idx="8290">
                  <c:v>4.0000000000000002E-4</c:v>
                </c:pt>
                <c:pt idx="8291">
                  <c:v>4.0000000000000002E-4</c:v>
                </c:pt>
                <c:pt idx="8292">
                  <c:v>4.0000000000000002E-4</c:v>
                </c:pt>
                <c:pt idx="8293">
                  <c:v>4.0000000000000002E-4</c:v>
                </c:pt>
                <c:pt idx="8294">
                  <c:v>4.0000000000000002E-4</c:v>
                </c:pt>
                <c:pt idx="8295">
                  <c:v>4.0000000000000002E-4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4.0000000000000002E-4</c:v>
                </c:pt>
                <c:pt idx="8301">
                  <c:v>4.0000000000000002E-4</c:v>
                </c:pt>
                <c:pt idx="8302">
                  <c:v>4.0000000000000002E-4</c:v>
                </c:pt>
                <c:pt idx="8303">
                  <c:v>4.0000000000000002E-4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</c:v>
                </c:pt>
                <c:pt idx="8309">
                  <c:v>0</c:v>
                </c:pt>
                <c:pt idx="8310">
                  <c:v>0</c:v>
                </c:pt>
                <c:pt idx="8311">
                  <c:v>0</c:v>
                </c:pt>
                <c:pt idx="8312">
                  <c:v>0</c:v>
                </c:pt>
                <c:pt idx="8313">
                  <c:v>0</c:v>
                </c:pt>
                <c:pt idx="8314">
                  <c:v>0</c:v>
                </c:pt>
                <c:pt idx="8315">
                  <c:v>0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0</c:v>
                </c:pt>
                <c:pt idx="8320">
                  <c:v>4.0000000000000002E-4</c:v>
                </c:pt>
                <c:pt idx="8321">
                  <c:v>4.0000000000000002E-4</c:v>
                </c:pt>
                <c:pt idx="8322">
                  <c:v>4.0000000000000002E-4</c:v>
                </c:pt>
                <c:pt idx="8323">
                  <c:v>4.0000000000000002E-4</c:v>
                </c:pt>
                <c:pt idx="8324">
                  <c:v>4.0000000000000002E-4</c:v>
                </c:pt>
                <c:pt idx="8325">
                  <c:v>4.0000000000000002E-4</c:v>
                </c:pt>
                <c:pt idx="8326">
                  <c:v>4.0000000000000002E-4</c:v>
                </c:pt>
                <c:pt idx="8327">
                  <c:v>4.0000000000000002E-4</c:v>
                </c:pt>
                <c:pt idx="8328">
                  <c:v>0</c:v>
                </c:pt>
                <c:pt idx="8329">
                  <c:v>0</c:v>
                </c:pt>
                <c:pt idx="8330">
                  <c:v>0</c:v>
                </c:pt>
                <c:pt idx="8331">
                  <c:v>0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4.0000000000000002E-4</c:v>
                </c:pt>
                <c:pt idx="8337">
                  <c:v>4.0000000000000002E-4</c:v>
                </c:pt>
                <c:pt idx="8338">
                  <c:v>4.0000000000000002E-4</c:v>
                </c:pt>
                <c:pt idx="8339">
                  <c:v>4.0000000000000002E-4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4.0000000000000002E-4</c:v>
                </c:pt>
                <c:pt idx="8349">
                  <c:v>4.0000000000000002E-4</c:v>
                </c:pt>
                <c:pt idx="8350">
                  <c:v>4.0000000000000002E-4</c:v>
                </c:pt>
                <c:pt idx="8351">
                  <c:v>4.0000000000000002E-4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4.0000000000000002E-4</c:v>
                </c:pt>
                <c:pt idx="8361">
                  <c:v>4.0000000000000002E-4</c:v>
                </c:pt>
                <c:pt idx="8362">
                  <c:v>4.0000000000000002E-4</c:v>
                </c:pt>
                <c:pt idx="8363">
                  <c:v>4.0000000000000002E-4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0</c:v>
                </c:pt>
                <c:pt idx="8378">
                  <c:v>0</c:v>
                </c:pt>
                <c:pt idx="8379">
                  <c:v>0</c:v>
                </c:pt>
                <c:pt idx="8380">
                  <c:v>4.0000000000000002E-4</c:v>
                </c:pt>
                <c:pt idx="8381">
                  <c:v>4.0000000000000002E-4</c:v>
                </c:pt>
                <c:pt idx="8382">
                  <c:v>4.0000000000000002E-4</c:v>
                </c:pt>
                <c:pt idx="8383">
                  <c:v>4.0000000000000002E-4</c:v>
                </c:pt>
                <c:pt idx="8384">
                  <c:v>4.0000000000000002E-4</c:v>
                </c:pt>
                <c:pt idx="8385">
                  <c:v>4.0000000000000002E-4</c:v>
                </c:pt>
                <c:pt idx="8386">
                  <c:v>4.0000000000000002E-4</c:v>
                </c:pt>
                <c:pt idx="8387">
                  <c:v>4.0000000000000002E-4</c:v>
                </c:pt>
                <c:pt idx="8388">
                  <c:v>4.0000000000000002E-4</c:v>
                </c:pt>
                <c:pt idx="8389">
                  <c:v>4.0000000000000002E-4</c:v>
                </c:pt>
                <c:pt idx="8390">
                  <c:v>4.0000000000000002E-4</c:v>
                </c:pt>
                <c:pt idx="8391">
                  <c:v>4.0000000000000002E-4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0</c:v>
                </c:pt>
                <c:pt idx="8396">
                  <c:v>0</c:v>
                </c:pt>
                <c:pt idx="8397">
                  <c:v>0</c:v>
                </c:pt>
                <c:pt idx="8398">
                  <c:v>0</c:v>
                </c:pt>
                <c:pt idx="8399">
                  <c:v>0</c:v>
                </c:pt>
                <c:pt idx="8400">
                  <c:v>4.0000000000000002E-4</c:v>
                </c:pt>
                <c:pt idx="8401">
                  <c:v>4.0000000000000002E-4</c:v>
                </c:pt>
                <c:pt idx="8402">
                  <c:v>4.0000000000000002E-4</c:v>
                </c:pt>
                <c:pt idx="8403">
                  <c:v>4.0000000000000002E-4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4.0000000000000002E-4</c:v>
                </c:pt>
                <c:pt idx="8409">
                  <c:v>4.0000000000000002E-4</c:v>
                </c:pt>
                <c:pt idx="8410">
                  <c:v>4.0000000000000002E-4</c:v>
                </c:pt>
                <c:pt idx="8411">
                  <c:v>4.0000000000000002E-4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4.0000000000000002E-4</c:v>
                </c:pt>
                <c:pt idx="8421">
                  <c:v>4.0000000000000002E-4</c:v>
                </c:pt>
                <c:pt idx="8422">
                  <c:v>4.0000000000000002E-4</c:v>
                </c:pt>
                <c:pt idx="8423">
                  <c:v>4.0000000000000002E-4</c:v>
                </c:pt>
                <c:pt idx="8424">
                  <c:v>4.0000000000000002E-4</c:v>
                </c:pt>
                <c:pt idx="8425">
                  <c:v>4.0000000000000002E-4</c:v>
                </c:pt>
                <c:pt idx="8426">
                  <c:v>4.0000000000000002E-4</c:v>
                </c:pt>
                <c:pt idx="8427">
                  <c:v>4.0000000000000002E-4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0</c:v>
                </c:pt>
                <c:pt idx="8432">
                  <c:v>4.0000000000000002E-4</c:v>
                </c:pt>
                <c:pt idx="8433">
                  <c:v>4.0000000000000002E-4</c:v>
                </c:pt>
                <c:pt idx="8434">
                  <c:v>4.0000000000000002E-4</c:v>
                </c:pt>
                <c:pt idx="8435">
                  <c:v>4.0000000000000002E-4</c:v>
                </c:pt>
                <c:pt idx="8436">
                  <c:v>4.0000000000000002E-4</c:v>
                </c:pt>
                <c:pt idx="8437">
                  <c:v>4.0000000000000002E-4</c:v>
                </c:pt>
                <c:pt idx="8438">
                  <c:v>4.0000000000000002E-4</c:v>
                </c:pt>
                <c:pt idx="8439">
                  <c:v>4.0000000000000002E-4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4.0000000000000002E-4</c:v>
                </c:pt>
                <c:pt idx="8445">
                  <c:v>4.0000000000000002E-4</c:v>
                </c:pt>
                <c:pt idx="8446">
                  <c:v>4.0000000000000002E-4</c:v>
                </c:pt>
                <c:pt idx="8447">
                  <c:v>4.0000000000000002E-4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4.0000000000000002E-4</c:v>
                </c:pt>
                <c:pt idx="8453">
                  <c:v>4.0000000000000002E-4</c:v>
                </c:pt>
                <c:pt idx="8454">
                  <c:v>4.0000000000000002E-4</c:v>
                </c:pt>
                <c:pt idx="8455">
                  <c:v>4.0000000000000002E-4</c:v>
                </c:pt>
                <c:pt idx="8456">
                  <c:v>4.0000000000000002E-4</c:v>
                </c:pt>
                <c:pt idx="8457">
                  <c:v>4.0000000000000002E-4</c:v>
                </c:pt>
                <c:pt idx="8458">
                  <c:v>4.0000000000000002E-4</c:v>
                </c:pt>
                <c:pt idx="8459">
                  <c:v>4.0000000000000002E-4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4.0000000000000002E-4</c:v>
                </c:pt>
                <c:pt idx="8469">
                  <c:v>4.0000000000000002E-4</c:v>
                </c:pt>
                <c:pt idx="8470">
                  <c:v>4.0000000000000002E-4</c:v>
                </c:pt>
                <c:pt idx="8471">
                  <c:v>4.0000000000000002E-4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</c:v>
                </c:pt>
                <c:pt idx="8483">
                  <c:v>0</c:v>
                </c:pt>
                <c:pt idx="8484">
                  <c:v>4.0000000000000002E-4</c:v>
                </c:pt>
                <c:pt idx="8485">
                  <c:v>4.0000000000000002E-4</c:v>
                </c:pt>
                <c:pt idx="8486">
                  <c:v>4.0000000000000002E-4</c:v>
                </c:pt>
                <c:pt idx="8487">
                  <c:v>4.0000000000000002E-4</c:v>
                </c:pt>
                <c:pt idx="8488">
                  <c:v>0</c:v>
                </c:pt>
                <c:pt idx="8489">
                  <c:v>0</c:v>
                </c:pt>
                <c:pt idx="8490">
                  <c:v>0</c:v>
                </c:pt>
                <c:pt idx="8491">
                  <c:v>0</c:v>
                </c:pt>
                <c:pt idx="8492">
                  <c:v>4.0000000000000002E-4</c:v>
                </c:pt>
                <c:pt idx="8493">
                  <c:v>4.0000000000000002E-4</c:v>
                </c:pt>
                <c:pt idx="8494">
                  <c:v>4.0000000000000002E-4</c:v>
                </c:pt>
                <c:pt idx="8495">
                  <c:v>4.0000000000000002E-4</c:v>
                </c:pt>
                <c:pt idx="8496">
                  <c:v>4.0000000000000002E-4</c:v>
                </c:pt>
                <c:pt idx="8497">
                  <c:v>4.0000000000000002E-4</c:v>
                </c:pt>
                <c:pt idx="8498">
                  <c:v>4.0000000000000002E-4</c:v>
                </c:pt>
                <c:pt idx="8499">
                  <c:v>4.0000000000000002E-4</c:v>
                </c:pt>
                <c:pt idx="8500">
                  <c:v>4.0000000000000002E-4</c:v>
                </c:pt>
                <c:pt idx="8501">
                  <c:v>4.0000000000000002E-4</c:v>
                </c:pt>
                <c:pt idx="8502">
                  <c:v>4.0000000000000002E-4</c:v>
                </c:pt>
                <c:pt idx="8503">
                  <c:v>4.0000000000000002E-4</c:v>
                </c:pt>
                <c:pt idx="8504">
                  <c:v>4.0000000000000002E-4</c:v>
                </c:pt>
                <c:pt idx="8505">
                  <c:v>4.0000000000000002E-4</c:v>
                </c:pt>
                <c:pt idx="8506">
                  <c:v>4.0000000000000002E-4</c:v>
                </c:pt>
                <c:pt idx="8507">
                  <c:v>4.0000000000000002E-4</c:v>
                </c:pt>
                <c:pt idx="8508">
                  <c:v>4.0000000000000002E-4</c:v>
                </c:pt>
                <c:pt idx="8509">
                  <c:v>4.0000000000000002E-4</c:v>
                </c:pt>
                <c:pt idx="8510">
                  <c:v>4.0000000000000002E-4</c:v>
                </c:pt>
                <c:pt idx="8511">
                  <c:v>4.0000000000000002E-4</c:v>
                </c:pt>
                <c:pt idx="8512">
                  <c:v>0</c:v>
                </c:pt>
                <c:pt idx="8513">
                  <c:v>0</c:v>
                </c:pt>
                <c:pt idx="8514">
                  <c:v>0</c:v>
                </c:pt>
                <c:pt idx="8515">
                  <c:v>0</c:v>
                </c:pt>
                <c:pt idx="8516">
                  <c:v>4.0000000000000002E-4</c:v>
                </c:pt>
                <c:pt idx="8517">
                  <c:v>4.0000000000000002E-4</c:v>
                </c:pt>
                <c:pt idx="8518">
                  <c:v>4.0000000000000002E-4</c:v>
                </c:pt>
                <c:pt idx="8519">
                  <c:v>4.0000000000000002E-4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4.0000000000000002E-4</c:v>
                </c:pt>
                <c:pt idx="8525">
                  <c:v>4.0000000000000002E-4</c:v>
                </c:pt>
                <c:pt idx="8526">
                  <c:v>4.0000000000000002E-4</c:v>
                </c:pt>
                <c:pt idx="8527">
                  <c:v>4.0000000000000002E-4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4.0000000000000002E-4</c:v>
                </c:pt>
                <c:pt idx="8533">
                  <c:v>4.0000000000000002E-4</c:v>
                </c:pt>
                <c:pt idx="8534">
                  <c:v>4.0000000000000002E-4</c:v>
                </c:pt>
                <c:pt idx="8535">
                  <c:v>4.0000000000000002E-4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4.0000000000000002E-4</c:v>
                </c:pt>
                <c:pt idx="8549">
                  <c:v>4.0000000000000002E-4</c:v>
                </c:pt>
                <c:pt idx="8550">
                  <c:v>4.0000000000000002E-4</c:v>
                </c:pt>
                <c:pt idx="8551">
                  <c:v>4.0000000000000002E-4</c:v>
                </c:pt>
                <c:pt idx="8552">
                  <c:v>0</c:v>
                </c:pt>
                <c:pt idx="8553">
                  <c:v>0</c:v>
                </c:pt>
                <c:pt idx="8554">
                  <c:v>0</c:v>
                </c:pt>
                <c:pt idx="8555">
                  <c:v>0</c:v>
                </c:pt>
                <c:pt idx="8556">
                  <c:v>4.0000000000000002E-4</c:v>
                </c:pt>
                <c:pt idx="8557">
                  <c:v>4.0000000000000002E-4</c:v>
                </c:pt>
                <c:pt idx="8558">
                  <c:v>4.0000000000000002E-4</c:v>
                </c:pt>
                <c:pt idx="8559">
                  <c:v>4.0000000000000002E-4</c:v>
                </c:pt>
                <c:pt idx="8560">
                  <c:v>0</c:v>
                </c:pt>
                <c:pt idx="8561">
                  <c:v>0</c:v>
                </c:pt>
                <c:pt idx="8562">
                  <c:v>0</c:v>
                </c:pt>
                <c:pt idx="8563">
                  <c:v>0</c:v>
                </c:pt>
                <c:pt idx="8564">
                  <c:v>4.0000000000000002E-4</c:v>
                </c:pt>
                <c:pt idx="8565">
                  <c:v>4.0000000000000002E-4</c:v>
                </c:pt>
                <c:pt idx="8566">
                  <c:v>4.0000000000000002E-4</c:v>
                </c:pt>
                <c:pt idx="8567">
                  <c:v>4.0000000000000002E-4</c:v>
                </c:pt>
                <c:pt idx="8568">
                  <c:v>4.0000000000000002E-4</c:v>
                </c:pt>
                <c:pt idx="8569">
                  <c:v>4.0000000000000002E-4</c:v>
                </c:pt>
                <c:pt idx="8570">
                  <c:v>4.0000000000000002E-4</c:v>
                </c:pt>
                <c:pt idx="8571">
                  <c:v>4.0000000000000002E-4</c:v>
                </c:pt>
                <c:pt idx="8572">
                  <c:v>4.0000000000000002E-4</c:v>
                </c:pt>
                <c:pt idx="8573">
                  <c:v>4.0000000000000002E-4</c:v>
                </c:pt>
                <c:pt idx="8574">
                  <c:v>4.0000000000000002E-4</c:v>
                </c:pt>
                <c:pt idx="8575">
                  <c:v>4.0000000000000002E-4</c:v>
                </c:pt>
                <c:pt idx="8576">
                  <c:v>0</c:v>
                </c:pt>
                <c:pt idx="8577">
                  <c:v>0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4.0000000000000002E-4</c:v>
                </c:pt>
                <c:pt idx="8605">
                  <c:v>4.0000000000000002E-4</c:v>
                </c:pt>
                <c:pt idx="8606">
                  <c:v>4.0000000000000002E-4</c:v>
                </c:pt>
                <c:pt idx="8607">
                  <c:v>4.0000000000000002E-4</c:v>
                </c:pt>
                <c:pt idx="8608">
                  <c:v>4.0000000000000002E-4</c:v>
                </c:pt>
                <c:pt idx="8609">
                  <c:v>4.0000000000000002E-4</c:v>
                </c:pt>
                <c:pt idx="8610">
                  <c:v>4.0000000000000002E-4</c:v>
                </c:pt>
                <c:pt idx="8611">
                  <c:v>4.0000000000000002E-4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4.0000000000000002E-4</c:v>
                </c:pt>
                <c:pt idx="8625">
                  <c:v>4.0000000000000002E-4</c:v>
                </c:pt>
                <c:pt idx="8626">
                  <c:v>4.0000000000000002E-4</c:v>
                </c:pt>
                <c:pt idx="8627">
                  <c:v>4.0000000000000002E-4</c:v>
                </c:pt>
                <c:pt idx="8628">
                  <c:v>4.0000000000000002E-4</c:v>
                </c:pt>
                <c:pt idx="8629">
                  <c:v>4.0000000000000002E-4</c:v>
                </c:pt>
                <c:pt idx="8630">
                  <c:v>4.0000000000000002E-4</c:v>
                </c:pt>
                <c:pt idx="8631">
                  <c:v>4.0000000000000002E-4</c:v>
                </c:pt>
                <c:pt idx="8632">
                  <c:v>4.0000000000000002E-4</c:v>
                </c:pt>
                <c:pt idx="8633">
                  <c:v>4.0000000000000002E-4</c:v>
                </c:pt>
                <c:pt idx="8634">
                  <c:v>4.0000000000000002E-4</c:v>
                </c:pt>
                <c:pt idx="8635">
                  <c:v>4.0000000000000002E-4</c:v>
                </c:pt>
                <c:pt idx="8636">
                  <c:v>4.0000000000000002E-4</c:v>
                </c:pt>
                <c:pt idx="8637">
                  <c:v>4.0000000000000002E-4</c:v>
                </c:pt>
                <c:pt idx="8638">
                  <c:v>4.0000000000000002E-4</c:v>
                </c:pt>
                <c:pt idx="8639">
                  <c:v>4.0000000000000002E-4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4.0000000000000002E-4</c:v>
                </c:pt>
                <c:pt idx="8653">
                  <c:v>4.0000000000000002E-4</c:v>
                </c:pt>
                <c:pt idx="8654">
                  <c:v>4.0000000000000002E-4</c:v>
                </c:pt>
                <c:pt idx="8655">
                  <c:v>4.0000000000000002E-4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4.0000000000000002E-4</c:v>
                </c:pt>
                <c:pt idx="8665">
                  <c:v>4.0000000000000002E-4</c:v>
                </c:pt>
                <c:pt idx="8666">
                  <c:v>4.0000000000000002E-4</c:v>
                </c:pt>
                <c:pt idx="8667">
                  <c:v>4.0000000000000002E-4</c:v>
                </c:pt>
                <c:pt idx="8668">
                  <c:v>4.0000000000000002E-4</c:v>
                </c:pt>
                <c:pt idx="8669">
                  <c:v>4.0000000000000002E-4</c:v>
                </c:pt>
                <c:pt idx="8670">
                  <c:v>4.0000000000000002E-4</c:v>
                </c:pt>
                <c:pt idx="8671">
                  <c:v>4.0000000000000002E-4</c:v>
                </c:pt>
                <c:pt idx="8672">
                  <c:v>0</c:v>
                </c:pt>
                <c:pt idx="8673">
                  <c:v>0</c:v>
                </c:pt>
                <c:pt idx="8674">
                  <c:v>0</c:v>
                </c:pt>
                <c:pt idx="8675">
                  <c:v>0</c:v>
                </c:pt>
                <c:pt idx="8676">
                  <c:v>4.0000000000000002E-4</c:v>
                </c:pt>
                <c:pt idx="8677">
                  <c:v>4.0000000000000002E-4</c:v>
                </c:pt>
                <c:pt idx="8678">
                  <c:v>4.0000000000000002E-4</c:v>
                </c:pt>
                <c:pt idx="8679">
                  <c:v>4.0000000000000002E-4</c:v>
                </c:pt>
                <c:pt idx="8680">
                  <c:v>4.0000000000000002E-4</c:v>
                </c:pt>
                <c:pt idx="8681">
                  <c:v>4.0000000000000002E-4</c:v>
                </c:pt>
                <c:pt idx="8682">
                  <c:v>4.0000000000000002E-4</c:v>
                </c:pt>
                <c:pt idx="8683">
                  <c:v>4.0000000000000002E-4</c:v>
                </c:pt>
                <c:pt idx="8684">
                  <c:v>4.0000000000000002E-4</c:v>
                </c:pt>
                <c:pt idx="8685">
                  <c:v>4.0000000000000002E-4</c:v>
                </c:pt>
                <c:pt idx="8686">
                  <c:v>4.0000000000000002E-4</c:v>
                </c:pt>
                <c:pt idx="8687">
                  <c:v>4.0000000000000002E-4</c:v>
                </c:pt>
                <c:pt idx="8688">
                  <c:v>0</c:v>
                </c:pt>
                <c:pt idx="8689">
                  <c:v>0</c:v>
                </c:pt>
                <c:pt idx="8690">
                  <c:v>0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4.0000000000000002E-4</c:v>
                </c:pt>
                <c:pt idx="8697">
                  <c:v>4.0000000000000002E-4</c:v>
                </c:pt>
                <c:pt idx="8698">
                  <c:v>4.0000000000000002E-4</c:v>
                </c:pt>
                <c:pt idx="8699">
                  <c:v>4.0000000000000002E-4</c:v>
                </c:pt>
                <c:pt idx="8700">
                  <c:v>0</c:v>
                </c:pt>
                <c:pt idx="8701">
                  <c:v>0</c:v>
                </c:pt>
                <c:pt idx="8702">
                  <c:v>0</c:v>
                </c:pt>
                <c:pt idx="8703">
                  <c:v>0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4.0000000000000002E-4</c:v>
                </c:pt>
                <c:pt idx="8713">
                  <c:v>4.0000000000000002E-4</c:v>
                </c:pt>
                <c:pt idx="8714">
                  <c:v>4.0000000000000002E-4</c:v>
                </c:pt>
                <c:pt idx="8715">
                  <c:v>4.0000000000000002E-4</c:v>
                </c:pt>
                <c:pt idx="8716">
                  <c:v>4.0000000000000002E-4</c:v>
                </c:pt>
                <c:pt idx="8717">
                  <c:v>4.0000000000000002E-4</c:v>
                </c:pt>
                <c:pt idx="8718">
                  <c:v>4.0000000000000002E-4</c:v>
                </c:pt>
                <c:pt idx="8719">
                  <c:v>4.0000000000000002E-4</c:v>
                </c:pt>
                <c:pt idx="8720">
                  <c:v>4.0000000000000002E-4</c:v>
                </c:pt>
                <c:pt idx="8721">
                  <c:v>4.0000000000000002E-4</c:v>
                </c:pt>
                <c:pt idx="8722">
                  <c:v>4.0000000000000002E-4</c:v>
                </c:pt>
                <c:pt idx="8723">
                  <c:v>4.0000000000000002E-4</c:v>
                </c:pt>
                <c:pt idx="8724">
                  <c:v>4.0000000000000002E-4</c:v>
                </c:pt>
                <c:pt idx="8725">
                  <c:v>4.0000000000000002E-4</c:v>
                </c:pt>
                <c:pt idx="8726">
                  <c:v>4.0000000000000002E-4</c:v>
                </c:pt>
                <c:pt idx="8727">
                  <c:v>4.0000000000000002E-4</c:v>
                </c:pt>
                <c:pt idx="8728">
                  <c:v>4.0000000000000002E-4</c:v>
                </c:pt>
                <c:pt idx="8729">
                  <c:v>4.0000000000000002E-4</c:v>
                </c:pt>
                <c:pt idx="8730">
                  <c:v>4.0000000000000002E-4</c:v>
                </c:pt>
                <c:pt idx="8731">
                  <c:v>4.0000000000000002E-4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0</c:v>
                </c:pt>
                <c:pt idx="8752">
                  <c:v>4.0000000000000002E-4</c:v>
                </c:pt>
                <c:pt idx="8753">
                  <c:v>4.0000000000000002E-4</c:v>
                </c:pt>
                <c:pt idx="8754">
                  <c:v>4.0000000000000002E-4</c:v>
                </c:pt>
                <c:pt idx="8755">
                  <c:v>4.0000000000000002E-4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0</c:v>
                </c:pt>
                <c:pt idx="8764">
                  <c:v>4.0000000000000002E-4</c:v>
                </c:pt>
                <c:pt idx="8765">
                  <c:v>4.0000000000000002E-4</c:v>
                </c:pt>
                <c:pt idx="8766">
                  <c:v>4.0000000000000002E-4</c:v>
                </c:pt>
                <c:pt idx="8767">
                  <c:v>4.0000000000000002E-4</c:v>
                </c:pt>
                <c:pt idx="8768">
                  <c:v>4.0000000000000002E-4</c:v>
                </c:pt>
                <c:pt idx="8769">
                  <c:v>4.0000000000000002E-4</c:v>
                </c:pt>
                <c:pt idx="8770">
                  <c:v>4.0000000000000002E-4</c:v>
                </c:pt>
                <c:pt idx="8771">
                  <c:v>4.0000000000000002E-4</c:v>
                </c:pt>
                <c:pt idx="8772">
                  <c:v>0</c:v>
                </c:pt>
                <c:pt idx="8773">
                  <c:v>0</c:v>
                </c:pt>
                <c:pt idx="8774">
                  <c:v>0</c:v>
                </c:pt>
                <c:pt idx="8775">
                  <c:v>0</c:v>
                </c:pt>
                <c:pt idx="8776">
                  <c:v>0</c:v>
                </c:pt>
                <c:pt idx="8777">
                  <c:v>0</c:v>
                </c:pt>
                <c:pt idx="8778">
                  <c:v>0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4.0000000000000002E-4</c:v>
                </c:pt>
                <c:pt idx="8785">
                  <c:v>4.0000000000000002E-4</c:v>
                </c:pt>
                <c:pt idx="8786">
                  <c:v>4.0000000000000002E-4</c:v>
                </c:pt>
                <c:pt idx="8787">
                  <c:v>4.0000000000000002E-4</c:v>
                </c:pt>
                <c:pt idx="8788">
                  <c:v>0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0</c:v>
                </c:pt>
                <c:pt idx="8796">
                  <c:v>0</c:v>
                </c:pt>
                <c:pt idx="8797">
                  <c:v>0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</c:v>
                </c:pt>
                <c:pt idx="8802">
                  <c:v>0</c:v>
                </c:pt>
                <c:pt idx="8803">
                  <c:v>0</c:v>
                </c:pt>
                <c:pt idx="8804">
                  <c:v>4.0000000000000002E-4</c:v>
                </c:pt>
                <c:pt idx="8805">
                  <c:v>4.0000000000000002E-4</c:v>
                </c:pt>
                <c:pt idx="8806">
                  <c:v>4.0000000000000002E-4</c:v>
                </c:pt>
                <c:pt idx="8807">
                  <c:v>4.0000000000000002E-4</c:v>
                </c:pt>
                <c:pt idx="8808">
                  <c:v>4.0000000000000002E-4</c:v>
                </c:pt>
                <c:pt idx="8809">
                  <c:v>4.0000000000000002E-4</c:v>
                </c:pt>
                <c:pt idx="8810">
                  <c:v>4.0000000000000002E-4</c:v>
                </c:pt>
                <c:pt idx="8811">
                  <c:v>4.0000000000000002E-4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0</c:v>
                </c:pt>
                <c:pt idx="8816">
                  <c:v>4.0000000000000002E-4</c:v>
                </c:pt>
                <c:pt idx="8817">
                  <c:v>4.0000000000000002E-4</c:v>
                </c:pt>
                <c:pt idx="8818">
                  <c:v>4.0000000000000002E-4</c:v>
                </c:pt>
                <c:pt idx="8819">
                  <c:v>4.0000000000000002E-4</c:v>
                </c:pt>
                <c:pt idx="8820">
                  <c:v>4.0000000000000002E-4</c:v>
                </c:pt>
                <c:pt idx="8821">
                  <c:v>4.0000000000000002E-4</c:v>
                </c:pt>
                <c:pt idx="8822">
                  <c:v>4.0000000000000002E-4</c:v>
                </c:pt>
                <c:pt idx="8823">
                  <c:v>4.0000000000000002E-4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4.0000000000000002E-4</c:v>
                </c:pt>
                <c:pt idx="8829">
                  <c:v>4.0000000000000002E-4</c:v>
                </c:pt>
                <c:pt idx="8830">
                  <c:v>4.0000000000000002E-4</c:v>
                </c:pt>
                <c:pt idx="8831">
                  <c:v>4.0000000000000002E-4</c:v>
                </c:pt>
                <c:pt idx="8832">
                  <c:v>4.0000000000000002E-4</c:v>
                </c:pt>
                <c:pt idx="8833">
                  <c:v>4.0000000000000002E-4</c:v>
                </c:pt>
                <c:pt idx="8834">
                  <c:v>4.0000000000000002E-4</c:v>
                </c:pt>
                <c:pt idx="8835">
                  <c:v>4.0000000000000002E-4</c:v>
                </c:pt>
                <c:pt idx="8836">
                  <c:v>4.0000000000000002E-4</c:v>
                </c:pt>
                <c:pt idx="8837">
                  <c:v>4.0000000000000002E-4</c:v>
                </c:pt>
                <c:pt idx="8838">
                  <c:v>4.0000000000000002E-4</c:v>
                </c:pt>
                <c:pt idx="8839">
                  <c:v>4.0000000000000002E-4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4.0000000000000002E-4</c:v>
                </c:pt>
                <c:pt idx="8849">
                  <c:v>4.0000000000000002E-4</c:v>
                </c:pt>
                <c:pt idx="8850">
                  <c:v>4.0000000000000002E-4</c:v>
                </c:pt>
                <c:pt idx="8851">
                  <c:v>4.0000000000000002E-4</c:v>
                </c:pt>
                <c:pt idx="8852">
                  <c:v>0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4.0000000000000002E-4</c:v>
                </c:pt>
                <c:pt idx="8857">
                  <c:v>4.0000000000000002E-4</c:v>
                </c:pt>
                <c:pt idx="8858">
                  <c:v>4.0000000000000002E-4</c:v>
                </c:pt>
                <c:pt idx="8859">
                  <c:v>4.0000000000000002E-4</c:v>
                </c:pt>
                <c:pt idx="8860">
                  <c:v>4.0000000000000002E-4</c:v>
                </c:pt>
                <c:pt idx="8861">
                  <c:v>4.0000000000000002E-4</c:v>
                </c:pt>
                <c:pt idx="8862">
                  <c:v>4.0000000000000002E-4</c:v>
                </c:pt>
                <c:pt idx="8863">
                  <c:v>4.0000000000000002E-4</c:v>
                </c:pt>
                <c:pt idx="8864">
                  <c:v>4.0000000000000002E-4</c:v>
                </c:pt>
                <c:pt idx="8865">
                  <c:v>4.0000000000000002E-4</c:v>
                </c:pt>
                <c:pt idx="8866">
                  <c:v>4.0000000000000002E-4</c:v>
                </c:pt>
                <c:pt idx="8867">
                  <c:v>4.0000000000000002E-4</c:v>
                </c:pt>
                <c:pt idx="8868">
                  <c:v>4.0000000000000002E-4</c:v>
                </c:pt>
                <c:pt idx="8869">
                  <c:v>4.0000000000000002E-4</c:v>
                </c:pt>
                <c:pt idx="8870">
                  <c:v>4.0000000000000002E-4</c:v>
                </c:pt>
                <c:pt idx="8871">
                  <c:v>4.0000000000000002E-4</c:v>
                </c:pt>
                <c:pt idx="8872">
                  <c:v>4.0000000000000002E-4</c:v>
                </c:pt>
                <c:pt idx="8873">
                  <c:v>4.0000000000000002E-4</c:v>
                </c:pt>
                <c:pt idx="8874">
                  <c:v>4.0000000000000002E-4</c:v>
                </c:pt>
                <c:pt idx="8875">
                  <c:v>4.0000000000000002E-4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</c:v>
                </c:pt>
                <c:pt idx="8880">
                  <c:v>4.0000000000000002E-4</c:v>
                </c:pt>
                <c:pt idx="8881">
                  <c:v>4.0000000000000002E-4</c:v>
                </c:pt>
                <c:pt idx="8882">
                  <c:v>4.0000000000000002E-4</c:v>
                </c:pt>
                <c:pt idx="8883">
                  <c:v>4.0000000000000002E-4</c:v>
                </c:pt>
                <c:pt idx="8884">
                  <c:v>4.0000000000000002E-4</c:v>
                </c:pt>
                <c:pt idx="8885">
                  <c:v>4.0000000000000002E-4</c:v>
                </c:pt>
                <c:pt idx="8886">
                  <c:v>4.0000000000000002E-4</c:v>
                </c:pt>
                <c:pt idx="8887">
                  <c:v>4.0000000000000002E-4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4.0000000000000002E-4</c:v>
                </c:pt>
                <c:pt idx="8893">
                  <c:v>4.0000000000000002E-4</c:v>
                </c:pt>
                <c:pt idx="8894">
                  <c:v>4.0000000000000002E-4</c:v>
                </c:pt>
                <c:pt idx="8895">
                  <c:v>4.0000000000000002E-4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4.0000000000000002E-4</c:v>
                </c:pt>
                <c:pt idx="8905">
                  <c:v>4.0000000000000002E-4</c:v>
                </c:pt>
                <c:pt idx="8906">
                  <c:v>4.0000000000000002E-4</c:v>
                </c:pt>
                <c:pt idx="8907">
                  <c:v>4.0000000000000002E-4</c:v>
                </c:pt>
                <c:pt idx="8908">
                  <c:v>0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</c:v>
                </c:pt>
                <c:pt idx="8918">
                  <c:v>0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4.0000000000000002E-4</c:v>
                </c:pt>
                <c:pt idx="8929">
                  <c:v>4.0000000000000002E-4</c:v>
                </c:pt>
                <c:pt idx="8930">
                  <c:v>4.0000000000000002E-4</c:v>
                </c:pt>
                <c:pt idx="8931">
                  <c:v>4.0000000000000002E-4</c:v>
                </c:pt>
                <c:pt idx="8932">
                  <c:v>4.0000000000000002E-4</c:v>
                </c:pt>
                <c:pt idx="8933">
                  <c:v>4.0000000000000002E-4</c:v>
                </c:pt>
                <c:pt idx="8934">
                  <c:v>4.0000000000000002E-4</c:v>
                </c:pt>
                <c:pt idx="8935">
                  <c:v>4.0000000000000002E-4</c:v>
                </c:pt>
                <c:pt idx="8936">
                  <c:v>0</c:v>
                </c:pt>
                <c:pt idx="8937">
                  <c:v>0</c:v>
                </c:pt>
                <c:pt idx="8938">
                  <c:v>0</c:v>
                </c:pt>
                <c:pt idx="8939">
                  <c:v>0</c:v>
                </c:pt>
                <c:pt idx="8940">
                  <c:v>0</c:v>
                </c:pt>
                <c:pt idx="8941">
                  <c:v>0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4.0000000000000002E-4</c:v>
                </c:pt>
                <c:pt idx="8969">
                  <c:v>4.0000000000000002E-4</c:v>
                </c:pt>
                <c:pt idx="8970">
                  <c:v>4.0000000000000002E-4</c:v>
                </c:pt>
                <c:pt idx="8971">
                  <c:v>4.0000000000000002E-4</c:v>
                </c:pt>
                <c:pt idx="8972">
                  <c:v>4.0000000000000002E-4</c:v>
                </c:pt>
                <c:pt idx="8973">
                  <c:v>4.0000000000000002E-4</c:v>
                </c:pt>
                <c:pt idx="8974">
                  <c:v>4.0000000000000002E-4</c:v>
                </c:pt>
                <c:pt idx="8975">
                  <c:v>4.0000000000000002E-4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</c:v>
                </c:pt>
                <c:pt idx="8980">
                  <c:v>0</c:v>
                </c:pt>
                <c:pt idx="8981">
                  <c:v>0</c:v>
                </c:pt>
                <c:pt idx="8982">
                  <c:v>0</c:v>
                </c:pt>
                <c:pt idx="8983">
                  <c:v>0</c:v>
                </c:pt>
                <c:pt idx="8984">
                  <c:v>4.0000000000000002E-4</c:v>
                </c:pt>
                <c:pt idx="8985">
                  <c:v>4.0000000000000002E-4</c:v>
                </c:pt>
                <c:pt idx="8986">
                  <c:v>4.0000000000000002E-4</c:v>
                </c:pt>
                <c:pt idx="8987">
                  <c:v>4.0000000000000002E-4</c:v>
                </c:pt>
                <c:pt idx="8988">
                  <c:v>0</c:v>
                </c:pt>
                <c:pt idx="8989">
                  <c:v>0</c:v>
                </c:pt>
                <c:pt idx="8990">
                  <c:v>0</c:v>
                </c:pt>
                <c:pt idx="8991">
                  <c:v>0</c:v>
                </c:pt>
                <c:pt idx="8992">
                  <c:v>2E-3</c:v>
                </c:pt>
                <c:pt idx="8993">
                  <c:v>3.5999999999999999E-3</c:v>
                </c:pt>
                <c:pt idx="8994">
                  <c:v>5.5999999999999999E-3</c:v>
                </c:pt>
                <c:pt idx="8995">
                  <c:v>6.0000000000000001E-3</c:v>
                </c:pt>
                <c:pt idx="8996">
                  <c:v>6.0000000000000001E-3</c:v>
                </c:pt>
                <c:pt idx="8997">
                  <c:v>5.5999999999999999E-3</c:v>
                </c:pt>
                <c:pt idx="8998">
                  <c:v>5.5999999999999999E-3</c:v>
                </c:pt>
                <c:pt idx="8999">
                  <c:v>6.8000000000000005E-3</c:v>
                </c:pt>
                <c:pt idx="9000">
                  <c:v>8.0000000000000002E-3</c:v>
                </c:pt>
                <c:pt idx="9001">
                  <c:v>8.0000000000000002E-3</c:v>
                </c:pt>
                <c:pt idx="9002">
                  <c:v>8.0000000000000002E-3</c:v>
                </c:pt>
                <c:pt idx="9003">
                  <c:v>8.0000000000000002E-3</c:v>
                </c:pt>
                <c:pt idx="9004">
                  <c:v>8.4000000000000012E-3</c:v>
                </c:pt>
                <c:pt idx="9005">
                  <c:v>8.4000000000000012E-3</c:v>
                </c:pt>
                <c:pt idx="9006">
                  <c:v>8.4000000000000012E-3</c:v>
                </c:pt>
                <c:pt idx="9007">
                  <c:v>1.1600000000000001E-2</c:v>
                </c:pt>
                <c:pt idx="9008">
                  <c:v>1.2800000000000001E-2</c:v>
                </c:pt>
                <c:pt idx="9009">
                  <c:v>1.6400000000000001E-2</c:v>
                </c:pt>
                <c:pt idx="9010">
                  <c:v>1.7599999999999998E-2</c:v>
                </c:pt>
                <c:pt idx="9011">
                  <c:v>1.7999999999999999E-2</c:v>
                </c:pt>
                <c:pt idx="9012">
                  <c:v>1.5599999999999999E-2</c:v>
                </c:pt>
                <c:pt idx="9013">
                  <c:v>1.1600000000000001E-2</c:v>
                </c:pt>
                <c:pt idx="9014">
                  <c:v>1.3600000000000001E-2</c:v>
                </c:pt>
                <c:pt idx="9015">
                  <c:v>1.6E-2</c:v>
                </c:pt>
                <c:pt idx="9016">
                  <c:v>1.6800000000000002E-2</c:v>
                </c:pt>
                <c:pt idx="9017">
                  <c:v>1.7599999999999998E-2</c:v>
                </c:pt>
                <c:pt idx="9018">
                  <c:v>1.84E-2</c:v>
                </c:pt>
                <c:pt idx="9019">
                  <c:v>1.84E-2</c:v>
                </c:pt>
                <c:pt idx="9020">
                  <c:v>1.7999999999999999E-2</c:v>
                </c:pt>
                <c:pt idx="9021">
                  <c:v>1.2800000000000001E-2</c:v>
                </c:pt>
                <c:pt idx="9022">
                  <c:v>1.04E-2</c:v>
                </c:pt>
                <c:pt idx="9023">
                  <c:v>9.1999999999999998E-3</c:v>
                </c:pt>
                <c:pt idx="9024">
                  <c:v>9.1999999999999998E-3</c:v>
                </c:pt>
                <c:pt idx="9025">
                  <c:v>9.1999999999999998E-3</c:v>
                </c:pt>
                <c:pt idx="9026">
                  <c:v>9.1999999999999998E-3</c:v>
                </c:pt>
                <c:pt idx="9027">
                  <c:v>8.4000000000000012E-3</c:v>
                </c:pt>
                <c:pt idx="9028">
                  <c:v>8.0000000000000002E-3</c:v>
                </c:pt>
                <c:pt idx="9029">
                  <c:v>8.0000000000000002E-3</c:v>
                </c:pt>
                <c:pt idx="9030">
                  <c:v>8.0000000000000002E-3</c:v>
                </c:pt>
                <c:pt idx="9031">
                  <c:v>8.0000000000000002E-3</c:v>
                </c:pt>
                <c:pt idx="9032">
                  <c:v>8.4000000000000012E-3</c:v>
                </c:pt>
                <c:pt idx="9033">
                  <c:v>8.0000000000000002E-3</c:v>
                </c:pt>
                <c:pt idx="9034">
                  <c:v>8.4000000000000012E-3</c:v>
                </c:pt>
                <c:pt idx="9035">
                  <c:v>8.0000000000000002E-3</c:v>
                </c:pt>
                <c:pt idx="9036">
                  <c:v>8.4000000000000012E-3</c:v>
                </c:pt>
                <c:pt idx="9037">
                  <c:v>8.0000000000000002E-3</c:v>
                </c:pt>
                <c:pt idx="9038">
                  <c:v>8.0000000000000002E-3</c:v>
                </c:pt>
                <c:pt idx="9039">
                  <c:v>8.0000000000000002E-3</c:v>
                </c:pt>
                <c:pt idx="9040">
                  <c:v>7.6E-3</c:v>
                </c:pt>
                <c:pt idx="9041">
                  <c:v>7.6E-3</c:v>
                </c:pt>
                <c:pt idx="9042">
                  <c:v>7.6E-3</c:v>
                </c:pt>
                <c:pt idx="9043">
                  <c:v>8.4000000000000012E-3</c:v>
                </c:pt>
                <c:pt idx="9044">
                  <c:v>8.7999999999999988E-3</c:v>
                </c:pt>
                <c:pt idx="9045">
                  <c:v>8.7999999999999988E-3</c:v>
                </c:pt>
                <c:pt idx="9046">
                  <c:v>8.7999999999999988E-3</c:v>
                </c:pt>
                <c:pt idx="9047">
                  <c:v>8.7999999999999988E-3</c:v>
                </c:pt>
                <c:pt idx="9048">
                  <c:v>8.4000000000000012E-3</c:v>
                </c:pt>
                <c:pt idx="9049">
                  <c:v>7.1999999999999998E-3</c:v>
                </c:pt>
                <c:pt idx="9050">
                  <c:v>5.5999999999999999E-3</c:v>
                </c:pt>
                <c:pt idx="9051">
                  <c:v>5.1999999999999998E-3</c:v>
                </c:pt>
                <c:pt idx="9052">
                  <c:v>6.0000000000000001E-3</c:v>
                </c:pt>
                <c:pt idx="9053">
                  <c:v>2.8E-3</c:v>
                </c:pt>
                <c:pt idx="9054">
                  <c:v>1.6000000000000001E-3</c:v>
                </c:pt>
                <c:pt idx="9055">
                  <c:v>8.0000000000000004E-4</c:v>
                </c:pt>
                <c:pt idx="9056">
                  <c:v>1.2000000000000001E-3</c:v>
                </c:pt>
                <c:pt idx="9057">
                  <c:v>4.0000000000000002E-4</c:v>
                </c:pt>
                <c:pt idx="9058">
                  <c:v>4.0000000000000002E-4</c:v>
                </c:pt>
                <c:pt idx="9059">
                  <c:v>4.0000000000000002E-4</c:v>
                </c:pt>
                <c:pt idx="9060">
                  <c:v>0</c:v>
                </c:pt>
                <c:pt idx="9061">
                  <c:v>0</c:v>
                </c:pt>
                <c:pt idx="9062">
                  <c:v>0</c:v>
                </c:pt>
                <c:pt idx="9063">
                  <c:v>0</c:v>
                </c:pt>
                <c:pt idx="9064">
                  <c:v>4.0000000000000002E-4</c:v>
                </c:pt>
                <c:pt idx="9065">
                  <c:v>4.0000000000000002E-4</c:v>
                </c:pt>
                <c:pt idx="9066">
                  <c:v>4.0000000000000002E-4</c:v>
                </c:pt>
                <c:pt idx="9067">
                  <c:v>4.0000000000000002E-4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4.0000000000000002E-4</c:v>
                </c:pt>
                <c:pt idx="9077">
                  <c:v>4.0000000000000002E-4</c:v>
                </c:pt>
                <c:pt idx="9078">
                  <c:v>4.0000000000000002E-4</c:v>
                </c:pt>
                <c:pt idx="9079">
                  <c:v>4.0000000000000002E-4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4.0000000000000002E-4</c:v>
                </c:pt>
                <c:pt idx="9085">
                  <c:v>4.0000000000000002E-4</c:v>
                </c:pt>
                <c:pt idx="9086">
                  <c:v>4.0000000000000002E-4</c:v>
                </c:pt>
                <c:pt idx="9087">
                  <c:v>4.0000000000000002E-4</c:v>
                </c:pt>
                <c:pt idx="9088">
                  <c:v>4.0000000000000002E-4</c:v>
                </c:pt>
                <c:pt idx="9089">
                  <c:v>4.0000000000000002E-4</c:v>
                </c:pt>
                <c:pt idx="9090">
                  <c:v>4.0000000000000002E-4</c:v>
                </c:pt>
                <c:pt idx="9091">
                  <c:v>4.0000000000000002E-4</c:v>
                </c:pt>
                <c:pt idx="9092">
                  <c:v>0</c:v>
                </c:pt>
                <c:pt idx="9093">
                  <c:v>0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0</c:v>
                </c:pt>
                <c:pt idx="9099">
                  <c:v>0</c:v>
                </c:pt>
                <c:pt idx="9100">
                  <c:v>0</c:v>
                </c:pt>
                <c:pt idx="9101">
                  <c:v>0</c:v>
                </c:pt>
                <c:pt idx="9102">
                  <c:v>0</c:v>
                </c:pt>
                <c:pt idx="9103">
                  <c:v>0</c:v>
                </c:pt>
                <c:pt idx="9104">
                  <c:v>0</c:v>
                </c:pt>
                <c:pt idx="9105">
                  <c:v>0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4.0000000000000002E-4</c:v>
                </c:pt>
                <c:pt idx="9113">
                  <c:v>4.0000000000000002E-4</c:v>
                </c:pt>
                <c:pt idx="9114">
                  <c:v>4.0000000000000002E-4</c:v>
                </c:pt>
                <c:pt idx="9115">
                  <c:v>4.0000000000000002E-4</c:v>
                </c:pt>
                <c:pt idx="9116">
                  <c:v>4.0000000000000002E-4</c:v>
                </c:pt>
                <c:pt idx="9117">
                  <c:v>4.0000000000000002E-4</c:v>
                </c:pt>
                <c:pt idx="9118">
                  <c:v>4.0000000000000002E-4</c:v>
                </c:pt>
                <c:pt idx="9119">
                  <c:v>4.0000000000000002E-4</c:v>
                </c:pt>
                <c:pt idx="9120">
                  <c:v>0</c:v>
                </c:pt>
                <c:pt idx="9121">
                  <c:v>0</c:v>
                </c:pt>
                <c:pt idx="9122">
                  <c:v>0</c:v>
                </c:pt>
                <c:pt idx="9123">
                  <c:v>0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4.0000000000000002E-4</c:v>
                </c:pt>
                <c:pt idx="9129">
                  <c:v>4.0000000000000002E-4</c:v>
                </c:pt>
                <c:pt idx="9130">
                  <c:v>4.0000000000000002E-4</c:v>
                </c:pt>
                <c:pt idx="9131">
                  <c:v>4.0000000000000002E-4</c:v>
                </c:pt>
                <c:pt idx="9132">
                  <c:v>4.0000000000000002E-4</c:v>
                </c:pt>
                <c:pt idx="9133">
                  <c:v>4.0000000000000002E-4</c:v>
                </c:pt>
                <c:pt idx="9134">
                  <c:v>4.0000000000000002E-4</c:v>
                </c:pt>
                <c:pt idx="9135">
                  <c:v>4.0000000000000002E-4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4.0000000000000002E-4</c:v>
                </c:pt>
                <c:pt idx="9145">
                  <c:v>4.0000000000000002E-4</c:v>
                </c:pt>
                <c:pt idx="9146">
                  <c:v>4.0000000000000002E-4</c:v>
                </c:pt>
                <c:pt idx="9147">
                  <c:v>4.0000000000000002E-4</c:v>
                </c:pt>
                <c:pt idx="9148">
                  <c:v>4.0000000000000002E-4</c:v>
                </c:pt>
                <c:pt idx="9149">
                  <c:v>4.0000000000000002E-4</c:v>
                </c:pt>
                <c:pt idx="9150">
                  <c:v>4.0000000000000002E-4</c:v>
                </c:pt>
                <c:pt idx="9151">
                  <c:v>4.0000000000000002E-4</c:v>
                </c:pt>
                <c:pt idx="9152">
                  <c:v>4.0000000000000002E-4</c:v>
                </c:pt>
                <c:pt idx="9153">
                  <c:v>4.0000000000000002E-4</c:v>
                </c:pt>
                <c:pt idx="9154">
                  <c:v>4.0000000000000002E-4</c:v>
                </c:pt>
                <c:pt idx="9155">
                  <c:v>4.0000000000000002E-4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4.0000000000000002E-4</c:v>
                </c:pt>
                <c:pt idx="9161">
                  <c:v>4.0000000000000002E-4</c:v>
                </c:pt>
                <c:pt idx="9162">
                  <c:v>4.0000000000000002E-4</c:v>
                </c:pt>
                <c:pt idx="9163">
                  <c:v>4.0000000000000002E-4</c:v>
                </c:pt>
                <c:pt idx="9164">
                  <c:v>0</c:v>
                </c:pt>
                <c:pt idx="9165">
                  <c:v>0</c:v>
                </c:pt>
                <c:pt idx="9166">
                  <c:v>0</c:v>
                </c:pt>
                <c:pt idx="9167">
                  <c:v>0</c:v>
                </c:pt>
                <c:pt idx="9168">
                  <c:v>4.0000000000000002E-4</c:v>
                </c:pt>
                <c:pt idx="9169">
                  <c:v>4.0000000000000002E-4</c:v>
                </c:pt>
                <c:pt idx="9170">
                  <c:v>4.0000000000000002E-4</c:v>
                </c:pt>
                <c:pt idx="9171">
                  <c:v>4.0000000000000002E-4</c:v>
                </c:pt>
                <c:pt idx="9172">
                  <c:v>4.0000000000000002E-4</c:v>
                </c:pt>
                <c:pt idx="9173">
                  <c:v>4.0000000000000002E-4</c:v>
                </c:pt>
                <c:pt idx="9174">
                  <c:v>4.0000000000000002E-4</c:v>
                </c:pt>
                <c:pt idx="9175">
                  <c:v>4.0000000000000002E-4</c:v>
                </c:pt>
                <c:pt idx="9176">
                  <c:v>0</c:v>
                </c:pt>
                <c:pt idx="9177">
                  <c:v>0</c:v>
                </c:pt>
                <c:pt idx="9178">
                  <c:v>0</c:v>
                </c:pt>
                <c:pt idx="9179">
                  <c:v>0</c:v>
                </c:pt>
                <c:pt idx="9180">
                  <c:v>4.0000000000000002E-4</c:v>
                </c:pt>
                <c:pt idx="9181">
                  <c:v>4.0000000000000002E-4</c:v>
                </c:pt>
                <c:pt idx="9182">
                  <c:v>4.0000000000000002E-4</c:v>
                </c:pt>
                <c:pt idx="9183">
                  <c:v>4.0000000000000002E-4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4.0000000000000002E-4</c:v>
                </c:pt>
                <c:pt idx="9189">
                  <c:v>4.0000000000000002E-4</c:v>
                </c:pt>
                <c:pt idx="9190">
                  <c:v>4.0000000000000002E-4</c:v>
                </c:pt>
                <c:pt idx="9191">
                  <c:v>4.0000000000000002E-4</c:v>
                </c:pt>
                <c:pt idx="9192">
                  <c:v>4.0000000000000002E-4</c:v>
                </c:pt>
                <c:pt idx="9193">
                  <c:v>4.0000000000000002E-4</c:v>
                </c:pt>
                <c:pt idx="9194">
                  <c:v>4.0000000000000002E-4</c:v>
                </c:pt>
                <c:pt idx="9195">
                  <c:v>4.0000000000000002E-4</c:v>
                </c:pt>
                <c:pt idx="9196">
                  <c:v>4.0000000000000002E-4</c:v>
                </c:pt>
                <c:pt idx="9197">
                  <c:v>4.0000000000000002E-4</c:v>
                </c:pt>
                <c:pt idx="9198">
                  <c:v>4.0000000000000002E-4</c:v>
                </c:pt>
                <c:pt idx="9199">
                  <c:v>4.0000000000000002E-4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4.0000000000000002E-4</c:v>
                </c:pt>
                <c:pt idx="9205">
                  <c:v>4.0000000000000002E-4</c:v>
                </c:pt>
                <c:pt idx="9206">
                  <c:v>4.0000000000000002E-4</c:v>
                </c:pt>
                <c:pt idx="9207">
                  <c:v>4.0000000000000002E-4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</c:v>
                </c:pt>
                <c:pt idx="9214">
                  <c:v>0</c:v>
                </c:pt>
                <c:pt idx="9215">
                  <c:v>0</c:v>
                </c:pt>
                <c:pt idx="9216">
                  <c:v>0</c:v>
                </c:pt>
                <c:pt idx="9217">
                  <c:v>0</c:v>
                </c:pt>
                <c:pt idx="9218">
                  <c:v>0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0</c:v>
                </c:pt>
                <c:pt idx="9224">
                  <c:v>4.0000000000000002E-4</c:v>
                </c:pt>
                <c:pt idx="9225">
                  <c:v>4.0000000000000002E-4</c:v>
                </c:pt>
                <c:pt idx="9226">
                  <c:v>4.0000000000000002E-4</c:v>
                </c:pt>
                <c:pt idx="9227">
                  <c:v>4.0000000000000002E-4</c:v>
                </c:pt>
                <c:pt idx="9228">
                  <c:v>4.0000000000000002E-4</c:v>
                </c:pt>
                <c:pt idx="9229">
                  <c:v>4.0000000000000002E-4</c:v>
                </c:pt>
                <c:pt idx="9230">
                  <c:v>4.0000000000000002E-4</c:v>
                </c:pt>
                <c:pt idx="9231">
                  <c:v>4.0000000000000002E-4</c:v>
                </c:pt>
                <c:pt idx="9232">
                  <c:v>4.0000000000000002E-4</c:v>
                </c:pt>
                <c:pt idx="9233">
                  <c:v>4.0000000000000002E-4</c:v>
                </c:pt>
                <c:pt idx="9234">
                  <c:v>4.0000000000000002E-4</c:v>
                </c:pt>
                <c:pt idx="9235">
                  <c:v>4.0000000000000002E-4</c:v>
                </c:pt>
                <c:pt idx="9236">
                  <c:v>4.0000000000000002E-4</c:v>
                </c:pt>
                <c:pt idx="9237">
                  <c:v>4.0000000000000002E-4</c:v>
                </c:pt>
                <c:pt idx="9238">
                  <c:v>4.0000000000000002E-4</c:v>
                </c:pt>
                <c:pt idx="9239">
                  <c:v>4.0000000000000002E-4</c:v>
                </c:pt>
                <c:pt idx="9240">
                  <c:v>4.0000000000000002E-4</c:v>
                </c:pt>
                <c:pt idx="9241">
                  <c:v>4.0000000000000002E-4</c:v>
                </c:pt>
                <c:pt idx="9242">
                  <c:v>4.0000000000000002E-4</c:v>
                </c:pt>
                <c:pt idx="9243">
                  <c:v>4.0000000000000002E-4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4.0000000000000002E-4</c:v>
                </c:pt>
                <c:pt idx="9261">
                  <c:v>4.0000000000000002E-4</c:v>
                </c:pt>
                <c:pt idx="9262">
                  <c:v>4.0000000000000002E-4</c:v>
                </c:pt>
                <c:pt idx="9263">
                  <c:v>4.0000000000000002E-4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0</c:v>
                </c:pt>
                <c:pt idx="9273">
                  <c:v>0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</c:v>
                </c:pt>
                <c:pt idx="9284">
                  <c:v>4.0000000000000002E-4</c:v>
                </c:pt>
                <c:pt idx="9285">
                  <c:v>4.0000000000000002E-4</c:v>
                </c:pt>
                <c:pt idx="9286">
                  <c:v>4.0000000000000002E-4</c:v>
                </c:pt>
                <c:pt idx="9287">
                  <c:v>4.0000000000000002E-4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4.0000000000000002E-4</c:v>
                </c:pt>
                <c:pt idx="9293">
                  <c:v>4.0000000000000002E-4</c:v>
                </c:pt>
                <c:pt idx="9294">
                  <c:v>4.0000000000000002E-4</c:v>
                </c:pt>
                <c:pt idx="9295">
                  <c:v>4.0000000000000002E-4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4.0000000000000002E-4</c:v>
                </c:pt>
                <c:pt idx="9305">
                  <c:v>4.0000000000000002E-4</c:v>
                </c:pt>
                <c:pt idx="9306">
                  <c:v>4.0000000000000002E-4</c:v>
                </c:pt>
                <c:pt idx="9307">
                  <c:v>4.0000000000000002E-4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4.0000000000000002E-4</c:v>
                </c:pt>
                <c:pt idx="9313">
                  <c:v>4.0000000000000002E-4</c:v>
                </c:pt>
                <c:pt idx="9314">
                  <c:v>4.0000000000000002E-4</c:v>
                </c:pt>
                <c:pt idx="9315">
                  <c:v>4.0000000000000002E-4</c:v>
                </c:pt>
                <c:pt idx="9316">
                  <c:v>4.0000000000000002E-4</c:v>
                </c:pt>
                <c:pt idx="9317">
                  <c:v>4.0000000000000002E-4</c:v>
                </c:pt>
                <c:pt idx="9318">
                  <c:v>4.0000000000000002E-4</c:v>
                </c:pt>
                <c:pt idx="9319">
                  <c:v>4.0000000000000002E-4</c:v>
                </c:pt>
                <c:pt idx="9320">
                  <c:v>4.0000000000000002E-4</c:v>
                </c:pt>
                <c:pt idx="9321">
                  <c:v>4.0000000000000002E-4</c:v>
                </c:pt>
                <c:pt idx="9322">
                  <c:v>4.0000000000000002E-4</c:v>
                </c:pt>
                <c:pt idx="9323">
                  <c:v>4.0000000000000002E-4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0</c:v>
                </c:pt>
                <c:pt idx="9331">
                  <c:v>0</c:v>
                </c:pt>
                <c:pt idx="9332">
                  <c:v>4.0000000000000002E-4</c:v>
                </c:pt>
                <c:pt idx="9333">
                  <c:v>4.0000000000000002E-4</c:v>
                </c:pt>
                <c:pt idx="9334">
                  <c:v>4.0000000000000002E-4</c:v>
                </c:pt>
                <c:pt idx="9335">
                  <c:v>4.0000000000000002E-4</c:v>
                </c:pt>
                <c:pt idx="9336">
                  <c:v>4.0000000000000002E-4</c:v>
                </c:pt>
                <c:pt idx="9337">
                  <c:v>4.0000000000000002E-4</c:v>
                </c:pt>
                <c:pt idx="9338">
                  <c:v>4.0000000000000002E-4</c:v>
                </c:pt>
                <c:pt idx="9339">
                  <c:v>4.0000000000000002E-4</c:v>
                </c:pt>
                <c:pt idx="9340">
                  <c:v>0</c:v>
                </c:pt>
                <c:pt idx="9341">
                  <c:v>0</c:v>
                </c:pt>
                <c:pt idx="9342">
                  <c:v>0</c:v>
                </c:pt>
                <c:pt idx="9343">
                  <c:v>0</c:v>
                </c:pt>
                <c:pt idx="9344">
                  <c:v>0</c:v>
                </c:pt>
                <c:pt idx="9345">
                  <c:v>0</c:v>
                </c:pt>
                <c:pt idx="9346">
                  <c:v>0</c:v>
                </c:pt>
                <c:pt idx="9347">
                  <c:v>0</c:v>
                </c:pt>
                <c:pt idx="9348">
                  <c:v>4.0000000000000002E-4</c:v>
                </c:pt>
                <c:pt idx="9349">
                  <c:v>4.0000000000000002E-4</c:v>
                </c:pt>
                <c:pt idx="9350">
                  <c:v>4.0000000000000002E-4</c:v>
                </c:pt>
                <c:pt idx="9351">
                  <c:v>4.0000000000000002E-4</c:v>
                </c:pt>
                <c:pt idx="9352">
                  <c:v>0</c:v>
                </c:pt>
                <c:pt idx="9353">
                  <c:v>0</c:v>
                </c:pt>
                <c:pt idx="9354">
                  <c:v>0</c:v>
                </c:pt>
                <c:pt idx="9355">
                  <c:v>0</c:v>
                </c:pt>
                <c:pt idx="9356">
                  <c:v>4.0000000000000002E-4</c:v>
                </c:pt>
                <c:pt idx="9357">
                  <c:v>4.0000000000000002E-4</c:v>
                </c:pt>
                <c:pt idx="9358">
                  <c:v>4.0000000000000002E-4</c:v>
                </c:pt>
                <c:pt idx="9359">
                  <c:v>4.0000000000000002E-4</c:v>
                </c:pt>
                <c:pt idx="9360">
                  <c:v>4.0000000000000002E-4</c:v>
                </c:pt>
                <c:pt idx="9361">
                  <c:v>4.0000000000000002E-4</c:v>
                </c:pt>
                <c:pt idx="9362">
                  <c:v>4.0000000000000002E-4</c:v>
                </c:pt>
                <c:pt idx="9363">
                  <c:v>4.0000000000000002E-4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4.0000000000000002E-4</c:v>
                </c:pt>
                <c:pt idx="9369">
                  <c:v>4.0000000000000002E-4</c:v>
                </c:pt>
                <c:pt idx="9370">
                  <c:v>4.0000000000000002E-4</c:v>
                </c:pt>
                <c:pt idx="9371">
                  <c:v>4.0000000000000002E-4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0</c:v>
                </c:pt>
                <c:pt idx="9386">
                  <c:v>0</c:v>
                </c:pt>
                <c:pt idx="9387">
                  <c:v>0</c:v>
                </c:pt>
                <c:pt idx="9388">
                  <c:v>4.0000000000000002E-4</c:v>
                </c:pt>
                <c:pt idx="9389">
                  <c:v>4.0000000000000002E-4</c:v>
                </c:pt>
                <c:pt idx="9390">
                  <c:v>4.0000000000000002E-4</c:v>
                </c:pt>
                <c:pt idx="9391">
                  <c:v>4.0000000000000002E-4</c:v>
                </c:pt>
                <c:pt idx="9392">
                  <c:v>0</c:v>
                </c:pt>
                <c:pt idx="9393">
                  <c:v>0</c:v>
                </c:pt>
                <c:pt idx="9394">
                  <c:v>0</c:v>
                </c:pt>
                <c:pt idx="9395">
                  <c:v>0</c:v>
                </c:pt>
                <c:pt idx="9396">
                  <c:v>0</c:v>
                </c:pt>
                <c:pt idx="9397">
                  <c:v>0</c:v>
                </c:pt>
                <c:pt idx="9398">
                  <c:v>0</c:v>
                </c:pt>
                <c:pt idx="9399">
                  <c:v>0</c:v>
                </c:pt>
                <c:pt idx="9400">
                  <c:v>4.0000000000000002E-4</c:v>
                </c:pt>
                <c:pt idx="9401">
                  <c:v>4.0000000000000002E-4</c:v>
                </c:pt>
                <c:pt idx="9402">
                  <c:v>4.0000000000000002E-4</c:v>
                </c:pt>
                <c:pt idx="9403">
                  <c:v>4.0000000000000002E-4</c:v>
                </c:pt>
                <c:pt idx="9404">
                  <c:v>0</c:v>
                </c:pt>
                <c:pt idx="9405">
                  <c:v>0</c:v>
                </c:pt>
                <c:pt idx="9406">
                  <c:v>0</c:v>
                </c:pt>
                <c:pt idx="9407">
                  <c:v>0</c:v>
                </c:pt>
                <c:pt idx="9408">
                  <c:v>4.0000000000000002E-4</c:v>
                </c:pt>
                <c:pt idx="9409">
                  <c:v>4.0000000000000002E-4</c:v>
                </c:pt>
                <c:pt idx="9410">
                  <c:v>4.0000000000000002E-4</c:v>
                </c:pt>
                <c:pt idx="9411">
                  <c:v>4.0000000000000002E-4</c:v>
                </c:pt>
                <c:pt idx="9412">
                  <c:v>4.0000000000000002E-4</c:v>
                </c:pt>
                <c:pt idx="9413">
                  <c:v>4.0000000000000002E-4</c:v>
                </c:pt>
                <c:pt idx="9414">
                  <c:v>4.0000000000000002E-4</c:v>
                </c:pt>
                <c:pt idx="9415">
                  <c:v>4.0000000000000002E-4</c:v>
                </c:pt>
                <c:pt idx="9416">
                  <c:v>4.0000000000000002E-4</c:v>
                </c:pt>
                <c:pt idx="9417">
                  <c:v>4.0000000000000002E-4</c:v>
                </c:pt>
                <c:pt idx="9418">
                  <c:v>4.0000000000000002E-4</c:v>
                </c:pt>
                <c:pt idx="9419">
                  <c:v>4.0000000000000002E-4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4.0000000000000002E-4</c:v>
                </c:pt>
                <c:pt idx="9425">
                  <c:v>4.0000000000000002E-4</c:v>
                </c:pt>
                <c:pt idx="9426">
                  <c:v>4.0000000000000002E-4</c:v>
                </c:pt>
                <c:pt idx="9427">
                  <c:v>4.0000000000000002E-4</c:v>
                </c:pt>
                <c:pt idx="9428">
                  <c:v>4.0000000000000002E-4</c:v>
                </c:pt>
                <c:pt idx="9429">
                  <c:v>4.0000000000000002E-4</c:v>
                </c:pt>
                <c:pt idx="9430">
                  <c:v>4.0000000000000002E-4</c:v>
                </c:pt>
                <c:pt idx="9431">
                  <c:v>4.0000000000000002E-4</c:v>
                </c:pt>
                <c:pt idx="9432">
                  <c:v>4.0000000000000002E-4</c:v>
                </c:pt>
                <c:pt idx="9433">
                  <c:v>4.0000000000000002E-4</c:v>
                </c:pt>
                <c:pt idx="9434">
                  <c:v>4.0000000000000002E-4</c:v>
                </c:pt>
                <c:pt idx="9435">
                  <c:v>4.0000000000000002E-4</c:v>
                </c:pt>
                <c:pt idx="9436">
                  <c:v>4.0000000000000002E-4</c:v>
                </c:pt>
                <c:pt idx="9437">
                  <c:v>4.0000000000000002E-4</c:v>
                </c:pt>
                <c:pt idx="9438">
                  <c:v>4.0000000000000002E-4</c:v>
                </c:pt>
                <c:pt idx="9439">
                  <c:v>4.0000000000000002E-4</c:v>
                </c:pt>
                <c:pt idx="9440">
                  <c:v>4.0000000000000002E-4</c:v>
                </c:pt>
                <c:pt idx="9441">
                  <c:v>4.0000000000000002E-4</c:v>
                </c:pt>
                <c:pt idx="9442">
                  <c:v>4.0000000000000002E-4</c:v>
                </c:pt>
                <c:pt idx="9443">
                  <c:v>4.0000000000000002E-4</c:v>
                </c:pt>
                <c:pt idx="9444">
                  <c:v>4.0000000000000002E-4</c:v>
                </c:pt>
                <c:pt idx="9445">
                  <c:v>4.0000000000000002E-4</c:v>
                </c:pt>
                <c:pt idx="9446">
                  <c:v>4.0000000000000002E-4</c:v>
                </c:pt>
                <c:pt idx="9447">
                  <c:v>4.0000000000000002E-4</c:v>
                </c:pt>
                <c:pt idx="9448">
                  <c:v>0</c:v>
                </c:pt>
                <c:pt idx="9449">
                  <c:v>0</c:v>
                </c:pt>
                <c:pt idx="9450">
                  <c:v>0</c:v>
                </c:pt>
                <c:pt idx="9451">
                  <c:v>0</c:v>
                </c:pt>
                <c:pt idx="9452">
                  <c:v>0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4.0000000000000002E-4</c:v>
                </c:pt>
                <c:pt idx="9457">
                  <c:v>4.0000000000000002E-4</c:v>
                </c:pt>
                <c:pt idx="9458">
                  <c:v>4.0000000000000002E-4</c:v>
                </c:pt>
                <c:pt idx="9459">
                  <c:v>4.0000000000000002E-4</c:v>
                </c:pt>
                <c:pt idx="9460">
                  <c:v>4.0000000000000002E-4</c:v>
                </c:pt>
                <c:pt idx="9461">
                  <c:v>4.0000000000000002E-4</c:v>
                </c:pt>
                <c:pt idx="9462">
                  <c:v>4.0000000000000002E-4</c:v>
                </c:pt>
                <c:pt idx="9463">
                  <c:v>4.0000000000000002E-4</c:v>
                </c:pt>
                <c:pt idx="9464">
                  <c:v>0</c:v>
                </c:pt>
                <c:pt idx="9465">
                  <c:v>0</c:v>
                </c:pt>
                <c:pt idx="9466">
                  <c:v>0</c:v>
                </c:pt>
                <c:pt idx="9467">
                  <c:v>0</c:v>
                </c:pt>
                <c:pt idx="9468">
                  <c:v>4.0000000000000002E-4</c:v>
                </c:pt>
                <c:pt idx="9469">
                  <c:v>4.0000000000000002E-4</c:v>
                </c:pt>
                <c:pt idx="9470">
                  <c:v>4.0000000000000002E-4</c:v>
                </c:pt>
                <c:pt idx="9471">
                  <c:v>4.0000000000000002E-4</c:v>
                </c:pt>
                <c:pt idx="9472">
                  <c:v>4.0000000000000002E-4</c:v>
                </c:pt>
                <c:pt idx="9473">
                  <c:v>4.0000000000000002E-4</c:v>
                </c:pt>
                <c:pt idx="9474">
                  <c:v>4.0000000000000002E-4</c:v>
                </c:pt>
                <c:pt idx="9475">
                  <c:v>4.0000000000000002E-4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4.0000000000000002E-4</c:v>
                </c:pt>
                <c:pt idx="9485">
                  <c:v>4.0000000000000002E-4</c:v>
                </c:pt>
                <c:pt idx="9486">
                  <c:v>4.0000000000000002E-4</c:v>
                </c:pt>
                <c:pt idx="9487">
                  <c:v>4.0000000000000002E-4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4.0000000000000002E-4</c:v>
                </c:pt>
                <c:pt idx="9493">
                  <c:v>4.0000000000000002E-4</c:v>
                </c:pt>
                <c:pt idx="9494">
                  <c:v>4.0000000000000002E-4</c:v>
                </c:pt>
                <c:pt idx="9495">
                  <c:v>4.0000000000000002E-4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4.0000000000000002E-4</c:v>
                </c:pt>
                <c:pt idx="9501">
                  <c:v>4.0000000000000002E-4</c:v>
                </c:pt>
                <c:pt idx="9502">
                  <c:v>4.0000000000000002E-4</c:v>
                </c:pt>
                <c:pt idx="9503">
                  <c:v>4.0000000000000002E-4</c:v>
                </c:pt>
                <c:pt idx="9504">
                  <c:v>0</c:v>
                </c:pt>
                <c:pt idx="9505">
                  <c:v>0</c:v>
                </c:pt>
                <c:pt idx="9506">
                  <c:v>0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0</c:v>
                </c:pt>
                <c:pt idx="9512">
                  <c:v>4.0000000000000002E-4</c:v>
                </c:pt>
                <c:pt idx="9513">
                  <c:v>4.0000000000000002E-4</c:v>
                </c:pt>
                <c:pt idx="9514">
                  <c:v>4.0000000000000002E-4</c:v>
                </c:pt>
                <c:pt idx="9515">
                  <c:v>4.0000000000000002E-4</c:v>
                </c:pt>
                <c:pt idx="9516">
                  <c:v>4.0000000000000002E-4</c:v>
                </c:pt>
                <c:pt idx="9517">
                  <c:v>4.0000000000000002E-4</c:v>
                </c:pt>
                <c:pt idx="9518">
                  <c:v>4.0000000000000002E-4</c:v>
                </c:pt>
                <c:pt idx="9519">
                  <c:v>4.0000000000000002E-4</c:v>
                </c:pt>
                <c:pt idx="9520">
                  <c:v>0</c:v>
                </c:pt>
                <c:pt idx="9521">
                  <c:v>0</c:v>
                </c:pt>
                <c:pt idx="9522">
                  <c:v>0</c:v>
                </c:pt>
                <c:pt idx="9523">
                  <c:v>0</c:v>
                </c:pt>
                <c:pt idx="9524">
                  <c:v>4.0000000000000002E-4</c:v>
                </c:pt>
                <c:pt idx="9525">
                  <c:v>4.0000000000000002E-4</c:v>
                </c:pt>
                <c:pt idx="9526">
                  <c:v>4.0000000000000002E-4</c:v>
                </c:pt>
                <c:pt idx="9527">
                  <c:v>4.0000000000000002E-4</c:v>
                </c:pt>
                <c:pt idx="9528">
                  <c:v>0</c:v>
                </c:pt>
                <c:pt idx="9529">
                  <c:v>0</c:v>
                </c:pt>
                <c:pt idx="9530">
                  <c:v>0</c:v>
                </c:pt>
                <c:pt idx="9531">
                  <c:v>0</c:v>
                </c:pt>
                <c:pt idx="9532">
                  <c:v>0</c:v>
                </c:pt>
                <c:pt idx="9533">
                  <c:v>0</c:v>
                </c:pt>
                <c:pt idx="9534">
                  <c:v>0</c:v>
                </c:pt>
                <c:pt idx="9535">
                  <c:v>0</c:v>
                </c:pt>
                <c:pt idx="9536">
                  <c:v>4.0000000000000002E-4</c:v>
                </c:pt>
                <c:pt idx="9537">
                  <c:v>4.0000000000000002E-4</c:v>
                </c:pt>
                <c:pt idx="9538">
                  <c:v>4.0000000000000002E-4</c:v>
                </c:pt>
                <c:pt idx="9539">
                  <c:v>4.0000000000000002E-4</c:v>
                </c:pt>
                <c:pt idx="9540">
                  <c:v>4.0000000000000002E-4</c:v>
                </c:pt>
                <c:pt idx="9541">
                  <c:v>4.0000000000000002E-4</c:v>
                </c:pt>
                <c:pt idx="9542">
                  <c:v>4.0000000000000002E-4</c:v>
                </c:pt>
                <c:pt idx="9543">
                  <c:v>4.0000000000000002E-4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4.0000000000000002E-4</c:v>
                </c:pt>
                <c:pt idx="9549">
                  <c:v>4.0000000000000002E-4</c:v>
                </c:pt>
                <c:pt idx="9550">
                  <c:v>4.0000000000000002E-4</c:v>
                </c:pt>
                <c:pt idx="9551">
                  <c:v>4.0000000000000002E-4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4.0000000000000002E-4</c:v>
                </c:pt>
                <c:pt idx="9557">
                  <c:v>4.0000000000000002E-4</c:v>
                </c:pt>
                <c:pt idx="9558">
                  <c:v>4.0000000000000002E-4</c:v>
                </c:pt>
                <c:pt idx="9559">
                  <c:v>4.0000000000000002E-4</c:v>
                </c:pt>
                <c:pt idx="9560">
                  <c:v>0</c:v>
                </c:pt>
                <c:pt idx="9561">
                  <c:v>0</c:v>
                </c:pt>
                <c:pt idx="9562">
                  <c:v>0</c:v>
                </c:pt>
                <c:pt idx="9563">
                  <c:v>0</c:v>
                </c:pt>
                <c:pt idx="9564">
                  <c:v>4.0000000000000002E-4</c:v>
                </c:pt>
                <c:pt idx="9565">
                  <c:v>4.0000000000000002E-4</c:v>
                </c:pt>
                <c:pt idx="9566">
                  <c:v>4.0000000000000002E-4</c:v>
                </c:pt>
                <c:pt idx="9567">
                  <c:v>4.0000000000000002E-4</c:v>
                </c:pt>
                <c:pt idx="9568">
                  <c:v>0</c:v>
                </c:pt>
                <c:pt idx="9569">
                  <c:v>0</c:v>
                </c:pt>
                <c:pt idx="9570">
                  <c:v>0</c:v>
                </c:pt>
                <c:pt idx="9571">
                  <c:v>0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</c:v>
                </c:pt>
                <c:pt idx="9576">
                  <c:v>4.0000000000000002E-4</c:v>
                </c:pt>
                <c:pt idx="9577">
                  <c:v>4.0000000000000002E-4</c:v>
                </c:pt>
                <c:pt idx="9578">
                  <c:v>4.0000000000000002E-4</c:v>
                </c:pt>
                <c:pt idx="9579">
                  <c:v>4.0000000000000002E-4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4.0000000000000002E-4</c:v>
                </c:pt>
                <c:pt idx="9585">
                  <c:v>4.0000000000000002E-4</c:v>
                </c:pt>
                <c:pt idx="9586">
                  <c:v>4.0000000000000002E-4</c:v>
                </c:pt>
                <c:pt idx="9587">
                  <c:v>4.0000000000000002E-4</c:v>
                </c:pt>
                <c:pt idx="9588">
                  <c:v>4.0000000000000002E-4</c:v>
                </c:pt>
                <c:pt idx="9589">
                  <c:v>4.0000000000000002E-4</c:v>
                </c:pt>
                <c:pt idx="9590">
                  <c:v>4.0000000000000002E-4</c:v>
                </c:pt>
                <c:pt idx="9591">
                  <c:v>4.0000000000000002E-4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</c:v>
                </c:pt>
                <c:pt idx="9596">
                  <c:v>4.0000000000000002E-4</c:v>
                </c:pt>
                <c:pt idx="9597">
                  <c:v>4.0000000000000002E-4</c:v>
                </c:pt>
                <c:pt idx="9598">
                  <c:v>4.0000000000000002E-4</c:v>
                </c:pt>
                <c:pt idx="9599">
                  <c:v>4.0000000000000002E-4</c:v>
                </c:pt>
                <c:pt idx="9600">
                  <c:v>4.0000000000000002E-4</c:v>
                </c:pt>
                <c:pt idx="9601">
                  <c:v>4.0000000000000002E-4</c:v>
                </c:pt>
                <c:pt idx="9602">
                  <c:v>4.0000000000000002E-4</c:v>
                </c:pt>
                <c:pt idx="9603">
                  <c:v>4.0000000000000002E-4</c:v>
                </c:pt>
                <c:pt idx="9604">
                  <c:v>4.0000000000000002E-4</c:v>
                </c:pt>
                <c:pt idx="9605">
                  <c:v>4.0000000000000002E-4</c:v>
                </c:pt>
                <c:pt idx="9606">
                  <c:v>4.0000000000000002E-4</c:v>
                </c:pt>
                <c:pt idx="9607">
                  <c:v>4.0000000000000002E-4</c:v>
                </c:pt>
                <c:pt idx="9608">
                  <c:v>4.0000000000000002E-4</c:v>
                </c:pt>
                <c:pt idx="9609">
                  <c:v>4.0000000000000002E-4</c:v>
                </c:pt>
                <c:pt idx="9610">
                  <c:v>4.0000000000000002E-4</c:v>
                </c:pt>
                <c:pt idx="9611">
                  <c:v>4.0000000000000002E-4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4.0000000000000002E-4</c:v>
                </c:pt>
                <c:pt idx="9633">
                  <c:v>4.0000000000000002E-4</c:v>
                </c:pt>
                <c:pt idx="9634">
                  <c:v>4.0000000000000002E-4</c:v>
                </c:pt>
                <c:pt idx="9635">
                  <c:v>4.0000000000000002E-4</c:v>
                </c:pt>
                <c:pt idx="9636">
                  <c:v>4.0000000000000002E-4</c:v>
                </c:pt>
                <c:pt idx="9637">
                  <c:v>4.0000000000000002E-4</c:v>
                </c:pt>
                <c:pt idx="9638">
                  <c:v>4.0000000000000002E-4</c:v>
                </c:pt>
                <c:pt idx="9639">
                  <c:v>4.0000000000000002E-4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</c:v>
                </c:pt>
                <c:pt idx="9647">
                  <c:v>0</c:v>
                </c:pt>
                <c:pt idx="9648">
                  <c:v>4.0000000000000002E-4</c:v>
                </c:pt>
                <c:pt idx="9649">
                  <c:v>4.0000000000000002E-4</c:v>
                </c:pt>
                <c:pt idx="9650">
                  <c:v>4.0000000000000002E-4</c:v>
                </c:pt>
                <c:pt idx="9651">
                  <c:v>4.0000000000000002E-4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4.0000000000000002E-4</c:v>
                </c:pt>
                <c:pt idx="9657">
                  <c:v>4.0000000000000002E-4</c:v>
                </c:pt>
                <c:pt idx="9658">
                  <c:v>4.0000000000000002E-4</c:v>
                </c:pt>
                <c:pt idx="9659">
                  <c:v>4.0000000000000002E-4</c:v>
                </c:pt>
                <c:pt idx="9660">
                  <c:v>4.0000000000000002E-4</c:v>
                </c:pt>
                <c:pt idx="9661">
                  <c:v>4.0000000000000002E-4</c:v>
                </c:pt>
                <c:pt idx="9662">
                  <c:v>4.0000000000000002E-4</c:v>
                </c:pt>
                <c:pt idx="9663">
                  <c:v>4.0000000000000002E-4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4.0000000000000002E-4</c:v>
                </c:pt>
                <c:pt idx="9677">
                  <c:v>4.0000000000000002E-4</c:v>
                </c:pt>
                <c:pt idx="9678">
                  <c:v>4.0000000000000002E-4</c:v>
                </c:pt>
                <c:pt idx="9679">
                  <c:v>4.0000000000000002E-4</c:v>
                </c:pt>
                <c:pt idx="9680">
                  <c:v>4.0000000000000002E-4</c:v>
                </c:pt>
                <c:pt idx="9681">
                  <c:v>4.0000000000000002E-4</c:v>
                </c:pt>
                <c:pt idx="9682">
                  <c:v>4.0000000000000002E-4</c:v>
                </c:pt>
                <c:pt idx="9683">
                  <c:v>4.0000000000000002E-4</c:v>
                </c:pt>
                <c:pt idx="9684">
                  <c:v>0</c:v>
                </c:pt>
                <c:pt idx="9685">
                  <c:v>0</c:v>
                </c:pt>
                <c:pt idx="9686">
                  <c:v>0</c:v>
                </c:pt>
                <c:pt idx="9687">
                  <c:v>0</c:v>
                </c:pt>
                <c:pt idx="9688">
                  <c:v>4.0000000000000002E-4</c:v>
                </c:pt>
                <c:pt idx="9689">
                  <c:v>4.0000000000000002E-4</c:v>
                </c:pt>
                <c:pt idx="9690">
                  <c:v>4.0000000000000002E-4</c:v>
                </c:pt>
                <c:pt idx="9691">
                  <c:v>4.0000000000000002E-4</c:v>
                </c:pt>
                <c:pt idx="9692">
                  <c:v>4.0000000000000002E-4</c:v>
                </c:pt>
                <c:pt idx="9693">
                  <c:v>4.0000000000000002E-4</c:v>
                </c:pt>
                <c:pt idx="9694">
                  <c:v>4.0000000000000002E-4</c:v>
                </c:pt>
                <c:pt idx="9695">
                  <c:v>4.0000000000000002E-4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4.0000000000000002E-4</c:v>
                </c:pt>
                <c:pt idx="9701">
                  <c:v>4.0000000000000002E-4</c:v>
                </c:pt>
                <c:pt idx="9702">
                  <c:v>4.0000000000000002E-4</c:v>
                </c:pt>
                <c:pt idx="9703">
                  <c:v>4.0000000000000002E-4</c:v>
                </c:pt>
                <c:pt idx="9704">
                  <c:v>4.0000000000000002E-4</c:v>
                </c:pt>
                <c:pt idx="9705">
                  <c:v>4.0000000000000002E-4</c:v>
                </c:pt>
                <c:pt idx="9706">
                  <c:v>4.0000000000000002E-4</c:v>
                </c:pt>
                <c:pt idx="9707">
                  <c:v>4.0000000000000002E-4</c:v>
                </c:pt>
                <c:pt idx="9708">
                  <c:v>0</c:v>
                </c:pt>
                <c:pt idx="9709">
                  <c:v>0</c:v>
                </c:pt>
                <c:pt idx="9710">
                  <c:v>0</c:v>
                </c:pt>
                <c:pt idx="9711">
                  <c:v>0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</c:v>
                </c:pt>
                <c:pt idx="9722">
                  <c:v>0</c:v>
                </c:pt>
                <c:pt idx="9723">
                  <c:v>0</c:v>
                </c:pt>
                <c:pt idx="9724">
                  <c:v>4.0000000000000002E-4</c:v>
                </c:pt>
                <c:pt idx="9725">
                  <c:v>4.0000000000000002E-4</c:v>
                </c:pt>
                <c:pt idx="9726">
                  <c:v>4.0000000000000002E-4</c:v>
                </c:pt>
                <c:pt idx="9727">
                  <c:v>4.0000000000000002E-4</c:v>
                </c:pt>
                <c:pt idx="9728">
                  <c:v>4.0000000000000002E-4</c:v>
                </c:pt>
                <c:pt idx="9729">
                  <c:v>4.0000000000000002E-4</c:v>
                </c:pt>
                <c:pt idx="9730">
                  <c:v>4.0000000000000002E-4</c:v>
                </c:pt>
                <c:pt idx="9731">
                  <c:v>4.0000000000000002E-4</c:v>
                </c:pt>
                <c:pt idx="9732">
                  <c:v>4.0000000000000002E-4</c:v>
                </c:pt>
                <c:pt idx="9733">
                  <c:v>4.0000000000000002E-4</c:v>
                </c:pt>
                <c:pt idx="9734">
                  <c:v>4.0000000000000002E-4</c:v>
                </c:pt>
                <c:pt idx="9735">
                  <c:v>4.0000000000000002E-4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</c:v>
                </c:pt>
                <c:pt idx="9741">
                  <c:v>0</c:v>
                </c:pt>
                <c:pt idx="9742">
                  <c:v>0</c:v>
                </c:pt>
                <c:pt idx="9743">
                  <c:v>0</c:v>
                </c:pt>
                <c:pt idx="9744">
                  <c:v>0</c:v>
                </c:pt>
                <c:pt idx="9745">
                  <c:v>0</c:v>
                </c:pt>
                <c:pt idx="9746">
                  <c:v>0</c:v>
                </c:pt>
                <c:pt idx="9747">
                  <c:v>0</c:v>
                </c:pt>
                <c:pt idx="9748">
                  <c:v>4.0000000000000002E-4</c:v>
                </c:pt>
                <c:pt idx="9749">
                  <c:v>4.0000000000000002E-4</c:v>
                </c:pt>
                <c:pt idx="9750">
                  <c:v>4.0000000000000002E-4</c:v>
                </c:pt>
                <c:pt idx="9751">
                  <c:v>4.0000000000000002E-4</c:v>
                </c:pt>
                <c:pt idx="9752">
                  <c:v>0</c:v>
                </c:pt>
                <c:pt idx="9753">
                  <c:v>0</c:v>
                </c:pt>
                <c:pt idx="9754">
                  <c:v>0</c:v>
                </c:pt>
                <c:pt idx="9755">
                  <c:v>0</c:v>
                </c:pt>
                <c:pt idx="9756">
                  <c:v>4.0000000000000002E-4</c:v>
                </c:pt>
                <c:pt idx="9757">
                  <c:v>4.0000000000000002E-4</c:v>
                </c:pt>
                <c:pt idx="9758">
                  <c:v>4.0000000000000002E-4</c:v>
                </c:pt>
                <c:pt idx="9759">
                  <c:v>4.0000000000000002E-4</c:v>
                </c:pt>
                <c:pt idx="9760">
                  <c:v>4.0000000000000002E-4</c:v>
                </c:pt>
                <c:pt idx="9761">
                  <c:v>4.0000000000000002E-4</c:v>
                </c:pt>
                <c:pt idx="9762">
                  <c:v>4.0000000000000002E-4</c:v>
                </c:pt>
                <c:pt idx="9763">
                  <c:v>4.0000000000000002E-4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4.0000000000000002E-4</c:v>
                </c:pt>
                <c:pt idx="9769">
                  <c:v>4.0000000000000002E-4</c:v>
                </c:pt>
                <c:pt idx="9770">
                  <c:v>4.0000000000000002E-4</c:v>
                </c:pt>
                <c:pt idx="9771">
                  <c:v>4.0000000000000002E-4</c:v>
                </c:pt>
                <c:pt idx="9772">
                  <c:v>0</c:v>
                </c:pt>
                <c:pt idx="9773">
                  <c:v>0</c:v>
                </c:pt>
                <c:pt idx="9774">
                  <c:v>0</c:v>
                </c:pt>
                <c:pt idx="9775">
                  <c:v>0</c:v>
                </c:pt>
                <c:pt idx="9776">
                  <c:v>4.0000000000000002E-4</c:v>
                </c:pt>
                <c:pt idx="9777">
                  <c:v>4.0000000000000002E-4</c:v>
                </c:pt>
                <c:pt idx="9778">
                  <c:v>4.0000000000000002E-4</c:v>
                </c:pt>
                <c:pt idx="9779">
                  <c:v>4.0000000000000002E-4</c:v>
                </c:pt>
                <c:pt idx="9780">
                  <c:v>4.0000000000000002E-4</c:v>
                </c:pt>
                <c:pt idx="9781">
                  <c:v>4.0000000000000002E-4</c:v>
                </c:pt>
                <c:pt idx="9782">
                  <c:v>4.0000000000000002E-4</c:v>
                </c:pt>
                <c:pt idx="9783">
                  <c:v>4.0000000000000002E-4</c:v>
                </c:pt>
                <c:pt idx="9784">
                  <c:v>4.0000000000000002E-4</c:v>
                </c:pt>
                <c:pt idx="9785">
                  <c:v>4.0000000000000002E-4</c:v>
                </c:pt>
                <c:pt idx="9786">
                  <c:v>4.0000000000000002E-4</c:v>
                </c:pt>
                <c:pt idx="9787">
                  <c:v>4.0000000000000002E-4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4.0000000000000002E-4</c:v>
                </c:pt>
                <c:pt idx="9793">
                  <c:v>4.0000000000000002E-4</c:v>
                </c:pt>
                <c:pt idx="9794">
                  <c:v>4.0000000000000002E-4</c:v>
                </c:pt>
                <c:pt idx="9795">
                  <c:v>4.0000000000000002E-4</c:v>
                </c:pt>
                <c:pt idx="9796">
                  <c:v>4.0000000000000002E-4</c:v>
                </c:pt>
                <c:pt idx="9797">
                  <c:v>4.0000000000000002E-4</c:v>
                </c:pt>
                <c:pt idx="9798">
                  <c:v>4.0000000000000002E-4</c:v>
                </c:pt>
                <c:pt idx="9799">
                  <c:v>4.0000000000000002E-4</c:v>
                </c:pt>
                <c:pt idx="9800">
                  <c:v>4.0000000000000002E-4</c:v>
                </c:pt>
                <c:pt idx="9801">
                  <c:v>4.0000000000000002E-4</c:v>
                </c:pt>
                <c:pt idx="9802">
                  <c:v>4.0000000000000002E-4</c:v>
                </c:pt>
                <c:pt idx="9803">
                  <c:v>4.0000000000000002E-4</c:v>
                </c:pt>
                <c:pt idx="9804">
                  <c:v>0</c:v>
                </c:pt>
                <c:pt idx="9805">
                  <c:v>0</c:v>
                </c:pt>
                <c:pt idx="9806">
                  <c:v>0</c:v>
                </c:pt>
                <c:pt idx="9807">
                  <c:v>0</c:v>
                </c:pt>
                <c:pt idx="9808">
                  <c:v>4.0000000000000002E-4</c:v>
                </c:pt>
                <c:pt idx="9809">
                  <c:v>4.0000000000000002E-4</c:v>
                </c:pt>
                <c:pt idx="9810">
                  <c:v>4.0000000000000002E-4</c:v>
                </c:pt>
                <c:pt idx="9811">
                  <c:v>4.0000000000000002E-4</c:v>
                </c:pt>
                <c:pt idx="9812">
                  <c:v>4.0000000000000002E-4</c:v>
                </c:pt>
                <c:pt idx="9813">
                  <c:v>4.0000000000000002E-4</c:v>
                </c:pt>
                <c:pt idx="9814">
                  <c:v>4.0000000000000002E-4</c:v>
                </c:pt>
                <c:pt idx="9815">
                  <c:v>4.0000000000000002E-4</c:v>
                </c:pt>
                <c:pt idx="9816">
                  <c:v>0</c:v>
                </c:pt>
                <c:pt idx="9817">
                  <c:v>0</c:v>
                </c:pt>
                <c:pt idx="9818">
                  <c:v>0</c:v>
                </c:pt>
                <c:pt idx="9819">
                  <c:v>0</c:v>
                </c:pt>
                <c:pt idx="9820">
                  <c:v>4.0000000000000002E-4</c:v>
                </c:pt>
                <c:pt idx="9821">
                  <c:v>4.0000000000000002E-4</c:v>
                </c:pt>
                <c:pt idx="9822">
                  <c:v>4.0000000000000002E-4</c:v>
                </c:pt>
                <c:pt idx="9823">
                  <c:v>4.0000000000000002E-4</c:v>
                </c:pt>
                <c:pt idx="9824">
                  <c:v>4.0000000000000002E-4</c:v>
                </c:pt>
                <c:pt idx="9825">
                  <c:v>4.0000000000000002E-4</c:v>
                </c:pt>
                <c:pt idx="9826">
                  <c:v>4.0000000000000002E-4</c:v>
                </c:pt>
                <c:pt idx="9827">
                  <c:v>4.0000000000000002E-4</c:v>
                </c:pt>
                <c:pt idx="9828">
                  <c:v>4.0000000000000002E-4</c:v>
                </c:pt>
                <c:pt idx="9829">
                  <c:v>4.0000000000000002E-4</c:v>
                </c:pt>
                <c:pt idx="9830">
                  <c:v>4.0000000000000002E-4</c:v>
                </c:pt>
                <c:pt idx="9831">
                  <c:v>4.0000000000000002E-4</c:v>
                </c:pt>
                <c:pt idx="9832">
                  <c:v>4.0000000000000002E-4</c:v>
                </c:pt>
                <c:pt idx="9833">
                  <c:v>4.0000000000000002E-4</c:v>
                </c:pt>
                <c:pt idx="9834">
                  <c:v>4.0000000000000002E-4</c:v>
                </c:pt>
                <c:pt idx="9835">
                  <c:v>4.0000000000000002E-4</c:v>
                </c:pt>
                <c:pt idx="9836">
                  <c:v>4.0000000000000002E-4</c:v>
                </c:pt>
                <c:pt idx="9837">
                  <c:v>4.0000000000000002E-4</c:v>
                </c:pt>
                <c:pt idx="9838">
                  <c:v>4.0000000000000002E-4</c:v>
                </c:pt>
                <c:pt idx="9839">
                  <c:v>4.0000000000000002E-4</c:v>
                </c:pt>
                <c:pt idx="9840">
                  <c:v>4.0000000000000002E-4</c:v>
                </c:pt>
                <c:pt idx="9841">
                  <c:v>4.0000000000000002E-4</c:v>
                </c:pt>
                <c:pt idx="9842">
                  <c:v>4.0000000000000002E-4</c:v>
                </c:pt>
                <c:pt idx="9843">
                  <c:v>4.0000000000000002E-4</c:v>
                </c:pt>
                <c:pt idx="9844">
                  <c:v>4.0000000000000002E-4</c:v>
                </c:pt>
                <c:pt idx="9845">
                  <c:v>4.0000000000000002E-4</c:v>
                </c:pt>
                <c:pt idx="9846">
                  <c:v>4.0000000000000002E-4</c:v>
                </c:pt>
                <c:pt idx="9847">
                  <c:v>4.0000000000000002E-4</c:v>
                </c:pt>
                <c:pt idx="9848">
                  <c:v>4.0000000000000002E-4</c:v>
                </c:pt>
                <c:pt idx="9849">
                  <c:v>4.0000000000000002E-4</c:v>
                </c:pt>
                <c:pt idx="9850">
                  <c:v>4.0000000000000002E-4</c:v>
                </c:pt>
                <c:pt idx="9851">
                  <c:v>4.0000000000000002E-4</c:v>
                </c:pt>
                <c:pt idx="9852">
                  <c:v>0</c:v>
                </c:pt>
                <c:pt idx="9853">
                  <c:v>0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4.0000000000000002E-4</c:v>
                </c:pt>
                <c:pt idx="9873">
                  <c:v>4.0000000000000002E-4</c:v>
                </c:pt>
                <c:pt idx="9874">
                  <c:v>4.0000000000000002E-4</c:v>
                </c:pt>
                <c:pt idx="9875">
                  <c:v>4.0000000000000002E-4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0</c:v>
                </c:pt>
                <c:pt idx="9887">
                  <c:v>0</c:v>
                </c:pt>
                <c:pt idx="9888">
                  <c:v>4.0000000000000002E-4</c:v>
                </c:pt>
                <c:pt idx="9889">
                  <c:v>4.0000000000000002E-4</c:v>
                </c:pt>
                <c:pt idx="9890">
                  <c:v>4.0000000000000002E-4</c:v>
                </c:pt>
                <c:pt idx="9891">
                  <c:v>4.0000000000000002E-4</c:v>
                </c:pt>
                <c:pt idx="9892">
                  <c:v>4.0000000000000002E-4</c:v>
                </c:pt>
                <c:pt idx="9893">
                  <c:v>4.0000000000000002E-4</c:v>
                </c:pt>
                <c:pt idx="9894">
                  <c:v>4.0000000000000002E-4</c:v>
                </c:pt>
                <c:pt idx="9895">
                  <c:v>4.0000000000000002E-4</c:v>
                </c:pt>
                <c:pt idx="9896">
                  <c:v>4.0000000000000002E-4</c:v>
                </c:pt>
                <c:pt idx="9897">
                  <c:v>4.0000000000000002E-4</c:v>
                </c:pt>
                <c:pt idx="9898">
                  <c:v>4.0000000000000002E-4</c:v>
                </c:pt>
                <c:pt idx="9899">
                  <c:v>4.0000000000000002E-4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4.0000000000000002E-4</c:v>
                </c:pt>
                <c:pt idx="9909">
                  <c:v>4.0000000000000002E-4</c:v>
                </c:pt>
                <c:pt idx="9910">
                  <c:v>4.0000000000000002E-4</c:v>
                </c:pt>
                <c:pt idx="9911">
                  <c:v>4.0000000000000002E-4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4.0000000000000002E-4</c:v>
                </c:pt>
                <c:pt idx="9921">
                  <c:v>4.0000000000000002E-4</c:v>
                </c:pt>
                <c:pt idx="9922">
                  <c:v>4.0000000000000002E-4</c:v>
                </c:pt>
                <c:pt idx="9923">
                  <c:v>4.0000000000000002E-4</c:v>
                </c:pt>
                <c:pt idx="9924">
                  <c:v>4.0000000000000002E-4</c:v>
                </c:pt>
                <c:pt idx="9925">
                  <c:v>4.0000000000000002E-4</c:v>
                </c:pt>
                <c:pt idx="9926">
                  <c:v>4.0000000000000002E-4</c:v>
                </c:pt>
                <c:pt idx="9927">
                  <c:v>4.0000000000000002E-4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4.0000000000000002E-4</c:v>
                </c:pt>
                <c:pt idx="9933">
                  <c:v>4.0000000000000002E-4</c:v>
                </c:pt>
                <c:pt idx="9934">
                  <c:v>4.0000000000000002E-4</c:v>
                </c:pt>
                <c:pt idx="9935">
                  <c:v>4.0000000000000002E-4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4.0000000000000002E-4</c:v>
                </c:pt>
                <c:pt idx="9941">
                  <c:v>4.0000000000000002E-4</c:v>
                </c:pt>
                <c:pt idx="9942">
                  <c:v>4.0000000000000002E-4</c:v>
                </c:pt>
                <c:pt idx="9943">
                  <c:v>4.0000000000000002E-4</c:v>
                </c:pt>
                <c:pt idx="9944">
                  <c:v>4.0000000000000002E-4</c:v>
                </c:pt>
                <c:pt idx="9945">
                  <c:v>4.0000000000000002E-4</c:v>
                </c:pt>
                <c:pt idx="9946">
                  <c:v>4.0000000000000002E-4</c:v>
                </c:pt>
                <c:pt idx="9947">
                  <c:v>4.0000000000000002E-4</c:v>
                </c:pt>
                <c:pt idx="9948">
                  <c:v>4.0000000000000002E-4</c:v>
                </c:pt>
                <c:pt idx="9949">
                  <c:v>4.0000000000000002E-4</c:v>
                </c:pt>
                <c:pt idx="9950">
                  <c:v>4.0000000000000002E-4</c:v>
                </c:pt>
                <c:pt idx="9951">
                  <c:v>4.0000000000000002E-4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4.0000000000000002E-4</c:v>
                </c:pt>
                <c:pt idx="9965">
                  <c:v>4.0000000000000002E-4</c:v>
                </c:pt>
                <c:pt idx="9966">
                  <c:v>4.0000000000000002E-4</c:v>
                </c:pt>
                <c:pt idx="9967">
                  <c:v>4.0000000000000002E-4</c:v>
                </c:pt>
                <c:pt idx="9968">
                  <c:v>4.0000000000000002E-4</c:v>
                </c:pt>
                <c:pt idx="9969">
                  <c:v>4.0000000000000002E-4</c:v>
                </c:pt>
                <c:pt idx="9970">
                  <c:v>4.0000000000000002E-4</c:v>
                </c:pt>
                <c:pt idx="9971">
                  <c:v>4.0000000000000002E-4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4.0000000000000002E-4</c:v>
                </c:pt>
                <c:pt idx="9985">
                  <c:v>4.0000000000000002E-4</c:v>
                </c:pt>
                <c:pt idx="9986">
                  <c:v>4.0000000000000002E-4</c:v>
                </c:pt>
                <c:pt idx="9987">
                  <c:v>4.0000000000000002E-4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</c:v>
                </c:pt>
                <c:pt idx="9999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248320"/>
        <c:axId val="47243264"/>
      </c:lineChart>
      <c:catAx>
        <c:axId val="48248320"/>
        <c:scaling>
          <c:orientation val="minMax"/>
        </c:scaling>
        <c:delete val="0"/>
        <c:axPos val="b"/>
        <c:numFmt formatCode="0.00000_);[Red]\(0.00000\)" sourceLinked="1"/>
        <c:majorTickMark val="out"/>
        <c:minorTickMark val="none"/>
        <c:tickLblPos val="nextTo"/>
        <c:crossAx val="47243264"/>
        <c:crosses val="autoZero"/>
        <c:auto val="1"/>
        <c:lblAlgn val="ctr"/>
        <c:lblOffset val="100"/>
        <c:tickLblSkip val="1000"/>
        <c:tickMarkSkip val="20"/>
        <c:noMultiLvlLbl val="0"/>
      </c:catAx>
      <c:valAx>
        <c:axId val="47243264"/>
        <c:scaling>
          <c:orientation val="minMax"/>
          <c:max val="2.0000000000000004E-2"/>
        </c:scaling>
        <c:delete val="0"/>
        <c:axPos val="l"/>
        <c:majorGridlines/>
        <c:numFmt formatCode="#,##0.0000_);[Red]\(#,##0.0000\)" sourceLinked="0"/>
        <c:majorTickMark val="out"/>
        <c:minorTickMark val="none"/>
        <c:tickLblPos val="nextTo"/>
        <c:crossAx val="48248320"/>
        <c:crosses val="autoZero"/>
        <c:crossBetween val="between"/>
        <c:majorUnit val="2.0000000000000005E-3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Meet Ratio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New_Single!$A$1</c:f>
              <c:strCache>
                <c:ptCount val="1"/>
                <c:pt idx="0">
                  <c:v>DIF</c:v>
                </c:pt>
              </c:strCache>
            </c:strRef>
          </c:tx>
          <c:invertIfNegative val="0"/>
          <c:cat>
            <c:numRef>
              <c:f>New_Single!$Q$3:$Q$15</c:f>
              <c:numCache>
                <c:formatCode>General</c:formatCode>
                <c:ptCount val="13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  <c:pt idx="12">
                  <c:v>560</c:v>
                </c:pt>
              </c:numCache>
            </c:numRef>
          </c:cat>
          <c:val>
            <c:numRef>
              <c:f>New_Single!$D$3:$D$12</c:f>
              <c:numCache>
                <c:formatCode>General</c:formatCode>
                <c:ptCount val="10"/>
                <c:pt idx="0">
                  <c:v>2.0708500000000001E-2</c:v>
                </c:pt>
                <c:pt idx="1">
                  <c:v>6.0313199999999997E-2</c:v>
                </c:pt>
                <c:pt idx="2">
                  <c:v>0.148341</c:v>
                </c:pt>
                <c:pt idx="3">
                  <c:v>0.116518</c:v>
                </c:pt>
                <c:pt idx="4">
                  <c:v>8.7586800000000006E-2</c:v>
                </c:pt>
                <c:pt idx="5">
                  <c:v>5.0902999999999997E-2</c:v>
                </c:pt>
                <c:pt idx="6">
                  <c:v>0.230378</c:v>
                </c:pt>
                <c:pt idx="7">
                  <c:v>6.4183599999999993E-2</c:v>
                </c:pt>
                <c:pt idx="8">
                  <c:v>0.23459099999999999</c:v>
                </c:pt>
                <c:pt idx="9">
                  <c:v>5.4646300000000002E-2</c:v>
                </c:pt>
              </c:numCache>
            </c:numRef>
          </c:val>
        </c:ser>
        <c:ser>
          <c:idx val="1"/>
          <c:order val="1"/>
          <c:tx>
            <c:strRef>
              <c:f>New_Single!$I$1</c:f>
              <c:strCache>
                <c:ptCount val="1"/>
                <c:pt idx="0">
                  <c:v>Lazy</c:v>
                </c:pt>
              </c:strCache>
            </c:strRef>
          </c:tx>
          <c:invertIfNegative val="0"/>
          <c:cat>
            <c:numRef>
              <c:f>New_Single!$Q$3:$Q$15</c:f>
              <c:numCache>
                <c:formatCode>General</c:formatCode>
                <c:ptCount val="13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  <c:pt idx="12">
                  <c:v>560</c:v>
                </c:pt>
              </c:numCache>
            </c:numRef>
          </c:cat>
          <c:val>
            <c:numRef>
              <c:f>New_Single!$L$3:$L$12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</c:ser>
        <c:ser>
          <c:idx val="2"/>
          <c:order val="2"/>
          <c:tx>
            <c:strRef>
              <c:f>New_Single!$Q$1</c:f>
              <c:strCache>
                <c:ptCount val="1"/>
                <c:pt idx="0">
                  <c:v>MEI</c:v>
                </c:pt>
              </c:strCache>
            </c:strRef>
          </c:tx>
          <c:invertIfNegative val="0"/>
          <c:cat>
            <c:numRef>
              <c:f>New_Single!$Q$3:$Q$15</c:f>
              <c:numCache>
                <c:formatCode>General</c:formatCode>
                <c:ptCount val="13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  <c:pt idx="12">
                  <c:v>560</c:v>
                </c:pt>
              </c:numCache>
            </c:numRef>
          </c:cat>
          <c:val>
            <c:numRef>
              <c:f>New_Single!$T$3:$T$12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0.99970400000000004</c:v>
                </c:pt>
                <c:pt idx="5">
                  <c:v>0.99964399999999998</c:v>
                </c:pt>
                <c:pt idx="6">
                  <c:v>0.99970700000000001</c:v>
                </c:pt>
                <c:pt idx="7">
                  <c:v>0.99917500000000004</c:v>
                </c:pt>
                <c:pt idx="8">
                  <c:v>0.99955700000000003</c:v>
                </c:pt>
                <c:pt idx="9">
                  <c:v>0.99866699999999997</c:v>
                </c:pt>
              </c:numCache>
            </c:numRef>
          </c:val>
        </c:ser>
        <c:ser>
          <c:idx val="3"/>
          <c:order val="3"/>
          <c:tx>
            <c:strRef>
              <c:f>New_Single!$Y$1</c:f>
              <c:strCache>
                <c:ptCount val="1"/>
                <c:pt idx="0">
                  <c:v>Greedy</c:v>
                </c:pt>
              </c:strCache>
            </c:strRef>
          </c:tx>
          <c:invertIfNegative val="0"/>
          <c:cat>
            <c:numRef>
              <c:f>New_Single!$Q$3:$Q$15</c:f>
              <c:numCache>
                <c:formatCode>General</c:formatCode>
                <c:ptCount val="13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  <c:pt idx="12">
                  <c:v>560</c:v>
                </c:pt>
              </c:numCache>
            </c:numRef>
          </c:cat>
          <c:val>
            <c:numRef>
              <c:f>New_Single!$AB$3:$AB$12</c:f>
              <c:numCache>
                <c:formatCode>General</c:formatCode>
                <c:ptCount val="10"/>
                <c:pt idx="0">
                  <c:v>1</c:v>
                </c:pt>
                <c:pt idx="1">
                  <c:v>0.93735299999999999</c:v>
                </c:pt>
                <c:pt idx="2">
                  <c:v>0.85955199999999998</c:v>
                </c:pt>
                <c:pt idx="3">
                  <c:v>0.70943000000000001</c:v>
                </c:pt>
                <c:pt idx="4">
                  <c:v>0.51178199999999996</c:v>
                </c:pt>
                <c:pt idx="5">
                  <c:v>0.30245</c:v>
                </c:pt>
                <c:pt idx="6">
                  <c:v>0.20775299999999999</c:v>
                </c:pt>
                <c:pt idx="7">
                  <c:v>2.8433300000000002E-2</c:v>
                </c:pt>
                <c:pt idx="8">
                  <c:v>6.6394499999999995E-2</c:v>
                </c:pt>
                <c:pt idx="9">
                  <c:v>1.00339E-2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809664"/>
        <c:axId val="45484864"/>
      </c:barChart>
      <c:catAx>
        <c:axId val="458096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5484864"/>
        <c:crosses val="autoZero"/>
        <c:auto val="1"/>
        <c:lblAlgn val="ctr"/>
        <c:lblOffset val="100"/>
        <c:noMultiLvlLbl val="0"/>
      </c:catAx>
      <c:valAx>
        <c:axId val="45484864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5809664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Lifetime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New_Single!$A$1</c:f>
              <c:strCache>
                <c:ptCount val="1"/>
                <c:pt idx="0">
                  <c:v>DIF</c:v>
                </c:pt>
              </c:strCache>
            </c:strRef>
          </c:tx>
          <c:invertIfNegative val="0"/>
          <c:cat>
            <c:numRef>
              <c:f>New_Single!$Q$3:$Q$14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New_Single!$G$3:$G$12</c:f>
              <c:numCache>
                <c:formatCode>General</c:formatCode>
                <c:ptCount val="10"/>
                <c:pt idx="0">
                  <c:v>5059.04</c:v>
                </c:pt>
                <c:pt idx="1">
                  <c:v>2616.58</c:v>
                </c:pt>
                <c:pt idx="2">
                  <c:v>2242.63</c:v>
                </c:pt>
                <c:pt idx="3">
                  <c:v>1721.36</c:v>
                </c:pt>
                <c:pt idx="4">
                  <c:v>1868.9</c:v>
                </c:pt>
                <c:pt idx="5">
                  <c:v>1077.67</c:v>
                </c:pt>
                <c:pt idx="6">
                  <c:v>785.21900000000005</c:v>
                </c:pt>
                <c:pt idx="7">
                  <c:v>684.03899999999999</c:v>
                </c:pt>
                <c:pt idx="8">
                  <c:v>686.31500000000005</c:v>
                </c:pt>
                <c:pt idx="9">
                  <c:v>557.803</c:v>
                </c:pt>
              </c:numCache>
            </c:numRef>
          </c:val>
        </c:ser>
        <c:ser>
          <c:idx val="1"/>
          <c:order val="1"/>
          <c:tx>
            <c:strRef>
              <c:f>New_Single!$I$1</c:f>
              <c:strCache>
                <c:ptCount val="1"/>
                <c:pt idx="0">
                  <c:v>Lazy</c:v>
                </c:pt>
              </c:strCache>
            </c:strRef>
          </c:tx>
          <c:invertIfNegative val="0"/>
          <c:cat>
            <c:numRef>
              <c:f>New_Single!$Q$3:$Q$14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New_Single!$O$3:$O$12</c:f>
              <c:numCache>
                <c:formatCode>General</c:formatCode>
                <c:ptCount val="10"/>
                <c:pt idx="0">
                  <c:v>349.077</c:v>
                </c:pt>
                <c:pt idx="1">
                  <c:v>347.70499999999998</c:v>
                </c:pt>
                <c:pt idx="2">
                  <c:v>297.72899999999998</c:v>
                </c:pt>
                <c:pt idx="3">
                  <c:v>295.85000000000002</c:v>
                </c:pt>
                <c:pt idx="4">
                  <c:v>271.28500000000003</c:v>
                </c:pt>
                <c:pt idx="5">
                  <c:v>250.71700000000001</c:v>
                </c:pt>
                <c:pt idx="6">
                  <c:v>273.30099999999999</c:v>
                </c:pt>
                <c:pt idx="7">
                  <c:v>243.36500000000001</c:v>
                </c:pt>
                <c:pt idx="8">
                  <c:v>233.93199999999999</c:v>
                </c:pt>
                <c:pt idx="9">
                  <c:v>213.988</c:v>
                </c:pt>
              </c:numCache>
            </c:numRef>
          </c:val>
        </c:ser>
        <c:ser>
          <c:idx val="2"/>
          <c:order val="2"/>
          <c:tx>
            <c:strRef>
              <c:f>New_Single!$Q$1</c:f>
              <c:strCache>
                <c:ptCount val="1"/>
                <c:pt idx="0">
                  <c:v>MEI</c:v>
                </c:pt>
              </c:strCache>
            </c:strRef>
          </c:tx>
          <c:invertIfNegative val="0"/>
          <c:cat>
            <c:numRef>
              <c:f>New_Single!$Q$3:$Q$14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New_Single!$W$3:$W$12</c:f>
              <c:numCache>
                <c:formatCode>General</c:formatCode>
                <c:ptCount val="10"/>
                <c:pt idx="0">
                  <c:v>1839.2</c:v>
                </c:pt>
                <c:pt idx="1">
                  <c:v>1405.85</c:v>
                </c:pt>
                <c:pt idx="2">
                  <c:v>1186.77</c:v>
                </c:pt>
                <c:pt idx="3">
                  <c:v>969.47500000000002</c:v>
                </c:pt>
                <c:pt idx="4">
                  <c:v>800.15499999999997</c:v>
                </c:pt>
                <c:pt idx="5">
                  <c:v>688.45799999999997</c:v>
                </c:pt>
                <c:pt idx="6">
                  <c:v>668.17</c:v>
                </c:pt>
                <c:pt idx="7">
                  <c:v>554.08100000000002</c:v>
                </c:pt>
                <c:pt idx="8">
                  <c:v>545.96400000000006</c:v>
                </c:pt>
                <c:pt idx="9">
                  <c:v>459.18799999999999</c:v>
                </c:pt>
              </c:numCache>
            </c:numRef>
          </c:val>
        </c:ser>
        <c:ser>
          <c:idx val="3"/>
          <c:order val="3"/>
          <c:tx>
            <c:strRef>
              <c:f>New_Single!$Y$1</c:f>
              <c:strCache>
                <c:ptCount val="1"/>
                <c:pt idx="0">
                  <c:v>Greedy</c:v>
                </c:pt>
              </c:strCache>
            </c:strRef>
          </c:tx>
          <c:invertIfNegative val="0"/>
          <c:cat>
            <c:numRef>
              <c:f>New_Single!$Q$3:$Q$14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New_Single!$AE$3:$AE$12</c:f>
              <c:numCache>
                <c:formatCode>General</c:formatCode>
                <c:ptCount val="10"/>
                <c:pt idx="0">
                  <c:v>1844.23</c:v>
                </c:pt>
                <c:pt idx="1">
                  <c:v>1446.52</c:v>
                </c:pt>
                <c:pt idx="2">
                  <c:v>1273.81</c:v>
                </c:pt>
                <c:pt idx="3">
                  <c:v>1098.69</c:v>
                </c:pt>
                <c:pt idx="4">
                  <c:v>987.94299999999998</c:v>
                </c:pt>
                <c:pt idx="5">
                  <c:v>992.72400000000005</c:v>
                </c:pt>
                <c:pt idx="6">
                  <c:v>936.83399999999995</c:v>
                </c:pt>
                <c:pt idx="7">
                  <c:v>961.44899999999996</c:v>
                </c:pt>
                <c:pt idx="8">
                  <c:v>969.73199999999997</c:v>
                </c:pt>
                <c:pt idx="9">
                  <c:v>887.64599999999996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811200"/>
        <c:axId val="45486592"/>
      </c:barChart>
      <c:catAx>
        <c:axId val="458112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5486592"/>
        <c:crosses val="autoZero"/>
        <c:auto val="1"/>
        <c:lblAlgn val="ctr"/>
        <c:lblOffset val="100"/>
        <c:noMultiLvlLbl val="0"/>
      </c:catAx>
      <c:valAx>
        <c:axId val="45486592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/>
                  <a:t>Hours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81120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 sz="1800" b="1" i="0" baseline="0">
                <a:effectLst/>
              </a:rPr>
              <a:t>Meet Ratio</a:t>
            </a:r>
            <a:endParaRPr lang="zh-TW" altLang="zh-TW">
              <a:effectLst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'New_200_500_800 with 2pkt'!$A$1</c:f>
              <c:strCache>
                <c:ptCount val="1"/>
                <c:pt idx="0">
                  <c:v>MEI_EIMA_EIF</c:v>
                </c:pt>
              </c:strCache>
            </c:strRef>
          </c:tx>
          <c:invertIfNegative val="0"/>
          <c:cat>
            <c:numRef>
              <c:f>'New_200_500_800 with 2pkt'!$BU$3:$BU$14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2pkt'!$D$3:$D$12</c:f>
              <c:numCache>
                <c:formatCode>General</c:formatCode>
                <c:ptCount val="10"/>
                <c:pt idx="0">
                  <c:v>0.89946499999999996</c:v>
                </c:pt>
                <c:pt idx="1">
                  <c:v>0.94853600000000005</c:v>
                </c:pt>
                <c:pt idx="2">
                  <c:v>0.95080200000000004</c:v>
                </c:pt>
                <c:pt idx="3">
                  <c:v>0.96048999999999995</c:v>
                </c:pt>
                <c:pt idx="4">
                  <c:v>0.98128499999999996</c:v>
                </c:pt>
                <c:pt idx="5">
                  <c:v>0.99000600000000005</c:v>
                </c:pt>
                <c:pt idx="6">
                  <c:v>0.99784399999999995</c:v>
                </c:pt>
                <c:pt idx="7">
                  <c:v>0.99319800000000003</c:v>
                </c:pt>
                <c:pt idx="8">
                  <c:v>0.98785000000000001</c:v>
                </c:pt>
                <c:pt idx="9">
                  <c:v>0.99593699999999996</c:v>
                </c:pt>
              </c:numCache>
            </c:numRef>
          </c:val>
        </c:ser>
        <c:ser>
          <c:idx val="1"/>
          <c:order val="1"/>
          <c:tx>
            <c:strRef>
              <c:f>'New_200_500_800 with 2pkt'!$AG$1</c:f>
              <c:strCache>
                <c:ptCount val="1"/>
                <c:pt idx="0">
                  <c:v>MEI_LDC_EIF</c:v>
                </c:pt>
              </c:strCache>
            </c:strRef>
          </c:tx>
          <c:invertIfNegative val="0"/>
          <c:cat>
            <c:numRef>
              <c:f>'New_200_500_800 with 2pkt'!$BU$3:$BU$14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2pkt'!$AJ$3:$AJ$12</c:f>
              <c:numCache>
                <c:formatCode>General</c:formatCode>
                <c:ptCount val="10"/>
                <c:pt idx="0">
                  <c:v>0.63651199999999997</c:v>
                </c:pt>
                <c:pt idx="1">
                  <c:v>0.81029899999999999</c:v>
                </c:pt>
                <c:pt idx="2">
                  <c:v>0.82410000000000005</c:v>
                </c:pt>
                <c:pt idx="3">
                  <c:v>0.82469800000000004</c:v>
                </c:pt>
                <c:pt idx="4">
                  <c:v>0.95874599999999999</c:v>
                </c:pt>
                <c:pt idx="5">
                  <c:v>0.94606800000000002</c:v>
                </c:pt>
                <c:pt idx="6">
                  <c:v>0.97413300000000003</c:v>
                </c:pt>
                <c:pt idx="7">
                  <c:v>0.986649</c:v>
                </c:pt>
                <c:pt idx="8">
                  <c:v>0.98310500000000001</c:v>
                </c:pt>
                <c:pt idx="9">
                  <c:v>0.98634500000000003</c:v>
                </c:pt>
              </c:numCache>
            </c:numRef>
          </c:val>
        </c:ser>
        <c:ser>
          <c:idx val="2"/>
          <c:order val="2"/>
          <c:tx>
            <c:strRef>
              <c:f>'New_200_500_800 with 2pkt'!$BM$1</c:f>
              <c:strCache>
                <c:ptCount val="1"/>
                <c:pt idx="0">
                  <c:v>MEI_Greedy_EIF</c:v>
                </c:pt>
              </c:strCache>
            </c:strRef>
          </c:tx>
          <c:invertIfNegative val="0"/>
          <c:cat>
            <c:numRef>
              <c:f>'New_200_500_800 with 2pkt'!$BU$3:$BU$14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2pkt'!$BP$3:$BP$12</c:f>
              <c:numCache>
                <c:formatCode>General</c:formatCode>
                <c:ptCount val="10"/>
                <c:pt idx="0">
                  <c:v>0.99892400000000003</c:v>
                </c:pt>
                <c:pt idx="1">
                  <c:v>0.99835499999999999</c:v>
                </c:pt>
                <c:pt idx="2">
                  <c:v>0.99870000000000003</c:v>
                </c:pt>
                <c:pt idx="3">
                  <c:v>0.99792199999999998</c:v>
                </c:pt>
                <c:pt idx="4">
                  <c:v>0.99613600000000002</c:v>
                </c:pt>
                <c:pt idx="5">
                  <c:v>0.99605500000000002</c:v>
                </c:pt>
                <c:pt idx="6">
                  <c:v>0.99868000000000001</c:v>
                </c:pt>
                <c:pt idx="7">
                  <c:v>0.99355199999999999</c:v>
                </c:pt>
                <c:pt idx="8">
                  <c:v>0.99322900000000003</c:v>
                </c:pt>
                <c:pt idx="9">
                  <c:v>0.99685299999999999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484992"/>
        <c:axId val="44696128"/>
      </c:barChart>
      <c:catAx>
        <c:axId val="464849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Data Rate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4696128"/>
        <c:crosses val="autoZero"/>
        <c:auto val="1"/>
        <c:lblAlgn val="ctr"/>
        <c:lblOffset val="100"/>
        <c:noMultiLvlLbl val="0"/>
      </c:catAx>
      <c:valAx>
        <c:axId val="44696128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6484992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Lifetime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'New_200_500_800 with 2pkt'!$A$1</c:f>
              <c:strCache>
                <c:ptCount val="1"/>
                <c:pt idx="0">
                  <c:v>MEI_EIMA_EIF</c:v>
                </c:pt>
              </c:strCache>
            </c:strRef>
          </c:tx>
          <c:invertIfNegative val="0"/>
          <c:cat>
            <c:numRef>
              <c:f>'New_200_500_800 with 2pkt'!$BE$3:$BE$14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2pkt'!$G$3:$G$12</c:f>
              <c:numCache>
                <c:formatCode>General</c:formatCode>
                <c:ptCount val="10"/>
                <c:pt idx="0">
                  <c:v>657.27200000000005</c:v>
                </c:pt>
                <c:pt idx="1">
                  <c:v>554.35199999999998</c:v>
                </c:pt>
                <c:pt idx="2">
                  <c:v>500.65899999999999</c:v>
                </c:pt>
                <c:pt idx="3">
                  <c:v>481.17500000000001</c:v>
                </c:pt>
                <c:pt idx="4">
                  <c:v>404.10500000000002</c:v>
                </c:pt>
                <c:pt idx="5">
                  <c:v>335.16899999999998</c:v>
                </c:pt>
                <c:pt idx="6">
                  <c:v>329.85</c:v>
                </c:pt>
                <c:pt idx="7">
                  <c:v>281.83600000000001</c:v>
                </c:pt>
                <c:pt idx="8">
                  <c:v>281.51299999999998</c:v>
                </c:pt>
                <c:pt idx="9">
                  <c:v>234.232</c:v>
                </c:pt>
              </c:numCache>
            </c:numRef>
          </c:val>
        </c:ser>
        <c:ser>
          <c:idx val="1"/>
          <c:order val="1"/>
          <c:tx>
            <c:strRef>
              <c:f>'New_200_500_800 with 2pkt'!$AG$1</c:f>
              <c:strCache>
                <c:ptCount val="1"/>
                <c:pt idx="0">
                  <c:v>MEI_LDC_EIF</c:v>
                </c:pt>
              </c:strCache>
            </c:strRef>
          </c:tx>
          <c:invertIfNegative val="0"/>
          <c:cat>
            <c:numRef>
              <c:f>'New_200_500_800 with 2pkt'!$BE$3:$BE$14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2pkt'!$AM$3:$AM$12</c:f>
              <c:numCache>
                <c:formatCode>General</c:formatCode>
                <c:ptCount val="10"/>
                <c:pt idx="0">
                  <c:v>426.64100000000002</c:v>
                </c:pt>
                <c:pt idx="1">
                  <c:v>409.12</c:v>
                </c:pt>
                <c:pt idx="2">
                  <c:v>401.54599999999999</c:v>
                </c:pt>
                <c:pt idx="3">
                  <c:v>373.99799999999999</c:v>
                </c:pt>
                <c:pt idx="4">
                  <c:v>343.07299999999998</c:v>
                </c:pt>
                <c:pt idx="5">
                  <c:v>290.84399999999999</c:v>
                </c:pt>
                <c:pt idx="6">
                  <c:v>296.411</c:v>
                </c:pt>
                <c:pt idx="7">
                  <c:v>250.952</c:v>
                </c:pt>
                <c:pt idx="8">
                  <c:v>252.27699999999999</c:v>
                </c:pt>
                <c:pt idx="9">
                  <c:v>208.87</c:v>
                </c:pt>
              </c:numCache>
            </c:numRef>
          </c:val>
        </c:ser>
        <c:ser>
          <c:idx val="2"/>
          <c:order val="2"/>
          <c:tx>
            <c:strRef>
              <c:f>'New_200_500_800 with 2pkt'!$BM$1</c:f>
              <c:strCache>
                <c:ptCount val="1"/>
                <c:pt idx="0">
                  <c:v>MEI_Greedy_EIF</c:v>
                </c:pt>
              </c:strCache>
            </c:strRef>
          </c:tx>
          <c:invertIfNegative val="0"/>
          <c:cat>
            <c:numRef>
              <c:f>'New_200_500_800 with 2pkt'!$BE$3:$BE$14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2pkt'!$BS$3:$BS$12</c:f>
              <c:numCache>
                <c:formatCode>General</c:formatCode>
                <c:ptCount val="10"/>
                <c:pt idx="0">
                  <c:v>423.79300000000001</c:v>
                </c:pt>
                <c:pt idx="1">
                  <c:v>391.95400000000001</c:v>
                </c:pt>
                <c:pt idx="2">
                  <c:v>377.01900000000001</c:v>
                </c:pt>
                <c:pt idx="3">
                  <c:v>359.24299999999999</c:v>
                </c:pt>
                <c:pt idx="4">
                  <c:v>328.68400000000003</c:v>
                </c:pt>
                <c:pt idx="5">
                  <c:v>279.36799999999999</c:v>
                </c:pt>
                <c:pt idx="6">
                  <c:v>280.11399999999998</c:v>
                </c:pt>
                <c:pt idx="7">
                  <c:v>242.928</c:v>
                </c:pt>
                <c:pt idx="8">
                  <c:v>243.24700000000001</c:v>
                </c:pt>
                <c:pt idx="9">
                  <c:v>202.67500000000001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530560"/>
        <c:axId val="44697856"/>
      </c:barChart>
      <c:catAx>
        <c:axId val="46530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Data Rate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4697856"/>
        <c:crosses val="autoZero"/>
        <c:auto val="1"/>
        <c:lblAlgn val="ctr"/>
        <c:lblOffset val="100"/>
        <c:noMultiLvlLbl val="0"/>
      </c:catAx>
      <c:valAx>
        <c:axId val="44697856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/>
                  <a:t>Hours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53056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Meet Ratio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'New_200_500_800 with 2pkt'!$A$1</c:f>
              <c:strCache>
                <c:ptCount val="1"/>
                <c:pt idx="0">
                  <c:v>MEI_EIMA_EIF</c:v>
                </c:pt>
              </c:strCache>
            </c:strRef>
          </c:tx>
          <c:invertIfNegative val="0"/>
          <c:cat>
            <c:numRef>
              <c:f>'New_200_500_800 with 2pkt'!$I$3:$I$14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2pkt'!$D$3:$D$12</c:f>
              <c:numCache>
                <c:formatCode>General</c:formatCode>
                <c:ptCount val="10"/>
                <c:pt idx="0">
                  <c:v>0.89946499999999996</c:v>
                </c:pt>
                <c:pt idx="1">
                  <c:v>0.94853600000000005</c:v>
                </c:pt>
                <c:pt idx="2">
                  <c:v>0.95080200000000004</c:v>
                </c:pt>
                <c:pt idx="3">
                  <c:v>0.96048999999999995</c:v>
                </c:pt>
                <c:pt idx="4">
                  <c:v>0.98128499999999996</c:v>
                </c:pt>
                <c:pt idx="5">
                  <c:v>0.99000600000000005</c:v>
                </c:pt>
                <c:pt idx="6">
                  <c:v>0.99784399999999995</c:v>
                </c:pt>
                <c:pt idx="7">
                  <c:v>0.99319800000000003</c:v>
                </c:pt>
                <c:pt idx="8">
                  <c:v>0.98785000000000001</c:v>
                </c:pt>
                <c:pt idx="9">
                  <c:v>0.99593699999999996</c:v>
                </c:pt>
              </c:numCache>
            </c:numRef>
          </c:val>
        </c:ser>
        <c:ser>
          <c:idx val="1"/>
          <c:order val="1"/>
          <c:tx>
            <c:strRef>
              <c:f>'New_200_500_800 with 2pkt'!$I$1</c:f>
              <c:strCache>
                <c:ptCount val="1"/>
                <c:pt idx="0">
                  <c:v>MEI_EIMA_NPEDF</c:v>
                </c:pt>
              </c:strCache>
            </c:strRef>
          </c:tx>
          <c:invertIfNegative val="0"/>
          <c:cat>
            <c:numRef>
              <c:f>'New_200_500_800 with 2pkt'!$I$3:$I$14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2pkt'!$L$3:$L$12</c:f>
              <c:numCache>
                <c:formatCode>General</c:formatCode>
                <c:ptCount val="10"/>
                <c:pt idx="0">
                  <c:v>0.81766700000000003</c:v>
                </c:pt>
                <c:pt idx="1">
                  <c:v>0.89382700000000004</c:v>
                </c:pt>
                <c:pt idx="2">
                  <c:v>0.93856399999999995</c:v>
                </c:pt>
                <c:pt idx="3">
                  <c:v>0.93707499999999999</c:v>
                </c:pt>
                <c:pt idx="4">
                  <c:v>0.981209</c:v>
                </c:pt>
                <c:pt idx="5">
                  <c:v>0.98570999999999998</c:v>
                </c:pt>
                <c:pt idx="6">
                  <c:v>0.99784399999999995</c:v>
                </c:pt>
                <c:pt idx="7">
                  <c:v>0.99319800000000003</c:v>
                </c:pt>
                <c:pt idx="8">
                  <c:v>0.98785000000000001</c:v>
                </c:pt>
                <c:pt idx="9">
                  <c:v>0.99593699999999996</c:v>
                </c:pt>
              </c:numCache>
            </c:numRef>
          </c:val>
        </c:ser>
        <c:ser>
          <c:idx val="2"/>
          <c:order val="2"/>
          <c:tx>
            <c:strRef>
              <c:f>'New_200_500_800 with 2pkt'!$Q$1</c:f>
              <c:strCache>
                <c:ptCount val="1"/>
                <c:pt idx="0">
                  <c:v>MEI_EIMA_Polling</c:v>
                </c:pt>
              </c:strCache>
            </c:strRef>
          </c:tx>
          <c:invertIfNegative val="0"/>
          <c:cat>
            <c:numRef>
              <c:f>'New_200_500_800 with 2pkt'!$I$3:$I$14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2pkt'!$T$3:$T$12</c:f>
              <c:numCache>
                <c:formatCode>General</c:formatCode>
                <c:ptCount val="10"/>
                <c:pt idx="0">
                  <c:v>0.54797300000000004</c:v>
                </c:pt>
                <c:pt idx="1">
                  <c:v>0.54030199999999995</c:v>
                </c:pt>
                <c:pt idx="2">
                  <c:v>0.68950500000000003</c:v>
                </c:pt>
                <c:pt idx="3">
                  <c:v>0.65017000000000003</c:v>
                </c:pt>
                <c:pt idx="4">
                  <c:v>0.73871600000000004</c:v>
                </c:pt>
                <c:pt idx="5">
                  <c:v>0.81484999999999996</c:v>
                </c:pt>
                <c:pt idx="6">
                  <c:v>0.82227700000000004</c:v>
                </c:pt>
                <c:pt idx="7">
                  <c:v>0.82750500000000005</c:v>
                </c:pt>
                <c:pt idx="8">
                  <c:v>0.82889100000000004</c:v>
                </c:pt>
                <c:pt idx="9">
                  <c:v>0.81041600000000003</c:v>
                </c:pt>
              </c:numCache>
            </c:numRef>
          </c:val>
        </c:ser>
        <c:ser>
          <c:idx val="3"/>
          <c:order val="3"/>
          <c:tx>
            <c:strRef>
              <c:f>'New_200_500_800 with 2pkt'!$Y$1</c:f>
              <c:strCache>
                <c:ptCount val="1"/>
                <c:pt idx="0">
                  <c:v>MEI_EIMA_Round Robin</c:v>
                </c:pt>
              </c:strCache>
            </c:strRef>
          </c:tx>
          <c:invertIfNegative val="0"/>
          <c:cat>
            <c:numRef>
              <c:f>'New_200_500_800 with 2pkt'!$I$3:$I$14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2pkt'!$AB$3:$AB$12</c:f>
              <c:numCache>
                <c:formatCode>General</c:formatCode>
                <c:ptCount val="10"/>
                <c:pt idx="0">
                  <c:v>0.42032399999999998</c:v>
                </c:pt>
                <c:pt idx="1">
                  <c:v>0.488759</c:v>
                </c:pt>
                <c:pt idx="2">
                  <c:v>0.53191200000000005</c:v>
                </c:pt>
                <c:pt idx="3">
                  <c:v>0.51136300000000001</c:v>
                </c:pt>
                <c:pt idx="4">
                  <c:v>0.62643000000000004</c:v>
                </c:pt>
                <c:pt idx="5">
                  <c:v>0.751888</c:v>
                </c:pt>
                <c:pt idx="6">
                  <c:v>0.72714699999999999</c:v>
                </c:pt>
                <c:pt idx="7">
                  <c:v>0.81990600000000002</c:v>
                </c:pt>
                <c:pt idx="8">
                  <c:v>0.83339799999999997</c:v>
                </c:pt>
                <c:pt idx="9">
                  <c:v>0.87355400000000005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642688"/>
        <c:axId val="44695552"/>
      </c:barChart>
      <c:catAx>
        <c:axId val="466426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Data Rate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4695552"/>
        <c:crosses val="autoZero"/>
        <c:auto val="1"/>
        <c:lblAlgn val="ctr"/>
        <c:lblOffset val="100"/>
        <c:noMultiLvlLbl val="0"/>
      </c:catAx>
      <c:valAx>
        <c:axId val="44695552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6642688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Lifetime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'New_200_500_800 with 2pkt'!$A$1</c:f>
              <c:strCache>
                <c:ptCount val="1"/>
                <c:pt idx="0">
                  <c:v>MEI_EIMA_EIF</c:v>
                </c:pt>
              </c:strCache>
            </c:strRef>
          </c:tx>
          <c:invertIfNegative val="0"/>
          <c:cat>
            <c:numRef>
              <c:f>'New_200_500_800 with 2pkt'!$Q$3:$Q$14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2pkt'!$G$3:$G$12</c:f>
              <c:numCache>
                <c:formatCode>General</c:formatCode>
                <c:ptCount val="10"/>
                <c:pt idx="0">
                  <c:v>657.27200000000005</c:v>
                </c:pt>
                <c:pt idx="1">
                  <c:v>554.35199999999998</c:v>
                </c:pt>
                <c:pt idx="2">
                  <c:v>500.65899999999999</c:v>
                </c:pt>
                <c:pt idx="3">
                  <c:v>481.17500000000001</c:v>
                </c:pt>
                <c:pt idx="4">
                  <c:v>404.10500000000002</c:v>
                </c:pt>
                <c:pt idx="5">
                  <c:v>335.16899999999998</c:v>
                </c:pt>
                <c:pt idx="6">
                  <c:v>329.85</c:v>
                </c:pt>
                <c:pt idx="7">
                  <c:v>281.83600000000001</c:v>
                </c:pt>
                <c:pt idx="8">
                  <c:v>281.51299999999998</c:v>
                </c:pt>
                <c:pt idx="9">
                  <c:v>234.232</c:v>
                </c:pt>
              </c:numCache>
            </c:numRef>
          </c:val>
        </c:ser>
        <c:ser>
          <c:idx val="1"/>
          <c:order val="1"/>
          <c:tx>
            <c:strRef>
              <c:f>'New_200_500_800 with 2pkt'!$I$1</c:f>
              <c:strCache>
                <c:ptCount val="1"/>
                <c:pt idx="0">
                  <c:v>MEI_EIMA_NPEDF</c:v>
                </c:pt>
              </c:strCache>
            </c:strRef>
          </c:tx>
          <c:invertIfNegative val="0"/>
          <c:cat>
            <c:numRef>
              <c:f>'New_200_500_800 with 2pkt'!$Q$3:$Q$14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2pkt'!$O$3:$O$12</c:f>
              <c:numCache>
                <c:formatCode>General</c:formatCode>
                <c:ptCount val="10"/>
                <c:pt idx="0">
                  <c:v>657.39099999999996</c:v>
                </c:pt>
                <c:pt idx="1">
                  <c:v>554.44100000000003</c:v>
                </c:pt>
                <c:pt idx="2">
                  <c:v>500.613</c:v>
                </c:pt>
                <c:pt idx="3">
                  <c:v>481.178</c:v>
                </c:pt>
                <c:pt idx="4">
                  <c:v>404.10500000000002</c:v>
                </c:pt>
                <c:pt idx="5">
                  <c:v>335.16500000000002</c:v>
                </c:pt>
                <c:pt idx="6">
                  <c:v>329.85</c:v>
                </c:pt>
                <c:pt idx="7">
                  <c:v>281.83100000000002</c:v>
                </c:pt>
                <c:pt idx="8">
                  <c:v>281.51</c:v>
                </c:pt>
                <c:pt idx="9">
                  <c:v>234.232</c:v>
                </c:pt>
              </c:numCache>
            </c:numRef>
          </c:val>
        </c:ser>
        <c:ser>
          <c:idx val="2"/>
          <c:order val="2"/>
          <c:tx>
            <c:strRef>
              <c:f>'New_200_500_800 with 2pkt'!$Q$1</c:f>
              <c:strCache>
                <c:ptCount val="1"/>
                <c:pt idx="0">
                  <c:v>MEI_EIMA_Polling</c:v>
                </c:pt>
              </c:strCache>
            </c:strRef>
          </c:tx>
          <c:invertIfNegative val="0"/>
          <c:cat>
            <c:numRef>
              <c:f>'New_200_500_800 with 2pkt'!$Q$3:$Q$14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2pkt'!$W$3:$W$12</c:f>
              <c:numCache>
                <c:formatCode>General</c:formatCode>
                <c:ptCount val="10"/>
                <c:pt idx="0">
                  <c:v>664.66600000000005</c:v>
                </c:pt>
                <c:pt idx="1">
                  <c:v>558.673</c:v>
                </c:pt>
                <c:pt idx="2">
                  <c:v>501.83699999999999</c:v>
                </c:pt>
                <c:pt idx="3">
                  <c:v>482.80099999999999</c:v>
                </c:pt>
                <c:pt idx="4">
                  <c:v>405.31799999999998</c:v>
                </c:pt>
                <c:pt idx="5">
                  <c:v>335.85599999999999</c:v>
                </c:pt>
                <c:pt idx="6">
                  <c:v>330.93799999999999</c:v>
                </c:pt>
                <c:pt idx="7">
                  <c:v>283.22399999999999</c:v>
                </c:pt>
                <c:pt idx="8">
                  <c:v>283.29899999999998</c:v>
                </c:pt>
                <c:pt idx="9">
                  <c:v>235.053</c:v>
                </c:pt>
              </c:numCache>
            </c:numRef>
          </c:val>
        </c:ser>
        <c:ser>
          <c:idx val="3"/>
          <c:order val="3"/>
          <c:tx>
            <c:strRef>
              <c:f>'New_200_500_800 with 2pkt'!$Y$1</c:f>
              <c:strCache>
                <c:ptCount val="1"/>
                <c:pt idx="0">
                  <c:v>MEI_EIMA_Round Robin</c:v>
                </c:pt>
              </c:strCache>
            </c:strRef>
          </c:tx>
          <c:invertIfNegative val="0"/>
          <c:cat>
            <c:numRef>
              <c:f>'New_200_500_800 with 2pkt'!$Q$3:$Q$14</c:f>
              <c:numCache>
                <c:formatCode>General</c:formatCode>
                <c:ptCount val="12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</c:numCache>
            </c:numRef>
          </c:cat>
          <c:val>
            <c:numRef>
              <c:f>'New_200_500_800 with 2pkt'!$AE$3:$AE$12</c:f>
              <c:numCache>
                <c:formatCode>General</c:formatCode>
                <c:ptCount val="10"/>
                <c:pt idx="0">
                  <c:v>697.23800000000006</c:v>
                </c:pt>
                <c:pt idx="1">
                  <c:v>565.44600000000003</c:v>
                </c:pt>
                <c:pt idx="2">
                  <c:v>503.13299999999998</c:v>
                </c:pt>
                <c:pt idx="3">
                  <c:v>482.99200000000002</c:v>
                </c:pt>
                <c:pt idx="4">
                  <c:v>404.83199999999999</c:v>
                </c:pt>
                <c:pt idx="5">
                  <c:v>333.51600000000002</c:v>
                </c:pt>
                <c:pt idx="6">
                  <c:v>328.45400000000001</c:v>
                </c:pt>
                <c:pt idx="7">
                  <c:v>279.13</c:v>
                </c:pt>
                <c:pt idx="8">
                  <c:v>280.80900000000003</c:v>
                </c:pt>
                <c:pt idx="9">
                  <c:v>232.35900000000001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643200"/>
        <c:axId val="45523520"/>
      </c:barChart>
      <c:catAx>
        <c:axId val="46643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Data Rate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523520"/>
        <c:crosses val="autoZero"/>
        <c:auto val="1"/>
        <c:lblAlgn val="ctr"/>
        <c:lblOffset val="100"/>
        <c:noMultiLvlLbl val="0"/>
      </c:catAx>
      <c:valAx>
        <c:axId val="45523520"/>
        <c:scaling>
          <c:orientation val="minMax"/>
          <c:max val="700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zh-TW"/>
                  <a:t>Hours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64320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TW"/>
              <a:t>Meet Ratio</a:t>
            </a:r>
            <a:endParaRPr lang="zh-TW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New_Single!$A$1</c:f>
              <c:strCache>
                <c:ptCount val="1"/>
                <c:pt idx="0">
                  <c:v>DIF</c:v>
                </c:pt>
              </c:strCache>
            </c:strRef>
          </c:tx>
          <c:invertIfNegative val="0"/>
          <c:cat>
            <c:numRef>
              <c:f>New_Single!$Q$3:$Q$15</c:f>
              <c:numCache>
                <c:formatCode>General</c:formatCode>
                <c:ptCount val="13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  <c:pt idx="12">
                  <c:v>560</c:v>
                </c:pt>
              </c:numCache>
            </c:numRef>
          </c:cat>
          <c:val>
            <c:numRef>
              <c:f>New_Single!$D$3:$D$12</c:f>
              <c:numCache>
                <c:formatCode>General</c:formatCode>
                <c:ptCount val="10"/>
                <c:pt idx="0">
                  <c:v>2.0708500000000001E-2</c:v>
                </c:pt>
                <c:pt idx="1">
                  <c:v>6.0313199999999997E-2</c:v>
                </c:pt>
                <c:pt idx="2">
                  <c:v>0.148341</c:v>
                </c:pt>
                <c:pt idx="3">
                  <c:v>0.116518</c:v>
                </c:pt>
                <c:pt idx="4">
                  <c:v>8.7586800000000006E-2</c:v>
                </c:pt>
                <c:pt idx="5">
                  <c:v>5.0902999999999997E-2</c:v>
                </c:pt>
                <c:pt idx="6">
                  <c:v>0.230378</c:v>
                </c:pt>
                <c:pt idx="7">
                  <c:v>6.4183599999999993E-2</c:v>
                </c:pt>
                <c:pt idx="8">
                  <c:v>0.23459099999999999</c:v>
                </c:pt>
                <c:pt idx="9">
                  <c:v>5.4646300000000002E-2</c:v>
                </c:pt>
              </c:numCache>
            </c:numRef>
          </c:val>
        </c:ser>
        <c:ser>
          <c:idx val="1"/>
          <c:order val="1"/>
          <c:tx>
            <c:strRef>
              <c:f>New_Single!$I$1</c:f>
              <c:strCache>
                <c:ptCount val="1"/>
                <c:pt idx="0">
                  <c:v>Lazy</c:v>
                </c:pt>
              </c:strCache>
            </c:strRef>
          </c:tx>
          <c:invertIfNegative val="0"/>
          <c:cat>
            <c:numRef>
              <c:f>New_Single!$Q$3:$Q$15</c:f>
              <c:numCache>
                <c:formatCode>General</c:formatCode>
                <c:ptCount val="13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  <c:pt idx="12">
                  <c:v>560</c:v>
                </c:pt>
              </c:numCache>
            </c:numRef>
          </c:cat>
          <c:val>
            <c:numRef>
              <c:f>New_Single!$L$3:$L$12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</c:ser>
        <c:ser>
          <c:idx val="2"/>
          <c:order val="2"/>
          <c:tx>
            <c:strRef>
              <c:f>New_Single!$Q$1</c:f>
              <c:strCache>
                <c:ptCount val="1"/>
                <c:pt idx="0">
                  <c:v>MEI</c:v>
                </c:pt>
              </c:strCache>
            </c:strRef>
          </c:tx>
          <c:invertIfNegative val="0"/>
          <c:cat>
            <c:numRef>
              <c:f>New_Single!$Q$3:$Q$15</c:f>
              <c:numCache>
                <c:formatCode>General</c:formatCode>
                <c:ptCount val="13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  <c:pt idx="12">
                  <c:v>560</c:v>
                </c:pt>
              </c:numCache>
            </c:numRef>
          </c:cat>
          <c:val>
            <c:numRef>
              <c:f>New_Single!$T$3:$T$12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0.99970400000000004</c:v>
                </c:pt>
                <c:pt idx="5">
                  <c:v>0.99964399999999998</c:v>
                </c:pt>
                <c:pt idx="6">
                  <c:v>0.99970700000000001</c:v>
                </c:pt>
                <c:pt idx="7">
                  <c:v>0.99917500000000004</c:v>
                </c:pt>
                <c:pt idx="8">
                  <c:v>0.99955700000000003</c:v>
                </c:pt>
                <c:pt idx="9">
                  <c:v>0.99866699999999997</c:v>
                </c:pt>
              </c:numCache>
            </c:numRef>
          </c:val>
        </c:ser>
        <c:ser>
          <c:idx val="3"/>
          <c:order val="3"/>
          <c:tx>
            <c:strRef>
              <c:f>New_Single!$Y$1</c:f>
              <c:strCache>
                <c:ptCount val="1"/>
                <c:pt idx="0">
                  <c:v>Greedy</c:v>
                </c:pt>
              </c:strCache>
            </c:strRef>
          </c:tx>
          <c:invertIfNegative val="0"/>
          <c:cat>
            <c:numRef>
              <c:f>New_Single!$Q$3:$Q$15</c:f>
              <c:numCache>
                <c:formatCode>General</c:formatCode>
                <c:ptCount val="13"/>
                <c:pt idx="0">
                  <c:v>80</c:v>
                </c:pt>
                <c:pt idx="1">
                  <c:v>120</c:v>
                </c:pt>
                <c:pt idx="2">
                  <c:v>160</c:v>
                </c:pt>
                <c:pt idx="3">
                  <c:v>200</c:v>
                </c:pt>
                <c:pt idx="4">
                  <c:v>240</c:v>
                </c:pt>
                <c:pt idx="5">
                  <c:v>280</c:v>
                </c:pt>
                <c:pt idx="6">
                  <c:v>320</c:v>
                </c:pt>
                <c:pt idx="7">
                  <c:v>360</c:v>
                </c:pt>
                <c:pt idx="8">
                  <c:v>400</c:v>
                </c:pt>
                <c:pt idx="9">
                  <c:v>440</c:v>
                </c:pt>
                <c:pt idx="10">
                  <c:v>480</c:v>
                </c:pt>
                <c:pt idx="11">
                  <c:v>520</c:v>
                </c:pt>
                <c:pt idx="12">
                  <c:v>560</c:v>
                </c:pt>
              </c:numCache>
            </c:numRef>
          </c:cat>
          <c:val>
            <c:numRef>
              <c:f>New_Single!$AB$3:$AB$12</c:f>
              <c:numCache>
                <c:formatCode>General</c:formatCode>
                <c:ptCount val="10"/>
                <c:pt idx="0">
                  <c:v>1</c:v>
                </c:pt>
                <c:pt idx="1">
                  <c:v>0.93735299999999999</c:v>
                </c:pt>
                <c:pt idx="2">
                  <c:v>0.85955199999999998</c:v>
                </c:pt>
                <c:pt idx="3">
                  <c:v>0.70943000000000001</c:v>
                </c:pt>
                <c:pt idx="4">
                  <c:v>0.51178199999999996</c:v>
                </c:pt>
                <c:pt idx="5">
                  <c:v>0.30245</c:v>
                </c:pt>
                <c:pt idx="6">
                  <c:v>0.20775299999999999</c:v>
                </c:pt>
                <c:pt idx="7">
                  <c:v>2.8433300000000002E-2</c:v>
                </c:pt>
                <c:pt idx="8">
                  <c:v>6.6394499999999995E-2</c:v>
                </c:pt>
                <c:pt idx="9">
                  <c:v>1.00339E-2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386176"/>
        <c:axId val="45527552"/>
      </c:barChart>
      <c:catAx>
        <c:axId val="46386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5527552"/>
        <c:crosses val="autoZero"/>
        <c:auto val="1"/>
        <c:lblAlgn val="ctr"/>
        <c:lblOffset val="100"/>
        <c:noMultiLvlLbl val="0"/>
      </c:catAx>
      <c:valAx>
        <c:axId val="45527552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6386176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6779" cy="336788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0427" y="1"/>
            <a:ext cx="4276779" cy="336788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r">
              <a:defRPr sz="1200"/>
            </a:lvl1pPr>
          </a:lstStyle>
          <a:p>
            <a:fld id="{F0D36D0C-1819-4E52-A391-C76B68BC9075}" type="datetimeFigureOut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397806"/>
            <a:ext cx="4276779" cy="336788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0427" y="6397806"/>
            <a:ext cx="4276779" cy="336788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r">
              <a:defRPr sz="1200"/>
            </a:lvl1pPr>
          </a:lstStyle>
          <a:p>
            <a:fld id="{838F2078-3E27-46BC-900F-DFADF57491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155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6779" cy="336788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590427" y="1"/>
            <a:ext cx="4276779" cy="336788"/>
          </a:xfrm>
          <a:prstGeom prst="rect">
            <a:avLst/>
          </a:prstGeom>
        </p:spPr>
        <p:txBody>
          <a:bodyPr vert="horz" lIns="91458" tIns="45729" rIns="91458" bIns="45729" rtlCol="0"/>
          <a:lstStyle>
            <a:lvl1pPr algn="r">
              <a:defRPr sz="1200"/>
            </a:lvl1pPr>
          </a:lstStyle>
          <a:p>
            <a:fld id="{6AA0E60F-AE91-46C2-833C-41830B0C6271}" type="datetimeFigureOut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8" tIns="45729" rIns="91458" bIns="45729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86950" y="3199489"/>
            <a:ext cx="7895590" cy="3031094"/>
          </a:xfrm>
          <a:prstGeom prst="rect">
            <a:avLst/>
          </a:prstGeom>
        </p:spPr>
        <p:txBody>
          <a:bodyPr vert="horz" lIns="91458" tIns="45729" rIns="91458" bIns="45729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397806"/>
            <a:ext cx="4276779" cy="336788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590427" y="6397806"/>
            <a:ext cx="4276779" cy="336788"/>
          </a:xfrm>
          <a:prstGeom prst="rect">
            <a:avLst/>
          </a:prstGeom>
        </p:spPr>
        <p:txBody>
          <a:bodyPr vert="horz" lIns="91458" tIns="45729" rIns="91458" bIns="45729" rtlCol="0" anchor="b"/>
          <a:lstStyle>
            <a:lvl1pPr algn="r">
              <a:defRPr sz="1200"/>
            </a:lvl1pPr>
          </a:lstStyle>
          <a:p>
            <a:fld id="{3B0B6E0F-8AF5-4AD7-9020-7D6016A318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09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對於無線感測網路系統下 </a:t>
            </a:r>
            <a:r>
              <a:rPr lang="en-US" altLang="zh-TW" dirty="0" err="1" smtClean="0"/>
              <a:t>Qulaity</a:t>
            </a:r>
            <a:r>
              <a:rPr lang="en-US" altLang="zh-TW" dirty="0" smtClean="0"/>
              <a:t> of Service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在</a:t>
            </a:r>
            <a:r>
              <a:rPr lang="en-US" altLang="zh-TW" baseline="0" dirty="0" smtClean="0"/>
              <a:t>BLE</a:t>
            </a:r>
            <a:r>
              <a:rPr lang="zh-TW" altLang="en-US" baseline="0" dirty="0" smtClean="0"/>
              <a:t> 中</a:t>
            </a:r>
            <a:r>
              <a:rPr lang="en-US" altLang="zh-TW" baseline="0" dirty="0" smtClean="0"/>
              <a:t>power management</a:t>
            </a:r>
            <a:r>
              <a:rPr lang="zh-TW" altLang="en-US" baseline="0" dirty="0" smtClean="0"/>
              <a:t>上的議題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9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S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1200" smtClean="0">
                        <a:latin typeface="Cambria Math"/>
                        <a:cs typeface="Calibri" pitchFamily="34" charset="0"/>
                      </a:rPr>
                      <m:t>Θ</m:t>
                    </m:r>
                  </m:oMath>
                </a14:m>
                <a:r>
                  <a:rPr lang="zh-TW" altLang="en-US" dirty="0" smtClean="0"/>
                  <a:t>要提及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S &amp; </a:t>
                </a:r>
                <a:r>
                  <a:rPr lang="el-GR" altLang="zh-TW" sz="1200" i="0" smtClean="0">
                    <a:latin typeface="Cambria Math"/>
                    <a:cs typeface="Calibri" pitchFamily="34" charset="0"/>
                  </a:rPr>
                  <a:t>Θ</a:t>
                </a:r>
                <a:r>
                  <a:rPr lang="zh-TW" altLang="en-US" dirty="0" smtClean="0"/>
                  <a:t>要提及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125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最後要</a:t>
            </a:r>
            <a:r>
              <a:rPr lang="en-US" altLang="zh-TW" dirty="0" smtClean="0"/>
              <a:t>repeat</a:t>
            </a:r>
          </a:p>
          <a:p>
            <a:r>
              <a:rPr lang="zh-TW" altLang="en-US" dirty="0" smtClean="0"/>
              <a:t>因此在我們的方法會考量各個</a:t>
            </a:r>
            <a:r>
              <a:rPr lang="en-US" altLang="zh-TW" dirty="0" smtClean="0"/>
              <a:t>sensor node</a:t>
            </a:r>
            <a:r>
              <a:rPr lang="zh-TW" altLang="en-US" dirty="0" smtClean="0"/>
              <a:t>上</a:t>
            </a:r>
            <a:r>
              <a:rPr lang="en-US" altLang="zh-TW" dirty="0" smtClean="0"/>
              <a:t>data rate</a:t>
            </a:r>
            <a:r>
              <a:rPr lang="zh-TW" altLang="en-US" dirty="0" smtClean="0"/>
              <a:t>議題，進而達到省能且提供優良的</a:t>
            </a:r>
            <a:r>
              <a:rPr lang="en-US" altLang="zh-TW" dirty="0" smtClean="0"/>
              <a:t>quality</a:t>
            </a:r>
          </a:p>
          <a:p>
            <a:r>
              <a:rPr lang="en-US" altLang="zh-TW" dirty="0" smtClean="0"/>
              <a:t>Single node</a:t>
            </a:r>
            <a:r>
              <a:rPr lang="zh-TW" altLang="en-US" dirty="0" smtClean="0"/>
              <a:t>上會考量</a:t>
            </a:r>
            <a:r>
              <a:rPr lang="en-US" altLang="zh-TW" dirty="0" smtClean="0"/>
              <a:t>data rate</a:t>
            </a:r>
            <a:r>
              <a:rPr lang="zh-TW" altLang="en-US" dirty="0" smtClean="0"/>
              <a:t>議題，若擴展成</a:t>
            </a:r>
            <a:r>
              <a:rPr lang="en-US" altLang="zh-TW" dirty="0" smtClean="0"/>
              <a:t>multiple node</a:t>
            </a:r>
            <a:r>
              <a:rPr lang="zh-TW" altLang="en-US" dirty="0" smtClean="0"/>
              <a:t>型態 就會有</a:t>
            </a:r>
            <a:r>
              <a:rPr lang="en-US" altLang="zh-TW" dirty="0" smtClean="0"/>
              <a:t>blocking time</a:t>
            </a:r>
            <a:r>
              <a:rPr lang="zh-TW" altLang="en-US" dirty="0" smtClean="0"/>
              <a:t>上的問題點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97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補圖片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zh-TW" altLang="en-US" dirty="0" smtClean="0"/>
              <a:t>加入</a:t>
            </a:r>
            <a:r>
              <a:rPr lang="en-US" altLang="zh-TW" dirty="0" smtClean="0"/>
              <a:t>decrease</a:t>
            </a:r>
            <a:r>
              <a:rPr lang="zh-TW" altLang="en-US" dirty="0" smtClean="0"/>
              <a:t>程度 圖</a:t>
            </a:r>
            <a:r>
              <a:rPr lang="en-US" altLang="zh-TW" dirty="0" smtClean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086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proglong</a:t>
            </a:r>
            <a:r>
              <a:rPr lang="en-US" altLang="zh-TW" dirty="0" smtClean="0"/>
              <a:t> lifetime with collision constraint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086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預測是否會被其他</a:t>
            </a:r>
            <a:r>
              <a:rPr lang="en-US" altLang="zh-TW" dirty="0" smtClean="0"/>
              <a:t>slave </a:t>
            </a:r>
            <a:r>
              <a:rPr lang="en-US" altLang="zh-TW" dirty="0" smtClean="0"/>
              <a:t>block  </a:t>
            </a:r>
          </a:p>
          <a:p>
            <a:r>
              <a:rPr lang="en-US" altLang="zh-TW" dirty="0" smtClean="0"/>
              <a:t>dn1/cn1 &gt;&gt;&gt; d1</a:t>
            </a:r>
            <a:r>
              <a:rPr lang="zh-TW" altLang="en-US" dirty="0" smtClean="0"/>
              <a:t>時間內會來幾次*</a:t>
            </a:r>
            <a:r>
              <a:rPr lang="en-US" altLang="zh-TW" dirty="0" smtClean="0"/>
              <a:t>cn1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&gt;&gt;&gt;</a:t>
            </a:r>
            <a:r>
              <a:rPr lang="zh-TW" altLang="en-US" dirty="0" smtClean="0"/>
              <a:t>下次來的時間 </a:t>
            </a:r>
            <a:r>
              <a:rPr lang="en-US" altLang="zh-TW" dirty="0" smtClean="0"/>
              <a:t>&gt;&gt;&gt;</a:t>
            </a:r>
            <a:r>
              <a:rPr lang="zh-TW" altLang="en-US" dirty="0" smtClean="0"/>
              <a:t> 看是否小於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 + cn3(</a:t>
            </a:r>
            <a:r>
              <a:rPr lang="zh-TW" altLang="en-US" baseline="0" dirty="0" smtClean="0"/>
              <a:t>目前</a:t>
            </a:r>
            <a:r>
              <a:rPr lang="en-US" altLang="zh-TW" baseline="0" dirty="0" smtClean="0"/>
              <a:t>)</a:t>
            </a:r>
            <a:r>
              <a:rPr lang="zh-TW" altLang="en-US" baseline="0" dirty="0" smtClean="0"/>
              <a:t>  </a:t>
            </a:r>
            <a:r>
              <a:rPr lang="en-US" altLang="zh-TW" baseline="0" dirty="0" smtClean="0"/>
              <a:t>&gt;&gt;&gt;</a:t>
            </a:r>
            <a:r>
              <a:rPr lang="zh-TW" altLang="en-US" baseline="0" dirty="0" smtClean="0"/>
              <a:t> 即可知會不會被</a:t>
            </a:r>
            <a:r>
              <a:rPr lang="en-US" altLang="zh-TW" baseline="0" dirty="0" smtClean="0"/>
              <a:t>block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26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988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簡介一下比較組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333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456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Meet ratio</a:t>
            </a:r>
          </a:p>
          <a:p>
            <a:r>
              <a:rPr lang="en-US" altLang="zh-TW" baseline="0" dirty="0" smtClean="0"/>
              <a:t>Latency</a:t>
            </a:r>
          </a:p>
          <a:p>
            <a:r>
              <a:rPr lang="en-US" altLang="zh-TW" baseline="0" dirty="0" smtClean="0"/>
              <a:t>Lifetime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DIF</a:t>
            </a:r>
            <a:r>
              <a:rPr lang="en-US" altLang="zh-TW" baseline="0" dirty="0" smtClean="0">
                <a:sym typeface="Wingdings" panose="05000000000000000000" pitchFamily="2" charset="2"/>
              </a:rPr>
              <a:t>320, 480</a:t>
            </a:r>
            <a:r>
              <a:rPr lang="zh-TW" altLang="en-US" baseline="0" dirty="0" smtClean="0">
                <a:sym typeface="Wingdings" panose="05000000000000000000" pitchFamily="2" charset="2"/>
              </a:rPr>
              <a:t>為</a:t>
            </a:r>
            <a:r>
              <a:rPr lang="en-US" altLang="zh-TW" baseline="0" dirty="0" smtClean="0">
                <a:sym typeface="Wingdings" panose="05000000000000000000" pitchFamily="2" charset="2"/>
              </a:rPr>
              <a:t>(80bytes</a:t>
            </a:r>
            <a:r>
              <a:rPr lang="zh-TW" altLang="en-US" baseline="0" dirty="0" smtClean="0">
                <a:sym typeface="Wingdings" panose="05000000000000000000" pitchFamily="2" charset="2"/>
              </a:rPr>
              <a:t>倍數</a:t>
            </a:r>
            <a:r>
              <a:rPr lang="en-US" altLang="zh-TW" baseline="0" dirty="0" smtClean="0">
                <a:sym typeface="Wingdings" panose="05000000000000000000" pitchFamily="2" charset="2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65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Single</a:t>
            </a:r>
            <a:r>
              <a:rPr lang="en-US" altLang="zh-TW" baseline="0" dirty="0" smtClean="0"/>
              <a:t> node -&gt; </a:t>
            </a:r>
            <a:r>
              <a:rPr lang="en-US" altLang="zh-TW" dirty="0" smtClean="0"/>
              <a:t>MEI</a:t>
            </a:r>
          </a:p>
          <a:p>
            <a:r>
              <a:rPr lang="en-US" altLang="zh-TW" dirty="0" smtClean="0"/>
              <a:t>Mesh node  </a:t>
            </a:r>
            <a:r>
              <a:rPr lang="en-US" altLang="zh-TW" baseline="0" dirty="0" smtClean="0"/>
              <a:t>-&gt; TDMA, EIMA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Latency </a:t>
            </a:r>
            <a:r>
              <a:rPr lang="zh-TW" altLang="en-US" baseline="0" dirty="0" smtClean="0"/>
              <a:t>為何會往下墜</a:t>
            </a:r>
            <a:r>
              <a:rPr lang="en-US" altLang="zh-TW" baseline="0" dirty="0" smtClean="0"/>
              <a:t>?</a:t>
            </a:r>
          </a:p>
          <a:p>
            <a:r>
              <a:rPr lang="en-US" altLang="zh-TW" baseline="0" dirty="0" smtClean="0"/>
              <a:t>1.Input </a:t>
            </a:r>
            <a:r>
              <a:rPr lang="zh-TW" altLang="en-US" baseline="0" dirty="0" smtClean="0"/>
              <a:t>中每一</a:t>
            </a:r>
            <a:r>
              <a:rPr lang="en-US" altLang="zh-TW" baseline="0" dirty="0" smtClean="0"/>
              <a:t>node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data rate</a:t>
            </a:r>
            <a:r>
              <a:rPr lang="zh-TW" altLang="en-US" baseline="0" dirty="0" smtClean="0"/>
              <a:t>相同，若時間越短 </a:t>
            </a:r>
            <a:r>
              <a:rPr lang="en-US" altLang="zh-TW" baseline="0" dirty="0" smtClean="0"/>
              <a:t>Load</a:t>
            </a:r>
            <a:r>
              <a:rPr lang="zh-TW" altLang="en-US" baseline="0" dirty="0" smtClean="0"/>
              <a:t>加重造成</a:t>
            </a:r>
            <a:r>
              <a:rPr lang="en-US" altLang="zh-TW" baseline="0" dirty="0" err="1" smtClean="0"/>
              <a:t>pkt</a:t>
            </a:r>
            <a:r>
              <a:rPr lang="zh-TW" altLang="en-US" baseline="0" dirty="0" smtClean="0"/>
              <a:t>數量不會有帶大的改變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反之時間越常造成</a:t>
            </a:r>
            <a:r>
              <a:rPr lang="en-US" altLang="zh-TW" baseline="0" dirty="0" smtClean="0"/>
              <a:t>load</a:t>
            </a:r>
            <a:r>
              <a:rPr lang="zh-TW" altLang="en-US" baseline="0" dirty="0" smtClean="0"/>
              <a:t>變大</a:t>
            </a:r>
            <a:r>
              <a:rPr lang="en-US" altLang="zh-TW" baseline="0" dirty="0" smtClean="0"/>
              <a:t>, </a:t>
            </a:r>
            <a:r>
              <a:rPr lang="en-US" altLang="zh-TW" baseline="0" dirty="0" err="1" smtClean="0"/>
              <a:t>pkt</a:t>
            </a:r>
            <a:r>
              <a:rPr lang="zh-TW" altLang="en-US" baseline="0" dirty="0" smtClean="0"/>
              <a:t>數量顯而易見</a:t>
            </a:r>
            <a:endParaRPr lang="en-US" altLang="zh-TW" baseline="0" dirty="0" smtClean="0"/>
          </a:p>
          <a:p>
            <a:r>
              <a:rPr lang="en-US" altLang="zh-TW" baseline="0" dirty="0" smtClean="0"/>
              <a:t>2.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973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現今智能體系</a:t>
            </a:r>
            <a:r>
              <a:rPr lang="en-US" altLang="zh-TW" dirty="0" smtClean="0"/>
              <a:t>(</a:t>
            </a:r>
            <a:r>
              <a:rPr lang="zh-TW" altLang="en-US" dirty="0" smtClean="0"/>
              <a:t>居家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&amp;</a:t>
            </a:r>
            <a:r>
              <a:rPr lang="zh-TW" altLang="en-US" baseline="0" dirty="0" smtClean="0"/>
              <a:t> </a:t>
            </a:r>
            <a:r>
              <a:rPr lang="zh-TW" altLang="en-US" dirty="0" smtClean="0"/>
              <a:t>城市</a:t>
            </a:r>
            <a:r>
              <a:rPr lang="en-US" altLang="zh-TW" dirty="0" smtClean="0"/>
              <a:t>)</a:t>
            </a:r>
            <a:r>
              <a:rPr lang="zh-TW" altLang="en-US" dirty="0" smtClean="0"/>
              <a:t> 已漸漸展開，立即性的吸收到周遭感測訊息與監控控制議題也越來越多人探討，若要組織如此龐大的體系上</a:t>
            </a:r>
            <a:endParaRPr lang="en-US" altLang="zh-TW" dirty="0" smtClean="0"/>
          </a:p>
          <a:p>
            <a:r>
              <a:rPr lang="zh-TW" altLang="en-US" dirty="0" smtClean="0"/>
              <a:t>感測節點就佔有一席重要地位，需要能監控周圍資訊、處理且回傳做監控，這些流程對於感測器來說是基本過程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就我們熟知的感測器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小米 </a:t>
            </a:r>
            <a:r>
              <a:rPr lang="en-US" altLang="zh-TW" dirty="0" smtClean="0"/>
              <a:t>jawbone)</a:t>
            </a:r>
            <a:r>
              <a:rPr lang="zh-TW" altLang="en-US" dirty="0" smtClean="0"/>
              <a:t>是具有感測人生裡資訊且能回傳資料給使用者觀看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http://www.ithome.com.tw/news/97980</a:t>
            </a:r>
          </a:p>
          <a:p>
            <a:r>
              <a:rPr lang="en-US" altLang="zh-TW" dirty="0" smtClean="0"/>
              <a:t>https://smartcitizen.me/pages/smartcitizen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一個完整的物聯網體系需具備三個要素，分別為感知、傳輸及智能處理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無線嵌入式裝置的需求性</a:t>
            </a:r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感測需求量擴增</a:t>
            </a:r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無線傳輸必要性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2015/8/11</a:t>
            </a:r>
          </a:p>
          <a:p>
            <a:pPr fontAlgn="t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這個智慧市民感測裝置（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Citizen Kit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，簡稱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SCK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）是由歐盟贊助推動的一項智慧城市計畫，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阿姆斯特丹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在去年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月發表了第一版市民感測裝置，提供免費的感測裝置讓市民帶回家。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目前在全球各地區布建了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1,187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個裝置，將近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千個感測器，累積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千萬筆資料，所有資訊都被即時傳送到線上資料平臺。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606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Single</a:t>
            </a:r>
            <a:r>
              <a:rPr lang="en-US" altLang="zh-TW" baseline="0" dirty="0" smtClean="0"/>
              <a:t> node -&gt; </a:t>
            </a:r>
            <a:r>
              <a:rPr lang="en-US" altLang="zh-TW" dirty="0" smtClean="0"/>
              <a:t>MEI</a:t>
            </a:r>
          </a:p>
          <a:p>
            <a:r>
              <a:rPr lang="en-US" altLang="zh-TW" dirty="0" smtClean="0"/>
              <a:t>Mesh node  </a:t>
            </a:r>
            <a:r>
              <a:rPr lang="en-US" altLang="zh-TW" baseline="0" dirty="0" smtClean="0"/>
              <a:t>-&gt; TDMA, EIMA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141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Single</a:t>
            </a:r>
            <a:r>
              <a:rPr lang="en-US" altLang="zh-TW" baseline="0" dirty="0" smtClean="0"/>
              <a:t> node -&gt; </a:t>
            </a:r>
            <a:r>
              <a:rPr lang="en-US" altLang="zh-TW" dirty="0" smtClean="0"/>
              <a:t>MEI</a:t>
            </a:r>
          </a:p>
          <a:p>
            <a:r>
              <a:rPr lang="en-US" altLang="zh-TW" dirty="0" smtClean="0"/>
              <a:t>Mesh node  </a:t>
            </a:r>
            <a:r>
              <a:rPr lang="en-US" altLang="zh-TW" baseline="0" dirty="0" smtClean="0"/>
              <a:t>-&gt; TDMA, EIMA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141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Meet ratio</a:t>
            </a:r>
          </a:p>
          <a:p>
            <a:r>
              <a:rPr lang="en-US" altLang="zh-TW" baseline="0" dirty="0" smtClean="0"/>
              <a:t>Latency</a:t>
            </a:r>
          </a:p>
          <a:p>
            <a:r>
              <a:rPr lang="en-US" altLang="zh-TW" baseline="0" dirty="0" smtClean="0"/>
              <a:t>Lifetime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DIF</a:t>
            </a:r>
            <a:r>
              <a:rPr lang="en-US" altLang="zh-TW" baseline="0" dirty="0" smtClean="0">
                <a:sym typeface="Wingdings" panose="05000000000000000000" pitchFamily="2" charset="2"/>
              </a:rPr>
              <a:t>320, 480</a:t>
            </a:r>
            <a:r>
              <a:rPr lang="zh-TW" altLang="en-US" baseline="0" dirty="0" smtClean="0">
                <a:sym typeface="Wingdings" panose="05000000000000000000" pitchFamily="2" charset="2"/>
              </a:rPr>
              <a:t>為</a:t>
            </a:r>
            <a:r>
              <a:rPr lang="en-US" altLang="zh-TW" baseline="0" dirty="0" smtClean="0">
                <a:sym typeface="Wingdings" panose="05000000000000000000" pitchFamily="2" charset="2"/>
              </a:rPr>
              <a:t>(80bytes</a:t>
            </a:r>
            <a:r>
              <a:rPr lang="zh-TW" altLang="en-US" baseline="0" dirty="0" smtClean="0">
                <a:sym typeface="Wingdings" panose="05000000000000000000" pitchFamily="2" charset="2"/>
              </a:rPr>
              <a:t>倍數</a:t>
            </a:r>
            <a:r>
              <a:rPr lang="en-US" altLang="zh-TW" baseline="0" dirty="0" smtClean="0">
                <a:sym typeface="Wingdings" panose="05000000000000000000" pitchFamily="2" charset="2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65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Single</a:t>
            </a:r>
            <a:r>
              <a:rPr lang="en-US" altLang="zh-TW" baseline="0" dirty="0" smtClean="0"/>
              <a:t> node -&gt; </a:t>
            </a:r>
            <a:r>
              <a:rPr lang="en-US" altLang="zh-TW" dirty="0" smtClean="0"/>
              <a:t>MEI</a:t>
            </a:r>
          </a:p>
          <a:p>
            <a:r>
              <a:rPr lang="en-US" altLang="zh-TW" dirty="0" smtClean="0"/>
              <a:t>Mesh node  </a:t>
            </a:r>
            <a:r>
              <a:rPr lang="en-US" altLang="zh-TW" baseline="0" dirty="0" smtClean="0"/>
              <a:t>-&gt; TDMA, EIMA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Latency </a:t>
            </a:r>
            <a:r>
              <a:rPr lang="zh-TW" altLang="en-US" baseline="0" dirty="0" smtClean="0"/>
              <a:t>為何會往下墜</a:t>
            </a:r>
            <a:r>
              <a:rPr lang="en-US" altLang="zh-TW" baseline="0" dirty="0" smtClean="0"/>
              <a:t>?</a:t>
            </a:r>
          </a:p>
          <a:p>
            <a:r>
              <a:rPr lang="en-US" altLang="zh-TW" baseline="0" dirty="0" smtClean="0"/>
              <a:t>1.Input </a:t>
            </a:r>
            <a:r>
              <a:rPr lang="zh-TW" altLang="en-US" baseline="0" dirty="0" smtClean="0"/>
              <a:t>中每一</a:t>
            </a:r>
            <a:r>
              <a:rPr lang="en-US" altLang="zh-TW" baseline="0" dirty="0" smtClean="0"/>
              <a:t>node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data rate</a:t>
            </a:r>
            <a:r>
              <a:rPr lang="zh-TW" altLang="en-US" baseline="0" dirty="0" smtClean="0"/>
              <a:t>相同，若時間越短 </a:t>
            </a:r>
            <a:r>
              <a:rPr lang="en-US" altLang="zh-TW" baseline="0" dirty="0" smtClean="0"/>
              <a:t>Load</a:t>
            </a:r>
            <a:r>
              <a:rPr lang="zh-TW" altLang="en-US" baseline="0" dirty="0" smtClean="0"/>
              <a:t>加重造成</a:t>
            </a:r>
            <a:r>
              <a:rPr lang="en-US" altLang="zh-TW" baseline="0" dirty="0" err="1" smtClean="0"/>
              <a:t>pkt</a:t>
            </a:r>
            <a:r>
              <a:rPr lang="zh-TW" altLang="en-US" baseline="0" dirty="0" smtClean="0"/>
              <a:t>數量不會有帶大的改變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反之時間越常造成</a:t>
            </a:r>
            <a:r>
              <a:rPr lang="en-US" altLang="zh-TW" baseline="0" dirty="0" smtClean="0"/>
              <a:t>load</a:t>
            </a:r>
            <a:r>
              <a:rPr lang="zh-TW" altLang="en-US" baseline="0" dirty="0" smtClean="0"/>
              <a:t>變大</a:t>
            </a:r>
            <a:r>
              <a:rPr lang="en-US" altLang="zh-TW" baseline="0" dirty="0" smtClean="0"/>
              <a:t>, </a:t>
            </a:r>
            <a:r>
              <a:rPr lang="en-US" altLang="zh-TW" baseline="0" dirty="0" err="1" smtClean="0"/>
              <a:t>pkt</a:t>
            </a:r>
            <a:r>
              <a:rPr lang="zh-TW" altLang="en-US" baseline="0" dirty="0" smtClean="0"/>
              <a:t>數量顯而易見</a:t>
            </a:r>
            <a:endParaRPr lang="en-US" altLang="zh-TW" baseline="0" dirty="0" smtClean="0"/>
          </a:p>
          <a:p>
            <a:r>
              <a:rPr lang="en-US" altLang="zh-TW" baseline="0" dirty="0" smtClean="0"/>
              <a:t>2.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973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Single</a:t>
            </a:r>
            <a:r>
              <a:rPr lang="en-US" altLang="zh-TW" baseline="0" dirty="0" smtClean="0"/>
              <a:t> node -&gt; </a:t>
            </a:r>
            <a:r>
              <a:rPr lang="en-US" altLang="zh-TW" dirty="0" smtClean="0"/>
              <a:t>MEI</a:t>
            </a:r>
          </a:p>
          <a:p>
            <a:r>
              <a:rPr lang="en-US" altLang="zh-TW" dirty="0" smtClean="0"/>
              <a:t>Mesh node  </a:t>
            </a:r>
            <a:r>
              <a:rPr lang="en-US" altLang="zh-TW" baseline="0" dirty="0" smtClean="0"/>
              <a:t>-&gt; TDMA, EIMA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141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Single</a:t>
            </a:r>
            <a:r>
              <a:rPr lang="en-US" altLang="zh-TW" baseline="0" dirty="0" smtClean="0"/>
              <a:t> node -&gt; </a:t>
            </a:r>
            <a:r>
              <a:rPr lang="en-US" altLang="zh-TW" dirty="0" smtClean="0"/>
              <a:t>MEI</a:t>
            </a:r>
          </a:p>
          <a:p>
            <a:r>
              <a:rPr lang="en-US" altLang="zh-TW" dirty="0" smtClean="0"/>
              <a:t>Mesh node  </a:t>
            </a:r>
            <a:r>
              <a:rPr lang="en-US" altLang="zh-TW" baseline="0" dirty="0" smtClean="0"/>
              <a:t>-&gt; TDMA, EIMA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141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Power function</a:t>
            </a:r>
            <a:r>
              <a:rPr lang="zh-TW" altLang="en-US" dirty="0" smtClean="0"/>
              <a:t>上的考量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528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Buffer Queue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/>
              <a:t>若沒有</a:t>
            </a:r>
            <a:r>
              <a:rPr lang="en-US" altLang="zh-TW" dirty="0" err="1" smtClean="0"/>
              <a:t>BufferQueue</a:t>
            </a:r>
            <a:r>
              <a:rPr lang="zh-TW" altLang="en-US" dirty="0" smtClean="0"/>
              <a:t>會以各自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觸發</a:t>
            </a:r>
            <a:r>
              <a:rPr lang="en-US" altLang="zh-TW" dirty="0" smtClean="0"/>
              <a:t>notification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導致切換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時 </a:t>
            </a:r>
            <a:r>
              <a:rPr lang="en-US" altLang="zh-TW" dirty="0" smtClean="0"/>
              <a:t>packet loss</a:t>
            </a:r>
            <a:endParaRPr lang="zh-TW" altLang="en-US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GATTMsg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已我們的</a:t>
            </a:r>
            <a:r>
              <a:rPr lang="en-US" altLang="zh-TW" dirty="0" smtClean="0">
                <a:sym typeface="Wingdings" panose="05000000000000000000" pitchFamily="2" charset="2"/>
              </a:rPr>
              <a:t>write-request</a:t>
            </a:r>
            <a:r>
              <a:rPr lang="zh-TW" altLang="en-US" dirty="0" smtClean="0">
                <a:sym typeface="Wingdings" panose="05000000000000000000" pitchFamily="2" charset="2"/>
              </a:rPr>
              <a:t>方式，避免等待過長時間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endParaRPr lang="en-US" altLang="zh-TW" dirty="0" smtClean="0">
              <a:sym typeface="Wingdings" panose="05000000000000000000" pitchFamily="2" charset="2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171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333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333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Radio</a:t>
            </a:r>
            <a:r>
              <a:rPr lang="zh-TW" altLang="en-US" dirty="0" smtClean="0"/>
              <a:t>上的耗能尤為嚴重，所造成的</a:t>
            </a:r>
            <a:r>
              <a:rPr lang="en-US" altLang="zh-TW" dirty="0" smtClean="0"/>
              <a:t>radio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consumption</a:t>
            </a:r>
            <a:r>
              <a:rPr lang="zh-TW" altLang="en-US" dirty="0" smtClean="0"/>
              <a:t>有許多的設計上的</a:t>
            </a:r>
            <a:r>
              <a:rPr lang="en-US" altLang="zh-TW" dirty="0" smtClean="0"/>
              <a:t>solution</a:t>
            </a:r>
          </a:p>
          <a:p>
            <a:r>
              <a:rPr lang="zh-TW" altLang="en-US" dirty="0" smtClean="0"/>
              <a:t>因此我們選用</a:t>
            </a:r>
            <a:r>
              <a:rPr lang="en-US" altLang="zh-TW" dirty="0" smtClean="0"/>
              <a:t>BLE</a:t>
            </a:r>
            <a:r>
              <a:rPr lang="zh-TW" altLang="en-US" dirty="0" smtClean="0"/>
              <a:t>最佳的傳輸方案來做為我們的傳輸</a:t>
            </a:r>
            <a:r>
              <a:rPr lang="en-US" altLang="zh-TW" dirty="0" smtClean="0"/>
              <a:t>protocol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48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333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333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預測是否會被其他</a:t>
            </a:r>
            <a:r>
              <a:rPr lang="en-US" altLang="zh-TW" dirty="0" smtClean="0"/>
              <a:t>slave block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26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將current當為weight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考量彼此</a:t>
            </a:r>
            <a:r>
              <a:rPr lang="en-US" altLang="zh-TW" dirty="0" smtClean="0"/>
              <a:t>slave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U=1</a:t>
            </a:r>
          </a:p>
          <a:p>
            <a:pPr marL="228600" indent="-228600">
              <a:buAutoNum type="arabicPeriod"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086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sym typeface="Wingdings" pitchFamily="2" charset="2"/>
              </a:rPr>
              <a:t>OSAL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333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Modeling and Performance Analysis of Device Discovery in Bluetooth Low Energy Networks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雖然</a:t>
            </a:r>
            <a:r>
              <a:rPr lang="en-US" altLang="zh-TW" dirty="0" smtClean="0"/>
              <a:t>duty cycle</a:t>
            </a:r>
            <a:r>
              <a:rPr lang="zh-TW" altLang="en-US" dirty="0" smtClean="0"/>
              <a:t>對於</a:t>
            </a:r>
            <a:r>
              <a:rPr lang="en-US" altLang="zh-TW" dirty="0" smtClean="0"/>
              <a:t>delay</a:t>
            </a:r>
            <a:r>
              <a:rPr lang="en-US" altLang="zh-TW" baseline="0" dirty="0" smtClean="0"/>
              <a:t> time</a:t>
            </a:r>
            <a:r>
              <a:rPr lang="zh-TW" altLang="en-US" baseline="0" dirty="0" smtClean="0"/>
              <a:t>有影響，另一方面若</a:t>
            </a:r>
            <a:r>
              <a:rPr lang="en-US" altLang="zh-TW" baseline="0" dirty="0" smtClean="0"/>
              <a:t>duty cycle</a:t>
            </a:r>
            <a:r>
              <a:rPr lang="zh-TW" altLang="en-US" baseline="0" dirty="0" smtClean="0"/>
              <a:t>為</a:t>
            </a:r>
            <a:r>
              <a:rPr lang="en-US" altLang="zh-TW" baseline="0" dirty="0" smtClean="0"/>
              <a:t>1</a:t>
            </a:r>
            <a:r>
              <a:rPr lang="zh-TW" altLang="en-US" baseline="0" dirty="0" smtClean="0"/>
              <a:t>但</a:t>
            </a:r>
            <a:r>
              <a:rPr lang="en-US" altLang="zh-TW" baseline="0" dirty="0" smtClean="0"/>
              <a:t>scan window </a:t>
            </a:r>
            <a:r>
              <a:rPr lang="zh-TW" altLang="en-US" baseline="0" dirty="0" smtClean="0"/>
              <a:t>帶過長，因</a:t>
            </a:r>
            <a:r>
              <a:rPr lang="en-US" altLang="zh-TW" baseline="0" dirty="0" smtClean="0"/>
              <a:t>LL</a:t>
            </a:r>
            <a:r>
              <a:rPr lang="zh-TW" altLang="en-US" baseline="0" dirty="0" smtClean="0"/>
              <a:t>曾是必須等到</a:t>
            </a:r>
            <a:r>
              <a:rPr lang="en-US" altLang="zh-TW" baseline="0" dirty="0" smtClean="0"/>
              <a:t>scan window </a:t>
            </a:r>
            <a:r>
              <a:rPr lang="zh-TW" altLang="en-US" baseline="0" dirty="0" smtClean="0"/>
              <a:t>結束才會</a:t>
            </a:r>
            <a:r>
              <a:rPr lang="en-US" altLang="zh-TW" baseline="0" dirty="0" smtClean="0"/>
              <a:t>response </a:t>
            </a:r>
            <a:r>
              <a:rPr lang="zh-TW" altLang="en-US" baseline="0" dirty="0" smtClean="0"/>
              <a:t>，因此時間也不可過長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077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3335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為何不全部用</a:t>
            </a:r>
            <a:r>
              <a:rPr lang="en-US" altLang="zh-TW" dirty="0" smtClean="0"/>
              <a:t>Advertisement?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因一</a:t>
            </a:r>
            <a:r>
              <a:rPr lang="en-US" altLang="zh-TW" dirty="0" smtClean="0"/>
              <a:t>event</a:t>
            </a:r>
            <a:r>
              <a:rPr lang="zh-TW" altLang="en-US" dirty="0" smtClean="0"/>
              <a:t>上會有額外的消耗 </a:t>
            </a:r>
            <a:r>
              <a:rPr lang="en-US" altLang="zh-TW" dirty="0" smtClean="0"/>
              <a:t>(37, 38 39)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333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Power function</a:t>
            </a:r>
            <a:r>
              <a:rPr lang="zh-TW" altLang="en-US" dirty="0" smtClean="0"/>
              <a:t>上的考量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333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Initial-&gt;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waits to receive advertising packet from a specific device, and responds with connection request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Connection-&gt;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exchanges data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Standby-&gt; sleep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1.</a:t>
            </a:r>
            <a:r>
              <a:rPr lang="zh-TW" altLang="en-US" dirty="0" smtClean="0"/>
              <a:t>連傳機制會以現在的</a:t>
            </a:r>
            <a:r>
              <a:rPr lang="en-US" altLang="zh-TW" dirty="0" smtClean="0"/>
              <a:t>packet priority</a:t>
            </a:r>
            <a:r>
              <a:rPr lang="zh-TW" altLang="en-US" dirty="0" smtClean="0"/>
              <a:t>最高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導致其他</a:t>
            </a:r>
            <a:r>
              <a:rPr lang="en-US" altLang="zh-TW" dirty="0" smtClean="0"/>
              <a:t>node collision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2.</a:t>
            </a:r>
            <a:r>
              <a:rPr lang="zh-TW" altLang="en-US" dirty="0" smtClean="0"/>
              <a:t>若沒有</a:t>
            </a:r>
            <a:r>
              <a:rPr lang="en-US" altLang="zh-TW" dirty="0" err="1" smtClean="0"/>
              <a:t>BufferQueue</a:t>
            </a:r>
            <a:r>
              <a:rPr lang="zh-TW" altLang="en-US" dirty="0" smtClean="0"/>
              <a:t>會以各自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觸發</a:t>
            </a:r>
            <a:r>
              <a:rPr lang="en-US" altLang="zh-TW" dirty="0" smtClean="0"/>
              <a:t>notification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導致切換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時 </a:t>
            </a:r>
            <a:r>
              <a:rPr lang="en-US" altLang="zh-TW" dirty="0" smtClean="0"/>
              <a:t>packet loss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Adv</a:t>
            </a:r>
            <a:r>
              <a:rPr lang="en-US" altLang="zh-TW" dirty="0" smtClean="0"/>
              <a:t> &gt; Conn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若有</a:t>
            </a:r>
            <a:r>
              <a:rPr lang="en-US" altLang="zh-TW" dirty="0" err="1" smtClean="0"/>
              <a:t>Adv</a:t>
            </a:r>
            <a:r>
              <a:rPr lang="en-US" altLang="zh-TW" dirty="0" smtClean="0"/>
              <a:t> node</a:t>
            </a:r>
            <a:r>
              <a:rPr lang="zh-TW" altLang="en-US" dirty="0" smtClean="0"/>
              <a:t>則為去監聽，之後再切回</a:t>
            </a:r>
            <a:r>
              <a:rPr lang="en-US" altLang="zh-TW" dirty="0" smtClean="0"/>
              <a:t>Conn (Buffer)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6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說出重點，且舉出非線性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遇到問題</a:t>
            </a:r>
            <a:endParaRPr lang="en-US" altLang="zh-TW" dirty="0"/>
          </a:p>
          <a:p>
            <a:r>
              <a:rPr lang="en-US" altLang="zh-TW" dirty="0"/>
              <a:t>-</a:t>
            </a:r>
            <a:r>
              <a:rPr lang="zh-TW" altLang="en-US" dirty="0"/>
              <a:t>單一節點上</a:t>
            </a:r>
            <a:r>
              <a:rPr lang="en-US" altLang="zh-TW" dirty="0"/>
              <a:t>connection interval</a:t>
            </a:r>
            <a:r>
              <a:rPr lang="zh-TW" altLang="en-US" dirty="0"/>
              <a:t>調整 </a:t>
            </a:r>
            <a:r>
              <a:rPr lang="en-US" altLang="zh-TW" dirty="0"/>
              <a:t>&lt;Application&gt;</a:t>
            </a:r>
          </a:p>
          <a:p>
            <a:r>
              <a:rPr lang="en-US" altLang="zh-TW" dirty="0"/>
              <a:t>-Star </a:t>
            </a:r>
            <a:r>
              <a:rPr lang="zh-TW" altLang="en-US" dirty="0"/>
              <a:t>上的問題 </a:t>
            </a:r>
            <a:r>
              <a:rPr lang="en-US" altLang="zh-TW" dirty="0"/>
              <a:t>(send-and-confirm)</a:t>
            </a:r>
          </a:p>
          <a:p>
            <a:r>
              <a:rPr lang="en-US" altLang="zh-TW" dirty="0"/>
              <a:t>-Mesh propose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913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與</a:t>
            </a:r>
            <a:r>
              <a:rPr lang="en-US" altLang="zh-TW" dirty="0" smtClean="0"/>
              <a:t>lifetime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equ</a:t>
            </a:r>
            <a:r>
              <a:rPr lang="zh-TW" altLang="en-US" dirty="0" smtClean="0"/>
              <a:t>串連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2473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解碰撞 以及</a:t>
            </a:r>
            <a:r>
              <a:rPr lang="en-US" altLang="zh-TW" dirty="0" smtClean="0"/>
              <a:t>extend lifetime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086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簡介一下比較組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3335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456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45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Collision </a:t>
            </a:r>
            <a:r>
              <a:rPr lang="en-US" altLang="zh-TW" dirty="0" smtClean="0">
                <a:sym typeface="Wingdings" panose="05000000000000000000" pitchFamily="2" charset="2"/>
              </a:rPr>
              <a:t>Master</a:t>
            </a:r>
            <a:r>
              <a:rPr lang="en-US" altLang="zh-TW" baseline="0" dirty="0" smtClean="0">
                <a:sym typeface="Wingdings" panose="05000000000000000000" pitchFamily="2" charset="2"/>
              </a:rPr>
              <a:t> buffer</a:t>
            </a:r>
            <a:r>
              <a:rPr lang="zh-TW" altLang="en-US" baseline="0" dirty="0" smtClean="0">
                <a:sym typeface="Wingdings" panose="05000000000000000000" pitchFamily="2" charset="2"/>
              </a:rPr>
              <a:t>會被</a:t>
            </a:r>
            <a:r>
              <a:rPr lang="en-US" altLang="zh-TW" baseline="0" dirty="0" smtClean="0">
                <a:sym typeface="Wingdings" panose="05000000000000000000" pitchFamily="2" charset="2"/>
              </a:rPr>
              <a:t>erase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274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2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BLE</a:t>
            </a:r>
            <a:r>
              <a:rPr lang="zh-TW" altLang="en-US" sz="12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上針對</a:t>
            </a:r>
            <a:r>
              <a:rPr lang="en-US" altLang="zh-TW" sz="12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real time</a:t>
            </a:r>
            <a:r>
              <a:rPr lang="zh-TW" altLang="en-US" sz="12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的問題</a:t>
            </a:r>
            <a:endParaRPr lang="en-US" altLang="zh-TW" sz="12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2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r>
              <a:rPr lang="en-US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Message latency</a:t>
            </a:r>
            <a:r>
              <a:rPr lang="zh-TW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調整</a:t>
            </a:r>
            <a:r>
              <a:rPr lang="en-US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interval</a:t>
            </a:r>
          </a:p>
          <a:p>
            <a:pPr algn="l"/>
            <a:r>
              <a:rPr lang="en-US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Conflict</a:t>
            </a:r>
            <a:r>
              <a:rPr lang="zh-TW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issue</a:t>
            </a:r>
            <a:r>
              <a:rPr lang="zh-TW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切割傳輸時間</a:t>
            </a:r>
            <a:r>
              <a:rPr lang="en-US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zh-TW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否則會</a:t>
            </a:r>
            <a:r>
              <a:rPr lang="en-US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loss</a:t>
            </a:r>
            <a:r>
              <a:rPr lang="zh-TW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packet&gt;</a:t>
            </a:r>
            <a:endParaRPr lang="en-US" altLang="zh-TW" sz="12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209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[1]Bluetooth</a:t>
            </a:r>
            <a:r>
              <a:rPr lang="zh-TW" altLang="en-US" dirty="0" smtClean="0"/>
              <a:t>來做</a:t>
            </a:r>
            <a:r>
              <a:rPr lang="en-US" altLang="zh-TW" dirty="0" smtClean="0"/>
              <a:t>real-time schedule</a:t>
            </a:r>
            <a:r>
              <a:rPr lang="zh-TW" altLang="en-US" dirty="0" smtClean="0"/>
              <a:t>於</a:t>
            </a:r>
            <a:r>
              <a:rPr lang="en-US" altLang="zh-TW" dirty="0" smtClean="0"/>
              <a:t>real-time</a:t>
            </a:r>
            <a:r>
              <a:rPr lang="zh-TW" altLang="en-US" dirty="0" smtClean="0"/>
              <a:t>的環境下，</a:t>
            </a:r>
            <a:r>
              <a:rPr lang="en-US" altLang="zh-TW" dirty="0" smtClean="0"/>
              <a:t> (</a:t>
            </a:r>
            <a:r>
              <a:rPr lang="zh-TW" altLang="en-US" dirty="0" smtClean="0"/>
              <a:t>提出 </a:t>
            </a:r>
            <a:r>
              <a:rPr lang="en-US" altLang="zh-TW" dirty="0" err="1" smtClean="0"/>
              <a:t>bluetooth</a:t>
            </a:r>
            <a:r>
              <a:rPr lang="zh-TW" altLang="en-US" dirty="0" smtClean="0"/>
              <a:t> 比上</a:t>
            </a:r>
            <a:r>
              <a:rPr lang="en-US" altLang="zh-TW" dirty="0" smtClean="0"/>
              <a:t>IEEE</a:t>
            </a:r>
            <a:r>
              <a:rPr lang="zh-TW" altLang="en-US" dirty="0" smtClean="0"/>
              <a:t> </a:t>
            </a:r>
            <a:r>
              <a:rPr lang="en-US" altLang="zh-TW" dirty="0" smtClean="0"/>
              <a:t>802.15.4</a:t>
            </a:r>
            <a:r>
              <a:rPr lang="zh-TW" altLang="en-US" dirty="0" smtClean="0"/>
              <a:t>更適合用於</a:t>
            </a:r>
            <a:r>
              <a:rPr lang="en-US" altLang="zh-TW" dirty="0" smtClean="0"/>
              <a:t>real time</a:t>
            </a:r>
            <a:r>
              <a:rPr lang="zh-TW" altLang="en-US" dirty="0" smtClean="0"/>
              <a:t>議題上</a:t>
            </a:r>
            <a:r>
              <a:rPr lang="en-US" altLang="zh-TW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不同點</a:t>
            </a:r>
            <a:r>
              <a:rPr lang="en-US" altLang="zh-TW" dirty="0" smtClean="0"/>
              <a:t>:</a:t>
            </a:r>
            <a:r>
              <a:rPr lang="zh-TW" altLang="en-US" baseline="0" dirty="0" smtClean="0"/>
              <a:t> 沒有考量</a:t>
            </a:r>
            <a:r>
              <a:rPr lang="en-US" altLang="zh-TW" baseline="0" dirty="0" smtClean="0"/>
              <a:t>varied data rate</a:t>
            </a:r>
            <a:r>
              <a:rPr lang="zh-TW" altLang="en-US" baseline="0" dirty="0" smtClean="0"/>
              <a:t>情況下且不具有</a:t>
            </a:r>
            <a:r>
              <a:rPr lang="en-US" altLang="zh-TW" baseline="0" dirty="0" smtClean="0"/>
              <a:t>energy saving</a:t>
            </a:r>
            <a:r>
              <a:rPr lang="zh-TW" altLang="en-US" baseline="0" dirty="0" smtClean="0"/>
              <a:t>上的議題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[2]</a:t>
            </a:r>
            <a:r>
              <a:rPr lang="zh-TW" altLang="en-US" dirty="0" smtClean="0"/>
              <a:t>考量在</a:t>
            </a:r>
            <a:r>
              <a:rPr lang="en-US" altLang="zh-TW" dirty="0" smtClean="0"/>
              <a:t>real-time</a:t>
            </a:r>
            <a:r>
              <a:rPr lang="zh-TW" altLang="en-US" dirty="0" smtClean="0"/>
              <a:t>議題下的</a:t>
            </a:r>
            <a:r>
              <a:rPr lang="en-US" altLang="zh-TW" dirty="0" smtClean="0"/>
              <a:t>WSN</a:t>
            </a:r>
            <a:r>
              <a:rPr lang="zh-TW" altLang="en-US" dirty="0" smtClean="0"/>
              <a:t>運用</a:t>
            </a:r>
            <a:r>
              <a:rPr lang="en-US" altLang="zh-TW" dirty="0" smtClean="0"/>
              <a:t>EDF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RM</a:t>
            </a:r>
            <a:r>
              <a:rPr lang="zh-TW" altLang="en-US" dirty="0" smtClean="0"/>
              <a:t> </a:t>
            </a:r>
            <a:r>
              <a:rPr lang="en-US" altLang="zh-TW" dirty="0" smtClean="0"/>
              <a:t>schedule</a:t>
            </a:r>
            <a:r>
              <a:rPr lang="zh-TW" altLang="en-US" dirty="0" smtClean="0"/>
              <a:t>來達到</a:t>
            </a:r>
            <a:r>
              <a:rPr lang="en-US" altLang="zh-TW" dirty="0" smtClean="0"/>
              <a:t>retransmission</a:t>
            </a:r>
            <a:r>
              <a:rPr lang="zh-TW" altLang="en-US" dirty="0" smtClean="0"/>
              <a:t>次數縮減</a:t>
            </a:r>
            <a:endParaRPr lang="en-US" altLang="zh-TW" dirty="0" smtClean="0"/>
          </a:p>
          <a:p>
            <a:r>
              <a:rPr lang="zh-TW" altLang="en-US" dirty="0" smtClean="0"/>
              <a:t>不同點為</a:t>
            </a:r>
            <a:r>
              <a:rPr lang="en-US" altLang="zh-TW" dirty="0" smtClean="0"/>
              <a:t>:</a:t>
            </a:r>
            <a:r>
              <a:rPr lang="zh-TW" altLang="en-US" dirty="0" smtClean="0"/>
              <a:t> 沒有考量</a:t>
            </a:r>
            <a:r>
              <a:rPr lang="en-US" altLang="zh-TW" dirty="0" smtClean="0"/>
              <a:t>energy balance </a:t>
            </a:r>
            <a:r>
              <a:rPr lang="zh-TW" altLang="en-US" dirty="0" smtClean="0"/>
              <a:t>來達到</a:t>
            </a:r>
            <a:r>
              <a:rPr lang="en-US" altLang="zh-TW" dirty="0" smtClean="0"/>
              <a:t>lifetime</a:t>
            </a:r>
            <a:r>
              <a:rPr lang="zh-TW" altLang="en-US" dirty="0" smtClean="0"/>
              <a:t>延長，且沒有考量</a:t>
            </a:r>
            <a:r>
              <a:rPr lang="en-US" altLang="zh-TW" dirty="0" smtClean="0"/>
              <a:t>collision</a:t>
            </a:r>
            <a:endParaRPr lang="zh-TW" altLang="en-US" dirty="0" smtClean="0"/>
          </a:p>
          <a:p>
            <a:endParaRPr lang="en-US" altLang="zh-TW" dirty="0" smtClean="0"/>
          </a:p>
          <a:p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497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latin typeface="Century Gothic" panose="020B0502020202020204" pitchFamily="34" charset="0"/>
                <a:cs typeface="Calibri" pitchFamily="34" charset="0"/>
              </a:rPr>
              <a:t>Write-request </a:t>
            </a:r>
            <a:r>
              <a:rPr lang="en-US" altLang="zh-TW" baseline="0" dirty="0" smtClean="0"/>
              <a:t>scheduling</a:t>
            </a:r>
            <a:endParaRPr lang="en-US" altLang="zh-TW" dirty="0" smtClean="0"/>
          </a:p>
          <a:p>
            <a:r>
              <a:rPr lang="en-US" altLang="zh-TW" dirty="0" smtClean="0"/>
              <a:t>[3]</a:t>
            </a:r>
            <a:r>
              <a:rPr lang="zh-TW" altLang="en-US" dirty="0" smtClean="0"/>
              <a:t>以</a:t>
            </a:r>
            <a:r>
              <a:rPr lang="en-US" altLang="zh-TW" dirty="0" smtClean="0"/>
              <a:t>TDMA</a:t>
            </a:r>
            <a:r>
              <a:rPr lang="zh-TW" altLang="en-US" dirty="0" smtClean="0"/>
              <a:t>方式做</a:t>
            </a:r>
            <a:r>
              <a:rPr lang="en-US" altLang="zh-TW" dirty="0" smtClean="0"/>
              <a:t>collision avoid</a:t>
            </a:r>
            <a:r>
              <a:rPr lang="zh-TW" altLang="en-US" dirty="0" smtClean="0"/>
              <a:t>的問題，以最少的排列方式，減少傳輸時間上的消耗</a:t>
            </a:r>
            <a:endParaRPr lang="en-US" altLang="zh-TW" dirty="0" smtClean="0"/>
          </a:p>
          <a:p>
            <a:r>
              <a:rPr lang="zh-TW" altLang="en-US" dirty="0" smtClean="0"/>
              <a:t>不同點</a:t>
            </a:r>
            <a:r>
              <a:rPr lang="en-US" altLang="zh-TW" dirty="0" smtClean="0"/>
              <a:t>:</a:t>
            </a:r>
            <a:r>
              <a:rPr lang="zh-TW" altLang="en-US" baseline="0" dirty="0" smtClean="0"/>
              <a:t> 沒有</a:t>
            </a:r>
            <a:r>
              <a:rPr lang="en-US" altLang="zh-TW" baseline="0" dirty="0" smtClean="0"/>
              <a:t>energy</a:t>
            </a:r>
            <a:r>
              <a:rPr lang="zh-TW" altLang="en-US" baseline="0" dirty="0" smtClean="0"/>
              <a:t>上的節能</a:t>
            </a:r>
            <a:endParaRPr lang="en-US" altLang="zh-TW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[4]</a:t>
            </a:r>
            <a:r>
              <a:rPr lang="zh-TW" altLang="en-US" baseline="0" dirty="0" smtClean="0"/>
              <a:t>在</a:t>
            </a:r>
            <a:r>
              <a:rPr lang="en-US" altLang="zh-TW" baseline="0" dirty="0" smtClean="0"/>
              <a:t>body sensor network</a:t>
            </a:r>
            <a:r>
              <a:rPr lang="zh-TW" altLang="en-US" baseline="0" dirty="0" smtClean="0"/>
              <a:t>環境下，做</a:t>
            </a:r>
            <a:r>
              <a:rPr lang="en-US" altLang="zh-TW" baseline="0" dirty="0" smtClean="0"/>
              <a:t>polling</a:t>
            </a:r>
            <a:r>
              <a:rPr lang="zh-TW" altLang="en-US" baseline="0" dirty="0" smtClean="0"/>
              <a:t>輪詢方式輪流詢問，目標為提升</a:t>
            </a:r>
            <a:r>
              <a:rPr lang="en-US" altLang="zh-TW" baseline="0" dirty="0" smtClean="0"/>
              <a:t>lifetime [</a:t>
            </a:r>
            <a:r>
              <a:rPr lang="zh-TW" altLang="en-US" baseline="0" dirty="0" smtClean="0"/>
              <a:t>運用設定各個</a:t>
            </a:r>
            <a:r>
              <a:rPr lang="en-US" altLang="zh-TW" baseline="0" dirty="0" smtClean="0"/>
              <a:t>node</a:t>
            </a:r>
            <a:r>
              <a:rPr lang="zh-TW" altLang="en-US" baseline="0" dirty="0" smtClean="0"/>
              <a:t>上的</a:t>
            </a:r>
            <a:r>
              <a:rPr lang="en-US" altLang="zh-TW" baseline="0" dirty="0" smtClean="0"/>
              <a:t>priority</a:t>
            </a:r>
            <a:r>
              <a:rPr lang="zh-TW" altLang="en-US" baseline="0" dirty="0" smtClean="0"/>
              <a:t>來做輪詢並且校正</a:t>
            </a:r>
            <a:r>
              <a:rPr lang="en-US" altLang="zh-TW" baseline="0" dirty="0" smtClean="0"/>
              <a:t>sleep time]</a:t>
            </a:r>
          </a:p>
          <a:p>
            <a:r>
              <a:rPr lang="zh-TW" altLang="en-US" baseline="0" dirty="0" smtClean="0"/>
              <a:t>不同點</a:t>
            </a:r>
            <a:r>
              <a:rPr lang="en-US" altLang="zh-TW" baseline="0" dirty="0" smtClean="0"/>
              <a:t>: </a:t>
            </a:r>
            <a:r>
              <a:rPr lang="zh-TW" altLang="en-US" baseline="0" dirty="0" smtClean="0"/>
              <a:t>雖然有</a:t>
            </a:r>
            <a:r>
              <a:rPr lang="en-US" altLang="zh-TW" baseline="0" dirty="0" smtClean="0"/>
              <a:t>energy saving </a:t>
            </a:r>
            <a:r>
              <a:rPr lang="zh-TW" altLang="en-US" baseline="0" dirty="0" smtClean="0"/>
              <a:t>但未有</a:t>
            </a:r>
            <a:r>
              <a:rPr lang="en-US" altLang="zh-TW" baseline="0" dirty="0" smtClean="0"/>
              <a:t>real-time</a:t>
            </a:r>
            <a:r>
              <a:rPr lang="zh-TW" altLang="en-US" baseline="0" dirty="0" smtClean="0"/>
              <a:t>議題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Transmission rate</a:t>
            </a:r>
          </a:p>
          <a:p>
            <a:r>
              <a:rPr lang="en-US" altLang="zh-TW" baseline="0" dirty="0" smtClean="0"/>
              <a:t>[5] </a:t>
            </a:r>
            <a:r>
              <a:rPr lang="zh-TW" altLang="en-US" baseline="0" dirty="0" smtClean="0"/>
              <a:t>提出的</a:t>
            </a:r>
            <a:r>
              <a:rPr lang="en-US" altLang="zh-TW" baseline="0" dirty="0" smtClean="0"/>
              <a:t>BLE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connection interval scaling framework,  </a:t>
            </a:r>
            <a:r>
              <a:rPr lang="zh-TW" altLang="en-US" baseline="0" dirty="0" smtClean="0"/>
              <a:t>針對</a:t>
            </a:r>
            <a:r>
              <a:rPr lang="en-US" altLang="zh-TW" baseline="0" dirty="0" smtClean="0"/>
              <a:t>energy consumption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aseline="0" dirty="0" smtClean="0"/>
              <a:t>不同處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沒有考量</a:t>
            </a:r>
            <a:r>
              <a:rPr lang="en-US" altLang="zh-TW" baseline="0" dirty="0" smtClean="0"/>
              <a:t>multiple node</a:t>
            </a:r>
            <a:r>
              <a:rPr lang="zh-TW" altLang="en-US" baseline="0" dirty="0" smtClean="0"/>
              <a:t>情況  沒有</a:t>
            </a:r>
            <a:r>
              <a:rPr lang="en-US" altLang="zh-TW" baseline="0" dirty="0" smtClean="0"/>
              <a:t>real time</a:t>
            </a:r>
            <a:r>
              <a:rPr lang="zh-TW" altLang="en-US" baseline="0" dirty="0" smtClean="0"/>
              <a:t>議題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[6]</a:t>
            </a:r>
            <a:r>
              <a:rPr lang="zh-TW" altLang="en-US" baseline="0" dirty="0" smtClean="0"/>
              <a:t> 提出間格調整</a:t>
            </a:r>
            <a:r>
              <a:rPr lang="en-US" altLang="zh-TW" baseline="0" dirty="0" smtClean="0"/>
              <a:t>rate</a:t>
            </a:r>
            <a:r>
              <a:rPr lang="zh-TW" altLang="en-US" baseline="0" dirty="0" smtClean="0"/>
              <a:t>方法，根據</a:t>
            </a:r>
            <a:r>
              <a:rPr lang="en-US" altLang="zh-TW" baseline="0" dirty="0" smtClean="0"/>
              <a:t>aperiodic task</a:t>
            </a:r>
            <a:r>
              <a:rPr lang="zh-TW" altLang="en-US" baseline="0" dirty="0" smtClean="0"/>
              <a:t>來做間格性調整</a:t>
            </a:r>
            <a:endParaRPr lang="en-US" altLang="zh-TW" baseline="0" dirty="0" smtClean="0"/>
          </a:p>
          <a:p>
            <a:r>
              <a:rPr lang="zh-TW" altLang="en-US" baseline="0" dirty="0" smtClean="0"/>
              <a:t>不同處</a:t>
            </a:r>
            <a:r>
              <a:rPr lang="en-US" altLang="zh-TW" baseline="0" dirty="0" smtClean="0"/>
              <a:t>: </a:t>
            </a:r>
            <a:r>
              <a:rPr lang="zh-TW" altLang="en-US" baseline="0" dirty="0" smtClean="0"/>
              <a:t>沒有考量</a:t>
            </a:r>
            <a:r>
              <a:rPr lang="en-US" altLang="zh-TW" baseline="0" dirty="0" smtClean="0"/>
              <a:t>multiple node</a:t>
            </a:r>
            <a:r>
              <a:rPr lang="zh-TW" altLang="en-US" baseline="0" dirty="0" smtClean="0"/>
              <a:t>情況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497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系統架構中包含</a:t>
            </a:r>
            <a:r>
              <a:rPr lang="en-US" altLang="zh-TW" dirty="0" smtClean="0"/>
              <a:t>…(</a:t>
            </a:r>
            <a:r>
              <a:rPr lang="en-US" altLang="zh-TW" smtClean="0"/>
              <a:t>MEI) (EIMA)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之後緊接著為網路的架構圖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B6E0F-8AF5-4AD7-9020-7D6016A318F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83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A1D4-97A1-4312-81BD-2FAD34268FDE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38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808D-A2B8-4BA8-8951-00323DA262AE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03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74E8-BC9C-416B-935C-AF196F7FFED9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43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B5FE6-8D20-42F3-9E7C-1446C8CA52C5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32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0ECC-E419-425F-AFA5-9C3DAC72B1E0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00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9BE7-7342-4587-B19D-84880A97FB19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19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A24A-58F3-4A01-BBE8-997A7E5FBECE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00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6DE6C-3CC4-4BE0-A276-B651C1D7227B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6DEEF-CDC2-4A97-9CFE-89404555F3D8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457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1FCA0-B109-499B-9CF9-D1069947F4B3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95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8C32-2A89-4B57-8B0B-96DC349BF9DD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46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DF928-CD7D-4044-8F72-D93DE5BB7934}" type="datetime1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10" Type="http://schemas.openxmlformats.org/officeDocument/2006/relationships/chart" Target="../charts/chart2.xml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17.jpe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2.png"/><Relationship Id="rId5" Type="http://schemas.openxmlformats.org/officeDocument/2006/relationships/image" Target="../media/image2.png"/><Relationship Id="rId4" Type="http://schemas.openxmlformats.org/officeDocument/2006/relationships/image" Target="../media/image18.jpe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3" Type="http://schemas.openxmlformats.org/officeDocument/2006/relationships/image" Target="../media/image2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4.png"/><Relationship Id="rId5" Type="http://schemas.openxmlformats.org/officeDocument/2006/relationships/image" Target="../media/image390.png"/><Relationship Id="rId10" Type="http://schemas.openxmlformats.org/officeDocument/2006/relationships/image" Target="../media/image220.png"/><Relationship Id="rId4" Type="http://schemas.openxmlformats.org/officeDocument/2006/relationships/image" Target="../media/image32.png"/><Relationship Id="rId9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23.png"/><Relationship Id="rId4" Type="http://schemas.openxmlformats.org/officeDocument/2006/relationships/image" Target="../media/image4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61.png"/><Relationship Id="rId5" Type="http://schemas.openxmlformats.org/officeDocument/2006/relationships/image" Target="../media/image321.png"/><Relationship Id="rId9" Type="http://schemas.openxmlformats.org/officeDocument/2006/relationships/image" Target="../media/image3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56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8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12" Type="http://schemas.openxmlformats.org/officeDocument/2006/relationships/chart" Target="../charts/chart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2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0.png"/><Relationship Id="rId3" Type="http://schemas.openxmlformats.org/officeDocument/2006/relationships/image" Target="../media/image2.png"/><Relationship Id="rId12" Type="http://schemas.openxmlformats.org/officeDocument/2006/relationships/image" Target="../media/image4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00.png"/><Relationship Id="rId5" Type="http://schemas.openxmlformats.org/officeDocument/2006/relationships/image" Target="../media/image430.png"/><Relationship Id="rId10" Type="http://schemas.openxmlformats.org/officeDocument/2006/relationships/image" Target="../media/image220.png"/><Relationship Id="rId4" Type="http://schemas.openxmlformats.org/officeDocument/2006/relationships/image" Target="../media/image32.png"/><Relationship Id="rId9" Type="http://schemas.openxmlformats.org/officeDocument/2006/relationships/image" Target="../media/image210.png"/><Relationship Id="rId1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Wayne\Desktop\energy-flow-backgroun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7"/>
          <a:stretch/>
        </p:blipFill>
        <p:spPr bwMode="auto">
          <a:xfrm>
            <a:off x="0" y="1274857"/>
            <a:ext cx="9396536" cy="53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96552" y="2676259"/>
            <a:ext cx="9721080" cy="1470025"/>
          </a:xfrm>
        </p:spPr>
        <p:txBody>
          <a:bodyPr>
            <a:normAutofit fontScale="90000"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Online power management with </a:t>
            </a:r>
            <a:br>
              <a:rPr lang="en-US" altLang="zh-TW" sz="3200" dirty="0" smtClean="0">
                <a:latin typeface="Century Gothic" panose="020B0502020202020204" pitchFamily="34" charset="0"/>
              </a:rPr>
            </a:br>
            <a:r>
              <a:rPr lang="en-US" altLang="zh-TW" sz="3200" dirty="0" smtClean="0">
                <a:latin typeface="Century Gothic" panose="020B0502020202020204" pitchFamily="34" charset="0"/>
              </a:rPr>
              <a:t>Quality-of-Service Consideration </a:t>
            </a:r>
            <a:br>
              <a:rPr lang="en-US" altLang="zh-TW" sz="3200" dirty="0" smtClean="0">
                <a:latin typeface="Century Gothic" panose="020B0502020202020204" pitchFamily="34" charset="0"/>
              </a:rPr>
            </a:br>
            <a:r>
              <a:rPr lang="en-US" altLang="zh-TW" sz="3200" dirty="0" smtClean="0">
                <a:latin typeface="Century Gothic" panose="020B0502020202020204" pitchFamily="34" charset="0"/>
              </a:rPr>
              <a:t>for Bluetooth Low Energy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796136" y="5085184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Century Gothic" panose="020B0502020202020204" pitchFamily="34" charset="0"/>
              </a:rPr>
              <a:t>Prof. </a:t>
            </a:r>
            <a:r>
              <a:rPr lang="en-US" altLang="zh-TW" sz="2000" dirty="0" err="1">
                <a:latin typeface="Century Gothic" panose="020B0502020202020204" pitchFamily="34" charset="0"/>
              </a:rPr>
              <a:t>Ya-Shu</a:t>
            </a:r>
            <a:r>
              <a:rPr lang="en-US" altLang="zh-TW" sz="2000" dirty="0">
                <a:latin typeface="Century Gothic" panose="020B0502020202020204" pitchFamily="34" charset="0"/>
              </a:rPr>
              <a:t> </a:t>
            </a:r>
            <a:r>
              <a:rPr lang="en-US" altLang="zh-TW" sz="2000" dirty="0" smtClean="0">
                <a:latin typeface="Century Gothic" panose="020B0502020202020204" pitchFamily="34" charset="0"/>
              </a:rPr>
              <a:t>Chen</a:t>
            </a:r>
          </a:p>
          <a:p>
            <a:r>
              <a:rPr lang="en-US" altLang="zh-TW" sz="2000" dirty="0" smtClean="0">
                <a:latin typeface="Century Gothic" panose="020B0502020202020204" pitchFamily="34" charset="0"/>
              </a:rPr>
              <a:t>Jing-Ho Chen</a:t>
            </a:r>
            <a:endParaRPr lang="zh-TW" alt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Service Interval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611560" y="1133128"/>
            <a:ext cx="8532440" cy="2655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Assign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Interval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-Without data rate consideration</a:t>
            </a:r>
          </a:p>
          <a:p>
            <a:pPr algn="l"/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Assumption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In the follow example, we assume that there are two packets could be sent for one 	connection event. </a:t>
            </a:r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21996"/>
              </p:ext>
            </p:extLst>
          </p:nvPr>
        </p:nvGraphicFramePr>
        <p:xfrm>
          <a:off x="359635" y="3042420"/>
          <a:ext cx="233138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555"/>
                <a:gridCol w="1398831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Input</a:t>
                      </a:r>
                      <a:endParaRPr lang="zh-TW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Slave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Pkt1(20bytes, 1s)</a:t>
                      </a:r>
                    </a:p>
                    <a:p>
                      <a:r>
                        <a:rPr lang="en-US" altLang="zh-TW" sz="1200" dirty="0" smtClean="0"/>
                        <a:t>Pkt2(20bytes, 1s)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Pkt3(20bytes, 2s)</a:t>
                      </a:r>
                      <a:endParaRPr lang="zh-TW" altLang="en-US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107504" y="4547286"/>
            <a:ext cx="124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nteval</a:t>
            </a:r>
            <a:r>
              <a:rPr lang="en-US" altLang="zh-TW" dirty="0" smtClean="0">
                <a:sym typeface="Wingdings" panose="05000000000000000000" pitchFamily="2" charset="2"/>
              </a:rPr>
              <a:t>1s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7504" y="5575466"/>
            <a:ext cx="141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nteval</a:t>
            </a:r>
            <a:r>
              <a:rPr lang="en-US" altLang="zh-TW" dirty="0" smtClean="0">
                <a:sym typeface="Wingdings" panose="05000000000000000000" pitchFamily="2" charset="2"/>
              </a:rPr>
              <a:t>0.1s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2879812" y="3178548"/>
            <a:ext cx="3447774" cy="757763"/>
            <a:chOff x="2699792" y="2859496"/>
            <a:chExt cx="3447774" cy="757763"/>
          </a:xfrm>
        </p:grpSpPr>
        <p:grpSp>
          <p:nvGrpSpPr>
            <p:cNvPr id="8" name="群組 7"/>
            <p:cNvGrpSpPr/>
            <p:nvPr/>
          </p:nvGrpSpPr>
          <p:grpSpPr>
            <a:xfrm>
              <a:off x="2879812" y="2859496"/>
              <a:ext cx="3267754" cy="757763"/>
              <a:chOff x="2879812" y="2859496"/>
              <a:chExt cx="3267754" cy="757763"/>
            </a:xfrm>
          </p:grpSpPr>
          <p:sp>
            <p:nvSpPr>
              <p:cNvPr id="3" name="文字方塊 2"/>
              <p:cNvSpPr txBox="1"/>
              <p:nvPr/>
            </p:nvSpPr>
            <p:spPr>
              <a:xfrm>
                <a:off x="2879812" y="2859496"/>
                <a:ext cx="3267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Minimum period as interval </a:t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1s</a:t>
                </a:r>
                <a:endParaRPr lang="zh-TW" altLang="en-US" dirty="0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887948" y="3247927"/>
                <a:ext cx="247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Minimum interval</a:t>
                </a:r>
                <a:r>
                  <a:rPr lang="en-US" altLang="zh-TW" dirty="0" smtClean="0">
                    <a:sym typeface="Wingdings" panose="05000000000000000000" pitchFamily="2" charset="2"/>
                  </a:rPr>
                  <a:t>0.1s</a:t>
                </a:r>
                <a:endParaRPr lang="zh-TW" altLang="en-US" dirty="0"/>
              </a:p>
            </p:txBody>
          </p:sp>
        </p:grpSp>
        <p:sp>
          <p:nvSpPr>
            <p:cNvPr id="9" name="左大括弧 8"/>
            <p:cNvSpPr/>
            <p:nvPr/>
          </p:nvSpPr>
          <p:spPr>
            <a:xfrm>
              <a:off x="2699792" y="2878595"/>
              <a:ext cx="360040" cy="7386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 t="50036" r="13611" b="36684"/>
          <a:stretch/>
        </p:blipFill>
        <p:spPr bwMode="auto">
          <a:xfrm>
            <a:off x="1510500" y="5415655"/>
            <a:ext cx="6357822" cy="131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41538" r="11771" b="29231"/>
          <a:stretch/>
        </p:blipFill>
        <p:spPr bwMode="auto">
          <a:xfrm>
            <a:off x="1403648" y="4052784"/>
            <a:ext cx="6464674" cy="136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7149133" y="368345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MISS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副標題 2"/>
          <p:cNvSpPr txBox="1">
            <a:spLocks/>
          </p:cNvSpPr>
          <p:nvPr/>
        </p:nvSpPr>
        <p:spPr>
          <a:xfrm>
            <a:off x="9118129" y="1285528"/>
            <a:ext cx="8532440" cy="2655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Assign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Interval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-In the default setting for interval, it doesn’t consider the sensor sample rate and energy 	consumption.</a:t>
            </a:r>
          </a:p>
          <a:p>
            <a:pPr algn="l"/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Assumption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In the follow example, we assume that there are two packets could be sent for one 	connection event. </a:t>
            </a:r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068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Proposal (Service Interval)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395536" y="1268760"/>
            <a:ext cx="868484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Multiple Event Energy Efficient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Interval (MEI)</a:t>
            </a:r>
          </a:p>
          <a:p>
            <a:pPr algn="l"/>
            <a:r>
              <a:rPr lang="en-US" altLang="zh-TW" sz="24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  <a:sym typeface="Wingdings" panose="05000000000000000000" pitchFamily="2" charset="2"/>
              </a:rPr>
              <a:t>-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Service interval with varied data rate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>
                <a:solidFill>
                  <a:schemeClr val="dk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Algorithm </a:t>
            </a:r>
            <a:endParaRPr lang="en-US" altLang="zh-TW" sz="18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24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	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-Demand packets (Periodic event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algn="l"/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-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Supply packets (Particular connection interval)</a:t>
            </a: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5536" y="3378976"/>
                <a:ext cx="8208912" cy="90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𝑘𝑡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 </m:t>
                          </m:r>
                          <m:r>
                            <a:rPr lang="zh-TW" altLang="en-US" b="0" i="1" smtClean="0">
                              <a:latin typeface="Cambria Math"/>
                            </a:rPr>
                            <m:t>𝜖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/>
                              <a:ea typeface="Cambria Math"/>
                            </a:rPr>
                            <m:t>Θ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/>
                              <a:ea typeface="Cambria Math"/>
                            </a:rPr>
                            <m:t>Θ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TW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0" i="1" smtClean="0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b="0" i="1" smtClean="0">
                                      <a:latin typeface="Cambria Math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TW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 smtClean="0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</m:e>
                      </m:nary>
                      <m:d>
                        <m:dPr>
                          <m:begChr m:val="⌊"/>
                          <m:endChr m:val="⌋"/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altLang="zh-TW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∆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78976"/>
                <a:ext cx="8208912" cy="90890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41177" y="6269470"/>
                <a:ext cx="7678705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1600" smtClean="0">
                        <a:latin typeface="Cambria Math"/>
                        <a:cs typeface="Calibri" pitchFamily="34" charset="0"/>
                      </a:rPr>
                      <m:t>Θ</m:t>
                    </m:r>
                  </m:oMath>
                </a14:m>
                <a:r>
                  <a:rPr lang="en-US" altLang="zh-TW" sz="1600" dirty="0">
                    <a:latin typeface="Century Gothic" panose="020B0502020202020204" pitchFamily="34" charset="0"/>
                    <a:cs typeface="Calibri" pitchFamily="34" charset="0"/>
                    <a:sym typeface="Wingdings" panose="05000000000000000000" pitchFamily="2" charset="2"/>
                  </a:rPr>
                  <a:t>The packet set, included the period of each packet is not bigger than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/>
                        <a:cs typeface="Calibri" pitchFamily="34" charset="0"/>
                      </a:rPr>
                      <m:t>𝑆</m:t>
                    </m:r>
                  </m:oMath>
                </a14:m>
                <a:endParaRPr lang="en-US" altLang="zh-TW" b="0" dirty="0" smtClean="0">
                  <a:latin typeface="Century Gothic" panose="020B0502020202020204" pitchFamily="34" charset="0"/>
                  <a:cs typeface="Calibri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1600">
                          <a:latin typeface="Cambria Math"/>
                          <a:cs typeface="Calibri" pitchFamily="34" charset="0"/>
                        </a:rPr>
                        <m:t>𝛿</m:t>
                      </m:r>
                      <m:r>
                        <m:rPr>
                          <m:nor/>
                        </m:rPr>
                        <a:rPr lang="en-US" altLang="zh-TW" sz="1600" dirty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</m:t>
                      </m:r>
                      <m:r>
                        <m:rPr>
                          <m:nor/>
                        </m:rPr>
                        <a:rPr lang="en-US" altLang="zh-TW" sz="1600" dirty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The</m:t>
                      </m:r>
                      <m:r>
                        <m:rPr>
                          <m:nor/>
                        </m:rPr>
                        <a:rPr lang="en-US" altLang="zh-TW" sz="1600" dirty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payload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one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packet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set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as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20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bytes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of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BLE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protocol</m:t>
                      </m:r>
                      <m:r>
                        <m:rPr>
                          <m:nor/>
                        </m:rPr>
                        <a:rPr lang="en-US" altLang="zh-TW" sz="1600" b="0" i="0" dirty="0" smtClean="0">
                          <a:latin typeface="Century Gothic" panose="020B0502020202020204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m:t>.</m:t>
                      </m:r>
                    </m:oMath>
                  </m:oMathPara>
                </a14:m>
                <a:endParaRPr lang="en-US" altLang="zh-TW" sz="1600" dirty="0">
                  <a:latin typeface="Century Gothic" panose="020B0502020202020204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77" y="6269470"/>
                <a:ext cx="7678705" cy="615553"/>
              </a:xfrm>
              <a:prstGeom prst="rect">
                <a:avLst/>
              </a:prstGeom>
              <a:blipFill rotWithShape="1">
                <a:blip r:embed="rId5"/>
                <a:stretch>
                  <a:fillRect b="-5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群組 34"/>
          <p:cNvGrpSpPr/>
          <p:nvPr/>
        </p:nvGrpSpPr>
        <p:grpSpPr>
          <a:xfrm>
            <a:off x="2175736" y="4184574"/>
            <a:ext cx="3816424" cy="1548682"/>
            <a:chOff x="755576" y="4184574"/>
            <a:chExt cx="3816424" cy="1548682"/>
          </a:xfrm>
        </p:grpSpPr>
        <p:cxnSp>
          <p:nvCxnSpPr>
            <p:cNvPr id="7" name="直線單箭頭接點 6"/>
            <p:cNvCxnSpPr/>
            <p:nvPr/>
          </p:nvCxnSpPr>
          <p:spPr>
            <a:xfrm>
              <a:off x="755576" y="5013176"/>
              <a:ext cx="37444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755576" y="5733256"/>
              <a:ext cx="38164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755576" y="4581128"/>
              <a:ext cx="92008" cy="4320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55576" y="5292008"/>
              <a:ext cx="92008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567664" y="4581128"/>
              <a:ext cx="72008" cy="4320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359752" y="4581128"/>
              <a:ext cx="88012" cy="4320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單箭頭接點 20"/>
            <p:cNvCxnSpPr/>
            <p:nvPr/>
          </p:nvCxnSpPr>
          <p:spPr>
            <a:xfrm>
              <a:off x="3131840" y="4581128"/>
              <a:ext cx="0" cy="1142928"/>
            </a:xfrm>
            <a:prstGeom prst="straightConnector1">
              <a:avLst/>
            </a:prstGeom>
            <a:ln>
              <a:prstDash val="sysDot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2981410" y="4184574"/>
                  <a:ext cx="3638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𝑆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10" y="4184574"/>
                  <a:ext cx="363882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矩形 35"/>
          <p:cNvSpPr/>
          <p:nvPr/>
        </p:nvSpPr>
        <p:spPr>
          <a:xfrm>
            <a:off x="354425" y="4643844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Demand packets 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395536" y="5358415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Supply packets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268037" y="5909538"/>
                <a:ext cx="404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037" y="5909538"/>
                <a:ext cx="40459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/>
          <p:cNvCxnSpPr/>
          <p:nvPr/>
        </p:nvCxnSpPr>
        <p:spPr>
          <a:xfrm>
            <a:off x="2175736" y="5877272"/>
            <a:ext cx="316835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5239569" y="5292008"/>
            <a:ext cx="104519" cy="432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" name="群組 53"/>
          <p:cNvGrpSpPr/>
          <p:nvPr/>
        </p:nvGrpSpPr>
        <p:grpSpPr>
          <a:xfrm>
            <a:off x="2175736" y="5291539"/>
            <a:ext cx="3304556" cy="585733"/>
            <a:chOff x="2175736" y="5291539"/>
            <a:chExt cx="3304556" cy="585733"/>
          </a:xfrm>
        </p:grpSpPr>
        <p:grpSp>
          <p:nvGrpSpPr>
            <p:cNvPr id="49" name="群組 48"/>
            <p:cNvGrpSpPr/>
            <p:nvPr/>
          </p:nvGrpSpPr>
          <p:grpSpPr>
            <a:xfrm>
              <a:off x="2175736" y="5877272"/>
              <a:ext cx="3304556" cy="0"/>
              <a:chOff x="2175736" y="5877272"/>
              <a:chExt cx="3304556" cy="0"/>
            </a:xfrm>
          </p:grpSpPr>
          <p:cxnSp>
            <p:nvCxnSpPr>
              <p:cNvPr id="42" name="直線單箭頭接點 41"/>
              <p:cNvCxnSpPr/>
              <p:nvPr/>
            </p:nvCxnSpPr>
            <p:spPr>
              <a:xfrm>
                <a:off x="2175736" y="5877272"/>
                <a:ext cx="884096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2983828" y="5877272"/>
                <a:ext cx="884096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>
                <a:off x="3815785" y="5877272"/>
                <a:ext cx="884096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/>
              <p:nvPr/>
            </p:nvCxnSpPr>
            <p:spPr>
              <a:xfrm>
                <a:off x="4596196" y="5877272"/>
                <a:ext cx="884096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0" name="矩形 49"/>
            <p:cNvSpPr/>
            <p:nvPr/>
          </p:nvSpPr>
          <p:spPr>
            <a:xfrm>
              <a:off x="2973660" y="5292008"/>
              <a:ext cx="86172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779912" y="5301208"/>
              <a:ext cx="88012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651220" y="5292008"/>
              <a:ext cx="86736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5300272" y="5291539"/>
              <a:ext cx="119317" cy="432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81362"/>
                  </p:ext>
                </p:extLst>
              </p:nvPr>
            </p:nvGraphicFramePr>
            <p:xfrm>
              <a:off x="6588224" y="-3819"/>
              <a:ext cx="2492152" cy="26726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1700064"/>
                  </a:tblGrid>
                  <a:tr h="239212">
                    <a:tc>
                      <a:txBody>
                        <a:bodyPr/>
                        <a:lstStyle/>
                        <a:p>
                          <a:r>
                            <a:rPr lang="en-US" altLang="zh-TW" sz="900" dirty="0" smtClean="0"/>
                            <a:t>Parameter</a:t>
                          </a:r>
                          <a:endParaRPr lang="zh-TW" alt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900" dirty="0" smtClean="0"/>
                            <a:t>Description</a:t>
                          </a:r>
                          <a:endParaRPr lang="zh-TW" altLang="en-US" sz="900" dirty="0"/>
                        </a:p>
                      </a:txBody>
                      <a:tcPr/>
                    </a:tc>
                  </a:tr>
                  <a:tr h="25412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400" b="0" i="1" smtClean="0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000" smtClean="0"/>
                            <a:t>Load</a:t>
                          </a:r>
                          <a:r>
                            <a:rPr lang="en-US" altLang="zh-TW" sz="1000" baseline="0" smtClean="0"/>
                            <a:t> of i th application </a:t>
                          </a:r>
                          <a:endParaRPr lang="zh-TW" altLang="en-US" sz="1000" dirty="0"/>
                        </a:p>
                      </a:txBody>
                      <a:tcPr/>
                    </a:tc>
                  </a:tr>
                  <a:tr h="3303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TW" altLang="en-US" sz="1400" b="0" i="1" smtClean="0">
                                    <a:latin typeface="Cambria Math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zh-TW" altLang="en-US" sz="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dirty="0" smtClean="0"/>
                            <a:t>Maximum data byte of packet</a:t>
                          </a:r>
                          <a:endParaRPr lang="zh-TW" altLang="en-US" sz="1000" dirty="0" smtClean="0"/>
                        </a:p>
                      </a:txBody>
                      <a:tcPr/>
                    </a:tc>
                  </a:tr>
                  <a:tr h="3303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S</a:t>
                          </a:r>
                          <a:endParaRPr lang="zh-TW" altLang="en-US" sz="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000" dirty="0" smtClean="0"/>
                            <a:t>The maximum period in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altLang="zh-TW" sz="100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oMath>
                          </a14:m>
                          <a:endParaRPr lang="zh-TW" altLang="en-US" sz="1000" dirty="0"/>
                        </a:p>
                      </a:txBody>
                      <a:tcPr/>
                    </a:tc>
                  </a:tr>
                  <a:tr h="25412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p</a:t>
                          </a: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i</a:t>
                          </a:r>
                          <a:endParaRPr lang="zh-TW" altLang="en-US" sz="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000" dirty="0" smtClean="0"/>
                            <a:t>Period of </a:t>
                          </a:r>
                          <a:r>
                            <a:rPr lang="en-US" altLang="zh-TW" sz="1000" dirty="0" err="1" smtClean="0"/>
                            <a:t>i</a:t>
                          </a:r>
                          <a:r>
                            <a:rPr lang="en-US" altLang="zh-TW" sz="1000" dirty="0" smtClean="0"/>
                            <a:t> </a:t>
                          </a:r>
                          <a:r>
                            <a:rPr lang="en-US" altLang="zh-TW" sz="1000" dirty="0" err="1" smtClean="0"/>
                            <a:t>th</a:t>
                          </a:r>
                          <a:r>
                            <a:rPr lang="en-US" altLang="zh-TW" sz="1000" dirty="0" smtClean="0"/>
                            <a:t> application</a:t>
                          </a:r>
                          <a:endParaRPr lang="zh-TW" altLang="en-US" sz="1000" dirty="0"/>
                        </a:p>
                      </a:txBody>
                      <a:tcPr/>
                    </a:tc>
                  </a:tr>
                  <a:tr h="25412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D</a:t>
                          </a:r>
                          <a:endParaRPr lang="zh-TW" altLang="en-US" sz="3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000" dirty="0" smtClean="0"/>
                            <a:t>Service interval</a:t>
                          </a:r>
                          <a:endParaRPr lang="zh-TW" altLang="en-US" sz="1000" dirty="0"/>
                        </a:p>
                      </a:txBody>
                      <a:tcPr/>
                    </a:tc>
                  </a:tr>
                  <a:tr h="3303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oMath>
                            </m:oMathPara>
                          </a14:m>
                          <a:endParaRPr lang="zh-TW" altLang="en-US" sz="9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000" dirty="0" smtClean="0"/>
                            <a:t>Maximum number of packet for one event</a:t>
                          </a:r>
                          <a:endParaRPr lang="zh-TW" altLang="en-US" sz="1000" dirty="0"/>
                        </a:p>
                      </a:txBody>
                      <a:tcPr/>
                    </a:tc>
                  </a:tr>
                  <a:tr h="3303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TW" sz="1400" i="1" smtClean="0">
                                    <a:latin typeface="Cambria Math"/>
                                    <a:ea typeface="Cambria Math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zh-TW" altLang="en-US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000" dirty="0" smtClean="0"/>
                            <a:t>Testing packet set and ordering by period</a:t>
                          </a:r>
                          <a:endParaRPr lang="zh-TW" altLang="en-US" sz="1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81362"/>
                  </p:ext>
                </p:extLst>
              </p:nvPr>
            </p:nvGraphicFramePr>
            <p:xfrm>
              <a:off x="6588224" y="-3819"/>
              <a:ext cx="2492152" cy="26726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/>
                    <a:gridCol w="1700064"/>
                  </a:tblGrid>
                  <a:tr h="239212">
                    <a:tc>
                      <a:txBody>
                        <a:bodyPr/>
                        <a:lstStyle/>
                        <a:p>
                          <a:r>
                            <a:rPr lang="en-US" altLang="zh-TW" sz="900" dirty="0" smtClean="0"/>
                            <a:t>Parameter</a:t>
                          </a:r>
                          <a:endParaRPr lang="zh-TW" alt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900" dirty="0" smtClean="0"/>
                            <a:t>Description</a:t>
                          </a:r>
                          <a:endParaRPr lang="zh-TW" altLang="en-US" sz="90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769" t="-78000" r="-214615" b="-7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000" smtClean="0"/>
                            <a:t>Load</a:t>
                          </a:r>
                          <a:r>
                            <a:rPr lang="en-US" altLang="zh-TW" sz="1000" baseline="0" smtClean="0"/>
                            <a:t> of i th application </a:t>
                          </a:r>
                          <a:endParaRPr lang="zh-TW" altLang="en-US" sz="1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769" t="-136923" r="-214615" b="-44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dirty="0" smtClean="0"/>
                            <a:t>Maximum data byte of packet</a:t>
                          </a:r>
                          <a:endParaRPr lang="zh-TW" altLang="en-US" sz="1000" dirty="0" smtClean="0"/>
                        </a:p>
                      </a:txBody>
                      <a:tcPr/>
                    </a:tc>
                  </a:tr>
                  <a:tr h="3303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S</a:t>
                          </a:r>
                          <a:endParaRPr lang="zh-TW" altLang="en-US" sz="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46953" t="-280000" b="-429091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p</a:t>
                          </a: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i</a:t>
                          </a:r>
                          <a:endParaRPr lang="zh-TW" altLang="en-US" sz="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000" dirty="0" smtClean="0"/>
                            <a:t>Period of </a:t>
                          </a:r>
                          <a:r>
                            <a:rPr lang="en-US" altLang="zh-TW" sz="1000" dirty="0" err="1" smtClean="0"/>
                            <a:t>i</a:t>
                          </a:r>
                          <a:r>
                            <a:rPr lang="en-US" altLang="zh-TW" sz="1000" dirty="0" smtClean="0"/>
                            <a:t> </a:t>
                          </a:r>
                          <a:r>
                            <a:rPr lang="en-US" altLang="zh-TW" sz="1000" dirty="0" err="1" smtClean="0"/>
                            <a:t>th</a:t>
                          </a:r>
                          <a:r>
                            <a:rPr lang="en-US" altLang="zh-TW" sz="1000" dirty="0" smtClean="0"/>
                            <a:t> application</a:t>
                          </a:r>
                          <a:endParaRPr lang="zh-TW" altLang="en-US" sz="100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D</a:t>
                          </a:r>
                          <a:endParaRPr lang="zh-TW" altLang="en-US" sz="3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000" dirty="0" smtClean="0"/>
                            <a:t>Service interval</a:t>
                          </a:r>
                          <a:endParaRPr lang="zh-TW" altLang="en-US" sz="1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769" t="-475385" r="-214615" b="-10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000" dirty="0" smtClean="0"/>
                            <a:t>Maximum number of packet for one event</a:t>
                          </a:r>
                          <a:endParaRPr lang="zh-TW" altLang="en-US" sz="1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769" t="-575385" r="-214615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000" dirty="0" smtClean="0"/>
                            <a:t>Testing packet set and ordering by period</a:t>
                          </a:r>
                          <a:endParaRPr lang="zh-TW" altLang="en-US" sz="1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939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41924" r="11667" b="28609"/>
          <a:stretch/>
        </p:blipFill>
        <p:spPr bwMode="auto">
          <a:xfrm>
            <a:off x="943038" y="5485535"/>
            <a:ext cx="6541074" cy="139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MEI Example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467544" y="1143134"/>
            <a:ext cx="8532440" cy="1205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Service Interval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-Demand packet </a:t>
            </a:r>
            <a:r>
              <a:rPr lang="en-US" altLang="zh-TW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v.s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 Supply packet</a:t>
            </a:r>
          </a:p>
          <a:p>
            <a:pPr algn="l"/>
            <a:endParaRPr lang="en-US" altLang="zh-TW" sz="1400" dirty="0" smtClean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11953"/>
              </p:ext>
            </p:extLst>
          </p:nvPr>
        </p:nvGraphicFramePr>
        <p:xfrm>
          <a:off x="93939" y="2204864"/>
          <a:ext cx="233138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555"/>
                <a:gridCol w="1398831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Input</a:t>
                      </a:r>
                      <a:endParaRPr lang="zh-TW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Slave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Pkt1(20bytes, 1s)</a:t>
                      </a:r>
                    </a:p>
                    <a:p>
                      <a:r>
                        <a:rPr lang="en-US" altLang="zh-TW" sz="1200" dirty="0" smtClean="0"/>
                        <a:t>Pkt2(20bytes, 1s)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Pkt3(20bytes, 2s)</a:t>
                      </a:r>
                      <a:endParaRPr lang="zh-TW" altLang="en-US" sz="1200" dirty="0" smtClean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987824" y="2204864"/>
                <a:ext cx="4176464" cy="90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/>
                            </a:rPr>
                            <m:t>𝑝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𝑘𝑡</m:t>
                          </m:r>
                          <m:r>
                            <a:rPr lang="en-US" altLang="zh-TW" i="1">
                              <a:latin typeface="Cambria Math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/>
                            </a:rPr>
                            <m:t>𝜖</m:t>
                          </m:r>
                          <m:r>
                            <a:rPr lang="en-US" altLang="zh-TW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/>
                              <a:ea typeface="Cambria Math"/>
                            </a:rPr>
                            <m:t>Θ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/>
                              <a:ea typeface="Cambria Math"/>
                            </a:rPr>
                            <m:t>Θ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TW" i="1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</m:e>
                      </m:nary>
                      <m:d>
                        <m:dPr>
                          <m:begChr m:val="⌊"/>
                          <m:endChr m:val="⌋"/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  <m:r>
                        <a:rPr lang="en-US" altLang="zh-TW" i="1">
                          <a:latin typeface="Cambria Math"/>
                          <a:ea typeface="Cambria Math"/>
                        </a:rPr>
                        <m:t>×∆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204864"/>
                <a:ext cx="4176464" cy="90890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/>
          <p:cNvGrpSpPr/>
          <p:nvPr/>
        </p:nvGrpSpPr>
        <p:grpSpPr>
          <a:xfrm>
            <a:off x="245575" y="3429000"/>
            <a:ext cx="7968266" cy="620234"/>
            <a:chOff x="636181" y="3429000"/>
            <a:chExt cx="7968266" cy="620234"/>
          </a:xfrm>
        </p:grpSpPr>
        <p:grpSp>
          <p:nvGrpSpPr>
            <p:cNvPr id="19" name="群組 18"/>
            <p:cNvGrpSpPr/>
            <p:nvPr/>
          </p:nvGrpSpPr>
          <p:grpSpPr>
            <a:xfrm>
              <a:off x="636181" y="3429000"/>
              <a:ext cx="7968266" cy="620234"/>
              <a:chOff x="626445" y="4320934"/>
              <a:chExt cx="7968266" cy="6202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/>
                  <p:cNvSpPr txBox="1"/>
                  <p:nvPr/>
                </p:nvSpPr>
                <p:spPr>
                  <a:xfrm>
                    <a:off x="4528584" y="4320934"/>
                    <a:ext cx="4066127" cy="6202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20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TW" i="1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20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TW" i="1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≤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TW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TW" i="1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oMath>
                      </m:oMathPara>
                    </a14:m>
                    <a:endParaRPr lang="zh-TW" altLang="en-US" i="1" dirty="0"/>
                  </a:p>
                </p:txBody>
              </p:sp>
            </mc:Choice>
            <mc:Fallback xmlns="">
              <p:sp>
                <p:nvSpPr>
                  <p:cNvPr id="10" name="文字方塊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8584" y="4320934"/>
                    <a:ext cx="4066127" cy="620234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626445" y="4412237"/>
                    <a:ext cx="63318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𝑆</m:t>
                        </m:r>
                      </m:oMath>
                    </a14:m>
                    <a:r>
                      <a:rPr lang="en-US" altLang="zh-TW" dirty="0" smtClean="0"/>
                      <a:t>=1s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445" y="4412237"/>
                    <a:ext cx="633187" cy="36933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t="-8333" r="-7692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向右箭號 16"/>
              <p:cNvSpPr/>
              <p:nvPr/>
            </p:nvSpPr>
            <p:spPr>
              <a:xfrm>
                <a:off x="1403648" y="4454265"/>
                <a:ext cx="288032" cy="348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1709428" y="3562331"/>
                  <a:ext cx="18758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TW" smtClean="0">
                            <a:latin typeface="Cambria Math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={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Pkt</m:t>
                        </m:r>
                        <m: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1, 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Pkt</m:t>
                        </m:r>
                        <m: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2}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9428" y="3562331"/>
                  <a:ext cx="1875835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向右箭號 22"/>
            <p:cNvSpPr/>
            <p:nvPr/>
          </p:nvSpPr>
          <p:spPr>
            <a:xfrm>
              <a:off x="4213575" y="3585834"/>
              <a:ext cx="288032" cy="3487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245575" y="4280319"/>
            <a:ext cx="8722631" cy="620234"/>
            <a:chOff x="601897" y="3947753"/>
            <a:chExt cx="8722631" cy="6202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1720989" y="4073204"/>
                  <a:ext cx="24224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TW" smtClean="0">
                            <a:latin typeface="Cambria Math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={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Pkt</m:t>
                        </m:r>
                        <m: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1, 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Pkt</m:t>
                        </m:r>
                        <m: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2, 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Pkt</m:t>
                        </m:r>
                        <m:r>
                          <a:rPr lang="en-US" altLang="zh-TW" b="0" i="0" smtClean="0">
                            <a:latin typeface="Cambria Math"/>
                            <a:cs typeface="Times New Roman" panose="02020603050405020304" pitchFamily="18" charset="0"/>
                          </a:rPr>
                          <m:t>3}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989" y="4073204"/>
                  <a:ext cx="2422458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群組 8"/>
            <p:cNvGrpSpPr/>
            <p:nvPr/>
          </p:nvGrpSpPr>
          <p:grpSpPr>
            <a:xfrm>
              <a:off x="601897" y="3947753"/>
              <a:ext cx="8722631" cy="620234"/>
              <a:chOff x="601897" y="3947753"/>
              <a:chExt cx="8722631" cy="620234"/>
            </a:xfrm>
          </p:grpSpPr>
          <p:grpSp>
            <p:nvGrpSpPr>
              <p:cNvPr id="21" name="群組 20"/>
              <p:cNvGrpSpPr/>
              <p:nvPr/>
            </p:nvGrpSpPr>
            <p:grpSpPr>
              <a:xfrm>
                <a:off x="601897" y="3947753"/>
                <a:ext cx="8722631" cy="620234"/>
                <a:chOff x="626444" y="5041014"/>
                <a:chExt cx="8722631" cy="62023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矩形 11"/>
                    <p:cNvSpPr/>
                    <p:nvPr/>
                  </p:nvSpPr>
                  <p:spPr>
                    <a:xfrm>
                      <a:off x="626444" y="5163428"/>
                      <a:ext cx="633187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𝑆</m:t>
                          </m:r>
                        </m:oMath>
                      </a14:m>
                      <a:r>
                        <a:rPr lang="en-US" altLang="zh-TW" dirty="0" smtClean="0"/>
                        <a:t>=2s</a:t>
                      </a:r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12" name="矩形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6444" y="5163428"/>
                      <a:ext cx="633187" cy="369332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 t="-8197" r="-7692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文字方塊 13"/>
                    <p:cNvSpPr txBox="1"/>
                    <p:nvPr/>
                  </p:nvSpPr>
                  <p:spPr>
                    <a:xfrm>
                      <a:off x="4580633" y="5041014"/>
                      <a:ext cx="4768442" cy="62023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20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20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TW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altLang="zh-TW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TW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20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20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TW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altLang="zh-TW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TW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20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20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TW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altLang="zh-TW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TW" b="0" i="1" smtClean="0">
                                <a:latin typeface="Cambria Math"/>
                              </a:rPr>
                              <m:t>&gt;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TW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oMath>
                        </m:oMathPara>
                      </a14:m>
                      <a:endParaRPr lang="zh-TW" altLang="en-US" i="1" dirty="0"/>
                    </a:p>
                  </p:txBody>
                </p:sp>
              </mc:Choice>
              <mc:Fallback xmlns="">
                <p:sp>
                  <p:nvSpPr>
                    <p:cNvPr id="14" name="文字方塊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80633" y="5041014"/>
                      <a:ext cx="4768442" cy="620234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向右箭號 17"/>
                <p:cNvSpPr/>
                <p:nvPr/>
              </p:nvSpPr>
              <p:spPr>
                <a:xfrm>
                  <a:off x="1421396" y="5199220"/>
                  <a:ext cx="288032" cy="34872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4" name="向右箭號 23"/>
              <p:cNvSpPr/>
              <p:nvPr/>
            </p:nvSpPr>
            <p:spPr>
              <a:xfrm>
                <a:off x="4229708" y="4093816"/>
                <a:ext cx="288032" cy="348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199764" y="4844189"/>
                <a:ext cx="4905433" cy="620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r>
                        <a:rPr lang="en-US" altLang="zh-TW" i="1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r>
                        <a:rPr lang="en-US" altLang="zh-TW" i="1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r>
                        <a:rPr lang="en-US" altLang="zh-TW" i="1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0.5</m:t>
                              </m:r>
                            </m:den>
                          </m:f>
                        </m:e>
                      </m:d>
                      <m:r>
                        <a:rPr lang="en-US" altLang="zh-TW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764" y="4844189"/>
                <a:ext cx="4905433" cy="62023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04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副標題 2"/>
          <p:cNvSpPr txBox="1">
            <a:spLocks/>
          </p:cNvSpPr>
          <p:nvPr/>
        </p:nvSpPr>
        <p:spPr>
          <a:xfrm>
            <a:off x="364961" y="1108974"/>
            <a:ext cx="8684840" cy="110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  <a:sym typeface="Wingdings" panose="05000000000000000000" pitchFamily="2" charset="2"/>
              </a:rPr>
              <a:t>Energy Efficiency Interval Multiple Access (EIMA) 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8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-To prolong lifetime with collision problem.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Proposal (Star Interval)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543678" y="2044131"/>
                <a:ext cx="3389518" cy="725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+(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TW" i="1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678" y="2044131"/>
                <a:ext cx="3389518" cy="72571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表格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2256941"/>
                  </p:ext>
                </p:extLst>
              </p:nvPr>
            </p:nvGraphicFramePr>
            <p:xfrm>
              <a:off x="6205048" y="0"/>
              <a:ext cx="2903834" cy="15547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7594"/>
                    <a:gridCol w="575593"/>
                    <a:gridCol w="1660647"/>
                  </a:tblGrid>
                  <a:tr h="165070"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Parameter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Value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Description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8.2463</m:t>
                                </m:r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2.775</m:t>
                                </m:r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zh-TW" altLang="en-US" sz="800" i="1" dirty="0">
                            <a:latin typeface="Cambria Math"/>
                            <a:ea typeface="Cambria Math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duration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  <a:tr h="20633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</a:rPr>
                                  <m:t>0.001</m:t>
                                </m:r>
                                <m:r>
                                  <a:rPr lang="en-US" altLang="zh-TW" sz="800" i="1">
                                    <a:latin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Sleep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032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TW" altLang="zh-TW" sz="11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1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TW" sz="11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Service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032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TW" altLang="zh-TW" sz="1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0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TW" sz="1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表格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2256941"/>
                  </p:ext>
                </p:extLst>
              </p:nvPr>
            </p:nvGraphicFramePr>
            <p:xfrm>
              <a:off x="6205048" y="0"/>
              <a:ext cx="2903834" cy="15547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7594"/>
                    <a:gridCol w="575593"/>
                    <a:gridCol w="1660647"/>
                  </a:tblGrid>
                  <a:tr h="213360"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Parameter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Value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Description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79545" r="-337615" b="-4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15789" t="-79545" r="-287368" b="-4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179545" r="-337615" b="-3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15789" t="-179545" r="-287368" b="-3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duration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292857" r="-337615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15789" t="-292857" r="-287368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Sleep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546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358696" r="-337615" b="-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Service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032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479545" r="-337615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543678" y="2769842"/>
                <a:ext cx="2195794" cy="699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altLang="zh-TW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𝑎𝑙𝑙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TW" i="1">
                          <a:latin typeface="Cambria Math"/>
                        </a:rPr>
                        <m:t>×</m:t>
                      </m:r>
                      <m:sSub>
                        <m:sSub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678" y="2769842"/>
                <a:ext cx="2195794" cy="69980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群組 56"/>
          <p:cNvGrpSpPr/>
          <p:nvPr/>
        </p:nvGrpSpPr>
        <p:grpSpPr>
          <a:xfrm>
            <a:off x="5220072" y="2222320"/>
            <a:ext cx="3036616" cy="369332"/>
            <a:chOff x="5220072" y="2387558"/>
            <a:chExt cx="3036616" cy="369332"/>
          </a:xfrm>
        </p:grpSpPr>
        <p:cxnSp>
          <p:nvCxnSpPr>
            <p:cNvPr id="5" name="直線單箭頭接點 4"/>
            <p:cNvCxnSpPr/>
            <p:nvPr/>
          </p:nvCxnSpPr>
          <p:spPr>
            <a:xfrm>
              <a:off x="5220072" y="2572224"/>
              <a:ext cx="8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6228184" y="2387558"/>
              <a:ext cx="2028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Consider to lifetime</a:t>
              </a:r>
              <a:endParaRPr lang="zh-TW" altLang="en-US" dirty="0"/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5193248" y="2935079"/>
            <a:ext cx="3287582" cy="369332"/>
            <a:chOff x="5193248" y="3100317"/>
            <a:chExt cx="3287582" cy="369332"/>
          </a:xfrm>
        </p:grpSpPr>
        <p:cxnSp>
          <p:nvCxnSpPr>
            <p:cNvPr id="59" name="直線單箭頭接點 58"/>
            <p:cNvCxnSpPr/>
            <p:nvPr/>
          </p:nvCxnSpPr>
          <p:spPr>
            <a:xfrm>
              <a:off x="5193248" y="3284983"/>
              <a:ext cx="8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字方塊 59"/>
            <p:cNvSpPr txBox="1"/>
            <p:nvPr/>
          </p:nvSpPr>
          <p:spPr>
            <a:xfrm>
              <a:off x="6201360" y="3100317"/>
              <a:ext cx="2279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Consider to each slave</a:t>
              </a:r>
              <a:endParaRPr lang="zh-TW" altLang="en-US" dirty="0"/>
            </a:p>
          </p:txBody>
        </p:sp>
      </p:grpSp>
      <p:graphicFrame>
        <p:nvGraphicFramePr>
          <p:cNvPr id="62" name="圖表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262300"/>
              </p:ext>
            </p:extLst>
          </p:nvPr>
        </p:nvGraphicFramePr>
        <p:xfrm>
          <a:off x="1016161" y="3634887"/>
          <a:ext cx="6715125" cy="3287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050" name="橢圓 1049"/>
          <p:cNvSpPr/>
          <p:nvPr/>
        </p:nvSpPr>
        <p:spPr>
          <a:xfrm>
            <a:off x="2548712" y="5069242"/>
            <a:ext cx="504056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橢圓 94"/>
          <p:cNvSpPr/>
          <p:nvPr/>
        </p:nvSpPr>
        <p:spPr>
          <a:xfrm>
            <a:off x="5704944" y="5697259"/>
            <a:ext cx="504056" cy="50405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43" name="群組 1042"/>
          <p:cNvGrpSpPr/>
          <p:nvPr/>
        </p:nvGrpSpPr>
        <p:grpSpPr>
          <a:xfrm>
            <a:off x="2548712" y="5136604"/>
            <a:ext cx="3679472" cy="1177466"/>
            <a:chOff x="2548712" y="5136604"/>
            <a:chExt cx="3679472" cy="1177466"/>
          </a:xfrm>
        </p:grpSpPr>
        <p:cxnSp>
          <p:nvCxnSpPr>
            <p:cNvPr id="7" name="直線接點 6"/>
            <p:cNvCxnSpPr/>
            <p:nvPr/>
          </p:nvCxnSpPr>
          <p:spPr>
            <a:xfrm>
              <a:off x="2593187" y="5589240"/>
              <a:ext cx="0" cy="72483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>
              <a:off x="3968822" y="6093296"/>
              <a:ext cx="0" cy="22077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>
              <a:off x="5796136" y="6203683"/>
              <a:ext cx="0" cy="11038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26" name="文字方塊 1025"/>
            <p:cNvSpPr txBox="1"/>
            <p:nvPr/>
          </p:nvSpPr>
          <p:spPr>
            <a:xfrm>
              <a:off x="2548712" y="5136604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W1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968822" y="561531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W2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5721314" y="5797088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W3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045" name="直線單箭頭接點 1044"/>
          <p:cNvCxnSpPr/>
          <p:nvPr/>
        </p:nvCxnSpPr>
        <p:spPr>
          <a:xfrm flipH="1">
            <a:off x="2339752" y="5877272"/>
            <a:ext cx="2089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H="1">
            <a:off x="2339752" y="6203683"/>
            <a:ext cx="3381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" grpId="0" animBg="1"/>
      <p:bldP spid="9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27576" r="9093" b="14615"/>
          <a:stretch/>
        </p:blipFill>
        <p:spPr bwMode="auto">
          <a:xfrm>
            <a:off x="388203" y="3444206"/>
            <a:ext cx="8468455" cy="331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副標題 2"/>
          <p:cNvSpPr txBox="1">
            <a:spLocks/>
          </p:cNvSpPr>
          <p:nvPr/>
        </p:nvSpPr>
        <p:spPr>
          <a:xfrm>
            <a:off x="364961" y="1108974"/>
            <a:ext cx="8684840" cy="256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  <a:sym typeface="Wingdings" panose="05000000000000000000" pitchFamily="2" charset="2"/>
              </a:rPr>
              <a:t>Energy Efficiency Interval Multiple Access (EIMA) 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Proposal (Star Interval)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508104" y="1822786"/>
                <a:ext cx="3476786" cy="732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+(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TW" i="1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822786"/>
                <a:ext cx="3476786" cy="73244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表格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8521151"/>
                  </p:ext>
                </p:extLst>
              </p:nvPr>
            </p:nvGraphicFramePr>
            <p:xfrm>
              <a:off x="6205048" y="0"/>
              <a:ext cx="2903834" cy="15547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7594"/>
                    <a:gridCol w="575593"/>
                    <a:gridCol w="1660647"/>
                  </a:tblGrid>
                  <a:tr h="165070"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Parameter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Value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Description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8.2463</m:t>
                                </m:r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2.775</m:t>
                                </m:r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zh-TW" altLang="en-US" sz="800" i="1" dirty="0">
                            <a:latin typeface="Cambria Math"/>
                            <a:ea typeface="Cambria Math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duration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  <a:tr h="20633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</a:rPr>
                                  <m:t>0.001</m:t>
                                </m:r>
                                <m:r>
                                  <a:rPr lang="en-US" altLang="zh-TW" sz="800" i="1">
                                    <a:latin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Sleep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032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TW" altLang="zh-TW" sz="11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1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TW" sz="11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Service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032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TW" altLang="zh-TW" sz="1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0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TW" sz="1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表格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8521151"/>
                  </p:ext>
                </p:extLst>
              </p:nvPr>
            </p:nvGraphicFramePr>
            <p:xfrm>
              <a:off x="6205048" y="0"/>
              <a:ext cx="2903834" cy="15547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7594"/>
                    <a:gridCol w="575593"/>
                    <a:gridCol w="1660647"/>
                  </a:tblGrid>
                  <a:tr h="213360"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Parameter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Value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Description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79545" r="-337615" b="-4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15789" t="-79545" r="-287368" b="-4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179545" r="-337615" b="-3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15789" t="-179545" r="-287368" b="-3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duration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292857" r="-337615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15789" t="-292857" r="-287368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Sleep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546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358696" r="-337615" b="-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Service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032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479545" r="-337615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6116187" y="2731574"/>
                <a:ext cx="2260619" cy="699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altLang="zh-TW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𝑎𝑙𝑙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TW" i="1">
                          <a:latin typeface="Cambria Math"/>
                        </a:rPr>
                        <m:t>×</m:t>
                      </m:r>
                      <m:sSub>
                        <m:sSub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187" y="2731574"/>
                <a:ext cx="2260619" cy="69980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23396"/>
              </p:ext>
            </p:extLst>
          </p:nvPr>
        </p:nvGraphicFramePr>
        <p:xfrm>
          <a:off x="107504" y="1948021"/>
          <a:ext cx="47525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1786353"/>
                <a:gridCol w="1096737"/>
                <a:gridCol w="1005342"/>
              </a:tblGrid>
              <a:tr h="370840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Service Interval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W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C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Slave1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1000ms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0.02306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530ms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Slave2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2000ms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0.01203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553ms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Slave3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3000ms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0.00835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576ms</a:t>
                      </a:r>
                      <a:endParaRPr lang="zh-TW" altLang="en-US" sz="1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181503" y="3619879"/>
            <a:ext cx="717930" cy="690198"/>
            <a:chOff x="-108520" y="3726324"/>
            <a:chExt cx="797065" cy="766276"/>
          </a:xfrm>
        </p:grpSpPr>
        <p:sp>
          <p:nvSpPr>
            <p:cNvPr id="16" name="橢圓 15"/>
            <p:cNvSpPr/>
            <p:nvPr/>
          </p:nvSpPr>
          <p:spPr>
            <a:xfrm>
              <a:off x="-108520" y="3726324"/>
              <a:ext cx="766276" cy="76627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108474" y="3925091"/>
              <a:ext cx="797019" cy="375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/>
                <a:t>Slave1</a:t>
              </a:r>
              <a:endParaRPr lang="zh-TW" altLang="en-US" dirty="0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81544" y="4521931"/>
            <a:ext cx="717930" cy="690198"/>
            <a:chOff x="-108520" y="3726324"/>
            <a:chExt cx="797065" cy="766276"/>
          </a:xfrm>
        </p:grpSpPr>
        <p:sp>
          <p:nvSpPr>
            <p:cNvPr id="19" name="橢圓 18"/>
            <p:cNvSpPr/>
            <p:nvPr/>
          </p:nvSpPr>
          <p:spPr>
            <a:xfrm>
              <a:off x="-108520" y="3726324"/>
              <a:ext cx="766276" cy="76627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-108474" y="3925091"/>
              <a:ext cx="797019" cy="375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/>
                <a:t>Slave2</a:t>
              </a:r>
              <a:endParaRPr lang="zh-TW" altLang="en-US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81585" y="5526131"/>
            <a:ext cx="717930" cy="690198"/>
            <a:chOff x="-108520" y="3726324"/>
            <a:chExt cx="797065" cy="766276"/>
          </a:xfrm>
        </p:grpSpPr>
        <p:sp>
          <p:nvSpPr>
            <p:cNvPr id="22" name="橢圓 21"/>
            <p:cNvSpPr/>
            <p:nvPr/>
          </p:nvSpPr>
          <p:spPr>
            <a:xfrm>
              <a:off x="-108520" y="3726324"/>
              <a:ext cx="766276" cy="76627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-108474" y="3925091"/>
              <a:ext cx="797019" cy="375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/>
                <a:t>Slave3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7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Proposal (Write-Request Scheduler)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611560" y="1133129"/>
            <a:ext cx="8684840" cy="229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Write-Request Schedule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-Implements table order to notify device.</a:t>
            </a: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Earliest Interval First Schedule (EIF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  <a:sym typeface="Wingdings" panose="05000000000000000000" pitchFamily="2" charset="2"/>
              </a:rPr>
              <a:t>)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Period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of slave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(Service Interval by MEI)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- Interval of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slave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(Connection Interval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by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EIMA)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EDF scheduler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Decision equation</a:t>
            </a:r>
            <a:endParaRPr lang="en-US" altLang="zh-TW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3563654" y="2952645"/>
                <a:ext cx="2361800" cy="7214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&gt;</m:t>
                      </m:r>
                      <m:r>
                        <a:rPr lang="en-US" altLang="zh-TW" b="0" i="1" smtClean="0">
                          <a:latin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54" y="2952645"/>
                <a:ext cx="2361800" cy="7214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群組 67"/>
          <p:cNvGrpSpPr/>
          <p:nvPr/>
        </p:nvGrpSpPr>
        <p:grpSpPr>
          <a:xfrm>
            <a:off x="4612560" y="4758548"/>
            <a:ext cx="91438" cy="451144"/>
            <a:chOff x="6208754" y="5389947"/>
            <a:chExt cx="91438" cy="451144"/>
          </a:xfrm>
        </p:grpSpPr>
        <p:sp>
          <p:nvSpPr>
            <p:cNvPr id="69" name="矩形 68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6" name="群組 105"/>
          <p:cNvGrpSpPr/>
          <p:nvPr/>
        </p:nvGrpSpPr>
        <p:grpSpPr>
          <a:xfrm>
            <a:off x="1797389" y="5596277"/>
            <a:ext cx="902288" cy="902288"/>
            <a:chOff x="4644008" y="4149080"/>
            <a:chExt cx="902288" cy="902288"/>
          </a:xfrm>
        </p:grpSpPr>
        <p:sp>
          <p:nvSpPr>
            <p:cNvPr id="107" name="橢圓 106"/>
            <p:cNvSpPr/>
            <p:nvPr/>
          </p:nvSpPr>
          <p:spPr>
            <a:xfrm>
              <a:off x="4644008" y="4149080"/>
              <a:ext cx="902288" cy="902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107"/>
                <p:cNvSpPr txBox="1"/>
                <p:nvPr/>
              </p:nvSpPr>
              <p:spPr>
                <a:xfrm>
                  <a:off x="4808381" y="4289211"/>
                  <a:ext cx="645113" cy="6243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32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8" name="文字方塊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381" y="4289211"/>
                  <a:ext cx="645113" cy="62433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9" name="直線單箭頭接點 108"/>
          <p:cNvCxnSpPr/>
          <p:nvPr/>
        </p:nvCxnSpPr>
        <p:spPr>
          <a:xfrm>
            <a:off x="2805501" y="5212869"/>
            <a:ext cx="38884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群組 109"/>
          <p:cNvGrpSpPr/>
          <p:nvPr/>
        </p:nvGrpSpPr>
        <p:grpSpPr>
          <a:xfrm>
            <a:off x="3168556" y="4757392"/>
            <a:ext cx="91438" cy="451144"/>
            <a:chOff x="6208754" y="5389947"/>
            <a:chExt cx="91438" cy="451144"/>
          </a:xfrm>
        </p:grpSpPr>
        <p:sp>
          <p:nvSpPr>
            <p:cNvPr id="111" name="矩形 110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16" name="直線單箭頭接點 115"/>
          <p:cNvCxnSpPr/>
          <p:nvPr/>
        </p:nvCxnSpPr>
        <p:spPr>
          <a:xfrm>
            <a:off x="2805501" y="6469158"/>
            <a:ext cx="39604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119"/>
          <p:cNvGrpSpPr/>
          <p:nvPr/>
        </p:nvGrpSpPr>
        <p:grpSpPr>
          <a:xfrm>
            <a:off x="3865881" y="6018014"/>
            <a:ext cx="91438" cy="451144"/>
            <a:chOff x="6208754" y="5389947"/>
            <a:chExt cx="91438" cy="451144"/>
          </a:xfrm>
        </p:grpSpPr>
        <p:sp>
          <p:nvSpPr>
            <p:cNvPr id="121" name="矩形 120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5" name="群組 154"/>
          <p:cNvGrpSpPr/>
          <p:nvPr/>
        </p:nvGrpSpPr>
        <p:grpSpPr>
          <a:xfrm>
            <a:off x="1797389" y="4441710"/>
            <a:ext cx="902288" cy="902288"/>
            <a:chOff x="1720347" y="4216053"/>
            <a:chExt cx="902288" cy="902288"/>
          </a:xfrm>
        </p:grpSpPr>
        <p:grpSp>
          <p:nvGrpSpPr>
            <p:cNvPr id="103" name="群組 102"/>
            <p:cNvGrpSpPr/>
            <p:nvPr/>
          </p:nvGrpSpPr>
          <p:grpSpPr>
            <a:xfrm>
              <a:off x="1720347" y="4216053"/>
              <a:ext cx="902288" cy="902288"/>
              <a:chOff x="4644008" y="4149080"/>
              <a:chExt cx="902288" cy="902288"/>
            </a:xfrm>
          </p:grpSpPr>
          <p:sp>
            <p:nvSpPr>
              <p:cNvPr id="104" name="橢圓 103"/>
              <p:cNvSpPr/>
              <p:nvPr/>
            </p:nvSpPr>
            <p:spPr>
              <a:xfrm>
                <a:off x="4644008" y="4149080"/>
                <a:ext cx="902288" cy="90228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5" name="文字方塊 104"/>
              <p:cNvSpPr txBox="1"/>
              <p:nvPr/>
            </p:nvSpPr>
            <p:spPr>
              <a:xfrm>
                <a:off x="4716016" y="4415558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TW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字方塊 155"/>
                <p:cNvSpPr txBox="1"/>
                <p:nvPr/>
              </p:nvSpPr>
              <p:spPr>
                <a:xfrm>
                  <a:off x="1848934" y="4353880"/>
                  <a:ext cx="7202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32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6" name="文字方塊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934" y="4353880"/>
                  <a:ext cx="720262" cy="58477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" name="群組 173"/>
          <p:cNvGrpSpPr/>
          <p:nvPr/>
        </p:nvGrpSpPr>
        <p:grpSpPr>
          <a:xfrm>
            <a:off x="3547358" y="3979989"/>
            <a:ext cx="0" cy="2465324"/>
            <a:chOff x="4007789" y="4077072"/>
            <a:chExt cx="0" cy="2010706"/>
          </a:xfrm>
        </p:grpSpPr>
        <p:cxnSp>
          <p:nvCxnSpPr>
            <p:cNvPr id="158" name="直線單箭頭接點 157"/>
            <p:cNvCxnSpPr/>
            <p:nvPr/>
          </p:nvCxnSpPr>
          <p:spPr>
            <a:xfrm>
              <a:off x="4007789" y="4077072"/>
              <a:ext cx="0" cy="10447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單箭頭接點 159"/>
            <p:cNvCxnSpPr/>
            <p:nvPr/>
          </p:nvCxnSpPr>
          <p:spPr>
            <a:xfrm>
              <a:off x="4007789" y="4328006"/>
              <a:ext cx="0" cy="17597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/>
              <p:cNvSpPr/>
              <p:nvPr/>
            </p:nvSpPr>
            <p:spPr>
              <a:xfrm>
                <a:off x="3279292" y="3697303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2" name="矩形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92" y="3697303"/>
                <a:ext cx="334579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直線單箭頭接點 165"/>
          <p:cNvCxnSpPr/>
          <p:nvPr/>
        </p:nvCxnSpPr>
        <p:spPr>
          <a:xfrm>
            <a:off x="5652120" y="4708188"/>
            <a:ext cx="0" cy="504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3" name="直線單箭頭接點 172"/>
          <p:cNvCxnSpPr/>
          <p:nvPr/>
        </p:nvCxnSpPr>
        <p:spPr>
          <a:xfrm>
            <a:off x="3669597" y="4708188"/>
            <a:ext cx="0" cy="504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3582568" y="4396773"/>
            <a:ext cx="84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Arrival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75" name="文字方塊 174"/>
          <p:cNvSpPr txBox="1"/>
          <p:nvPr/>
        </p:nvSpPr>
        <p:spPr>
          <a:xfrm>
            <a:off x="5300139" y="4404578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Deadline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78" name="直線單箭頭接點 177"/>
          <p:cNvCxnSpPr/>
          <p:nvPr/>
        </p:nvCxnSpPr>
        <p:spPr>
          <a:xfrm>
            <a:off x="2812473" y="6048577"/>
            <a:ext cx="0" cy="396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2725444" y="5670024"/>
            <a:ext cx="84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Arrival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81" name="直線單箭頭接點 180"/>
          <p:cNvCxnSpPr/>
          <p:nvPr/>
        </p:nvCxnSpPr>
        <p:spPr>
          <a:xfrm>
            <a:off x="5984215" y="6048577"/>
            <a:ext cx="0" cy="420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2" name="文字方塊 181"/>
          <p:cNvSpPr txBox="1"/>
          <p:nvPr/>
        </p:nvSpPr>
        <p:spPr>
          <a:xfrm>
            <a:off x="5822197" y="5679245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Deadline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49" name="左-右雙向箭號 2048"/>
          <p:cNvSpPr/>
          <p:nvPr/>
        </p:nvSpPr>
        <p:spPr>
          <a:xfrm>
            <a:off x="3570551" y="6178029"/>
            <a:ext cx="1505506" cy="26728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5" name="群組 194"/>
          <p:cNvGrpSpPr/>
          <p:nvPr/>
        </p:nvGrpSpPr>
        <p:grpSpPr>
          <a:xfrm>
            <a:off x="6064738" y="4752661"/>
            <a:ext cx="91438" cy="451144"/>
            <a:chOff x="6208754" y="5389947"/>
            <a:chExt cx="91438" cy="451144"/>
          </a:xfrm>
        </p:grpSpPr>
        <p:sp>
          <p:nvSpPr>
            <p:cNvPr id="196" name="矩形 195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7" name="矩形 196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1" name="群組 200"/>
          <p:cNvGrpSpPr/>
          <p:nvPr/>
        </p:nvGrpSpPr>
        <p:grpSpPr>
          <a:xfrm>
            <a:off x="5300139" y="4758548"/>
            <a:ext cx="91438" cy="451144"/>
            <a:chOff x="6208754" y="5389947"/>
            <a:chExt cx="91438" cy="451144"/>
          </a:xfrm>
        </p:grpSpPr>
        <p:sp>
          <p:nvSpPr>
            <p:cNvPr id="202" name="矩形 201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矩形 202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12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0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:\文件夾\M10207432\Report\Latex\New_M0207432\M10207432\Picture\Example_EIMA_NPED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" r="35396"/>
          <a:stretch/>
        </p:blipFill>
        <p:spPr bwMode="auto">
          <a:xfrm>
            <a:off x="897442" y="3352598"/>
            <a:ext cx="7753072" cy="338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文件夾\M10207432\Report\Latex\New_M0207432\M10207432\Picture\Example_EIMA_EIF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r="38031"/>
          <a:stretch/>
        </p:blipFill>
        <p:spPr bwMode="auto">
          <a:xfrm>
            <a:off x="834081" y="3356992"/>
            <a:ext cx="7513939" cy="339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單箭頭接點 13"/>
          <p:cNvCxnSpPr/>
          <p:nvPr/>
        </p:nvCxnSpPr>
        <p:spPr>
          <a:xfrm>
            <a:off x="5292080" y="3124612"/>
            <a:ext cx="0" cy="736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甜甜圈 28"/>
          <p:cNvSpPr/>
          <p:nvPr/>
        </p:nvSpPr>
        <p:spPr>
          <a:xfrm>
            <a:off x="6732240" y="3573016"/>
            <a:ext cx="230386" cy="648072"/>
          </a:xfrm>
          <a:prstGeom prst="donut">
            <a:avLst>
              <a:gd name="adj" fmla="val 1367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2" name="甜甜圈 41"/>
          <p:cNvSpPr/>
          <p:nvPr/>
        </p:nvSpPr>
        <p:spPr>
          <a:xfrm>
            <a:off x="6654254" y="4492600"/>
            <a:ext cx="230386" cy="648072"/>
          </a:xfrm>
          <a:prstGeom prst="donut">
            <a:avLst>
              <a:gd name="adj" fmla="val 1367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5652120" y="4197464"/>
            <a:ext cx="230425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Example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80568"/>
              </p:ext>
            </p:extLst>
          </p:nvPr>
        </p:nvGraphicFramePr>
        <p:xfrm>
          <a:off x="179512" y="1052736"/>
          <a:ext cx="2232248" cy="1764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483"/>
                <a:gridCol w="1565765"/>
              </a:tblGrid>
              <a:tr h="31666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Input</a:t>
                      </a:r>
                      <a:endParaRPr lang="zh-TW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90405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Slave1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Pkt1(10bytes, 100ms)</a:t>
                      </a:r>
                    </a:p>
                    <a:p>
                      <a:r>
                        <a:rPr lang="en-US" altLang="zh-TW" sz="1100" dirty="0" smtClean="0"/>
                        <a:t>Pkt2(10bytes, 200ms)</a:t>
                      </a:r>
                      <a:endParaRPr lang="zh-TW" altLang="en-US" sz="1100" dirty="0"/>
                    </a:p>
                  </a:txBody>
                  <a:tcPr/>
                </a:tc>
              </a:tr>
              <a:tr h="3904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Slave2</a:t>
                      </a:r>
                      <a:endParaRPr lang="zh-TW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Pkt1(10bytes, 500ms)</a:t>
                      </a:r>
                    </a:p>
                    <a:p>
                      <a:r>
                        <a:rPr lang="en-US" altLang="zh-TW" sz="1100" dirty="0" smtClean="0"/>
                        <a:t>Pkt2(30bytes, 500ms)</a:t>
                      </a:r>
                      <a:endParaRPr lang="zh-TW" altLang="en-US" sz="1100" dirty="0" smtClean="0"/>
                    </a:p>
                  </a:txBody>
                  <a:tcPr/>
                </a:tc>
              </a:tr>
              <a:tr h="3344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Slave3</a:t>
                      </a:r>
                      <a:endParaRPr lang="zh-TW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Pkt1(10bytes, 1000ms)</a:t>
                      </a:r>
                    </a:p>
                    <a:p>
                      <a:r>
                        <a:rPr lang="en-US" altLang="zh-TW" sz="1100" dirty="0" smtClean="0"/>
                        <a:t>Pkt2(10bytes, 1000ms)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smtClean="0"/>
                        <a:t>Pkt3(10bytes, 1000ms)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線單箭頭接點 4"/>
          <p:cNvCxnSpPr/>
          <p:nvPr/>
        </p:nvCxnSpPr>
        <p:spPr>
          <a:xfrm>
            <a:off x="2483768" y="198884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7835311"/>
                  </p:ext>
                </p:extLst>
              </p:nvPr>
            </p:nvGraphicFramePr>
            <p:xfrm>
              <a:off x="3203848" y="1364000"/>
              <a:ext cx="1872208" cy="12496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36104"/>
                    <a:gridCol w="936104"/>
                  </a:tblGrid>
                  <a:tr h="30137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/>
                            <a:t>MEI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27398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/>
                            <a:t>Slave1</a:t>
                          </a:r>
                          <a:endParaRPr lang="zh-TW" altLang="en-US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2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0" i="1" smtClean="0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TW" altLang="zh-TW" sz="12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2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12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altLang="zh-TW" sz="1200" dirty="0" smtClean="0"/>
                            <a:t>=100ms</a:t>
                          </a:r>
                          <a:endParaRPr lang="zh-TW" altLang="en-US" sz="1200" dirty="0"/>
                        </a:p>
                      </a:txBody>
                      <a:tcPr/>
                    </a:tc>
                  </a:tr>
                  <a:tr h="273980">
                    <a:tc>
                      <a:txBody>
                        <a:bodyPr/>
                        <a:lstStyle/>
                        <a:p>
                          <a:r>
                            <a:rPr lang="en-US" altLang="zh-TW" sz="1400" dirty="0" smtClean="0"/>
                            <a:t>Slave2</a:t>
                          </a:r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2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0" i="1" smtClean="0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TW" altLang="zh-TW" sz="12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2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12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altLang="zh-TW" sz="1200" dirty="0" smtClean="0"/>
                            <a:t>=250ms</a:t>
                          </a:r>
                          <a:endParaRPr lang="zh-TW" altLang="en-US" sz="1200" dirty="0" smtClean="0"/>
                        </a:p>
                      </a:txBody>
                      <a:tcPr/>
                    </a:tc>
                  </a:tr>
                  <a:tr h="273980">
                    <a:tc>
                      <a:txBody>
                        <a:bodyPr/>
                        <a:lstStyle/>
                        <a:p>
                          <a:r>
                            <a:rPr lang="en-US" altLang="zh-TW" sz="1400" dirty="0" smtClean="0"/>
                            <a:t>Slave3</a:t>
                          </a:r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2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200" b="0" i="1" smtClean="0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TW" altLang="zh-TW" sz="12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2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1200" b="0" i="1" smtClean="0"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altLang="zh-TW" sz="1200" dirty="0" smtClean="0"/>
                            <a:t>=500ms</a:t>
                          </a:r>
                          <a:endParaRPr lang="zh-TW" altLang="en-US" sz="120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7835311"/>
                  </p:ext>
                </p:extLst>
              </p:nvPr>
            </p:nvGraphicFramePr>
            <p:xfrm>
              <a:off x="3203848" y="1364000"/>
              <a:ext cx="1872208" cy="12496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36104"/>
                    <a:gridCol w="936104"/>
                  </a:tblGrid>
                  <a:tr h="3352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/>
                            <a:t>MEI</a:t>
                          </a:r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/>
                            <a:t>Slave1</a:t>
                          </a:r>
                          <a:endParaRPr lang="zh-TW" altLang="en-US" sz="1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1307" t="-116000" b="-2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altLang="zh-TW" sz="1400" dirty="0" smtClean="0"/>
                            <a:t>Slave2</a:t>
                          </a:r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1307" t="-216000" b="-1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altLang="zh-TW" sz="1400" dirty="0" smtClean="0"/>
                            <a:t>Slave3</a:t>
                          </a:r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1307" t="-316000" b="-2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0" name="直線單箭頭接點 9"/>
          <p:cNvCxnSpPr/>
          <p:nvPr/>
        </p:nvCxnSpPr>
        <p:spPr>
          <a:xfrm>
            <a:off x="5076056" y="1998309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62880"/>
              </p:ext>
            </p:extLst>
          </p:nvPr>
        </p:nvGraphicFramePr>
        <p:xfrm>
          <a:off x="5796136" y="1119812"/>
          <a:ext cx="3312368" cy="175699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08112"/>
                <a:gridCol w="1121268"/>
                <a:gridCol w="1182988"/>
              </a:tblGrid>
              <a:tr h="34563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EIMA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  <a:tr h="37444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Waiting</a:t>
                      </a:r>
                      <a:r>
                        <a:rPr lang="en-US" altLang="zh-TW" sz="1200" baseline="0" dirty="0" smtClean="0"/>
                        <a:t> Time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Period</a:t>
                      </a:r>
                      <a:r>
                        <a:rPr lang="zh-TW" altLang="en-US" sz="1200" dirty="0" smtClean="0"/>
                        <a:t> </a:t>
                      </a:r>
                      <a:r>
                        <a:rPr lang="en-US" altLang="zh-TW" sz="1200" dirty="0" smtClean="0"/>
                        <a:t>(MEI)</a:t>
                      </a:r>
                      <a:endParaRPr lang="zh-TW" altLang="en-US" sz="1200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62ms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100ms</a:t>
                      </a:r>
                      <a:endParaRPr lang="zh-TW" altLang="en-US" sz="1200" dirty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62ms</a:t>
                      </a:r>
                      <a:endParaRPr lang="zh-TW" altLang="en-US" sz="12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250ms</a:t>
                      </a:r>
                      <a:endParaRPr lang="zh-TW" altLang="en-US" sz="1200" dirty="0" smtClean="0"/>
                    </a:p>
                  </a:txBody>
                  <a:tcPr/>
                </a:tc>
              </a:tr>
              <a:tr h="345638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63ms</a:t>
                      </a:r>
                      <a:endParaRPr lang="zh-TW" altLang="en-US" sz="12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500ms</a:t>
                      </a:r>
                      <a:endParaRPr lang="zh-TW" altLang="en-US" sz="120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7" name="群組 16"/>
          <p:cNvGrpSpPr/>
          <p:nvPr/>
        </p:nvGrpSpPr>
        <p:grpSpPr>
          <a:xfrm>
            <a:off x="5817281" y="1867503"/>
            <a:ext cx="912221" cy="274821"/>
            <a:chOff x="-2398088" y="3645024"/>
            <a:chExt cx="1313892" cy="288032"/>
          </a:xfrm>
        </p:grpSpPr>
        <p:sp>
          <p:nvSpPr>
            <p:cNvPr id="15" name="矩形 14"/>
            <p:cNvSpPr/>
            <p:nvPr/>
          </p:nvSpPr>
          <p:spPr>
            <a:xfrm>
              <a:off x="-2398088" y="3645024"/>
              <a:ext cx="1313892" cy="2880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-2301551" y="3658235"/>
              <a:ext cx="1124473" cy="27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/>
                <a:t>Slave1</a:t>
              </a:r>
              <a:endParaRPr lang="zh-TW" altLang="en-US" sz="11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5817281" y="2205469"/>
            <a:ext cx="914959" cy="274821"/>
            <a:chOff x="-2398088" y="3645024"/>
            <a:chExt cx="1313892" cy="288032"/>
          </a:xfrm>
        </p:grpSpPr>
        <p:sp>
          <p:nvSpPr>
            <p:cNvPr id="22" name="矩形 21"/>
            <p:cNvSpPr/>
            <p:nvPr/>
          </p:nvSpPr>
          <p:spPr>
            <a:xfrm>
              <a:off x="-2398088" y="3645024"/>
              <a:ext cx="1313892" cy="2880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-2301552" y="3658235"/>
              <a:ext cx="1120820" cy="27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/>
                <a:t>Slave2</a:t>
              </a:r>
              <a:endParaRPr lang="zh-TW" altLang="en-US" sz="1100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5817281" y="2543041"/>
            <a:ext cx="912221" cy="274821"/>
            <a:chOff x="-2398088" y="3645024"/>
            <a:chExt cx="1313892" cy="288032"/>
          </a:xfrm>
        </p:grpSpPr>
        <p:sp>
          <p:nvSpPr>
            <p:cNvPr id="25" name="矩形 24"/>
            <p:cNvSpPr/>
            <p:nvPr/>
          </p:nvSpPr>
          <p:spPr>
            <a:xfrm>
              <a:off x="-2398088" y="3645024"/>
              <a:ext cx="1313892" cy="2880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-2301551" y="3658235"/>
              <a:ext cx="1124473" cy="27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/>
                <a:t>Slave3</a:t>
              </a:r>
              <a:endParaRPr lang="zh-TW" altLang="en-US" sz="11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370875" y="2680451"/>
            <a:ext cx="2557431" cy="604533"/>
            <a:chOff x="3612023" y="2680451"/>
            <a:chExt cx="2557431" cy="60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3612023" y="2680451"/>
                  <a:ext cx="2557431" cy="4441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⌊"/>
                            <m:endChr m:val="⌋"/>
                            <m:ctrlPr>
                              <a:rPr lang="en-US" altLang="zh-TW" sz="120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120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200" b="0" i="1" smtClean="0">
                                    <a:latin typeface="Cambria Math"/>
                                  </a:rPr>
                                  <m:t>300</m:t>
                                </m:r>
                                <m:r>
                                  <a:rPr lang="en-US" altLang="zh-TW" sz="1200" b="0" i="1" smtClean="0">
                                    <a:latin typeface="Cambria Math"/>
                                  </a:rPr>
                                  <m:t>𝑚𝑠</m:t>
                                </m:r>
                              </m:num>
                              <m:den>
                                <m:r>
                                  <a:rPr lang="en-US" altLang="zh-TW" sz="1200" b="0" i="1" smtClean="0">
                                    <a:latin typeface="Cambria Math"/>
                                  </a:rPr>
                                  <m:t>62</m:t>
                                </m:r>
                                <m:r>
                                  <a:rPr lang="en-US" altLang="zh-TW" sz="1200" b="0" i="1" smtClean="0">
                                    <a:latin typeface="Cambria Math"/>
                                  </a:rPr>
                                  <m:t>𝑚𝑠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120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TW" sz="1200" b="0" i="1" smtClean="0">
                            <a:latin typeface="Cambria Math"/>
                            <a:ea typeface="Cambria Math"/>
                          </a:rPr>
                          <m:t>62</m:t>
                        </m:r>
                        <m:r>
                          <a:rPr lang="en-US" altLang="zh-TW" sz="1200" b="0" i="1" smtClean="0">
                            <a:latin typeface="Cambria Math"/>
                            <a:ea typeface="Cambria Math"/>
                          </a:rPr>
                          <m:t>𝑚𝑠</m:t>
                        </m:r>
                        <m:r>
                          <a:rPr lang="en-US" altLang="zh-TW" sz="1200" b="0" i="1" smtClean="0">
                            <a:latin typeface="Cambria Math"/>
                            <a:ea typeface="Cambria Math"/>
                          </a:rPr>
                          <m:t>&lt;186</m:t>
                        </m:r>
                        <m:r>
                          <a:rPr lang="en-US" altLang="zh-TW" sz="1200" b="0" i="1" smtClean="0">
                            <a:latin typeface="Cambria Math"/>
                          </a:rPr>
                          <m:t>𝑚𝑠</m:t>
                        </m:r>
                        <m:r>
                          <a:rPr lang="en-US" altLang="zh-TW" sz="1200" b="0" i="1" smtClean="0">
                            <a:latin typeface="Cambria Math"/>
                          </a:rPr>
                          <m:t>+63</m:t>
                        </m:r>
                        <m:r>
                          <a:rPr lang="en-US" altLang="zh-TW" sz="1200" b="0" i="1" smtClean="0">
                            <a:latin typeface="Cambria Math"/>
                          </a:rPr>
                          <m:t>𝑚𝑠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2023" y="2680451"/>
                  <a:ext cx="2557431" cy="44416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4067944" y="3007985"/>
                  <a:ext cx="133286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0" i="1" smtClean="0">
                            <a:latin typeface="Cambria Math"/>
                            <a:ea typeface="Cambria Math"/>
                          </a:rPr>
                          <m:t>248</m:t>
                        </m:r>
                        <m:r>
                          <a:rPr lang="en-US" altLang="zh-TW" sz="1200" b="0" i="1" smtClean="0">
                            <a:latin typeface="Cambria Math"/>
                            <a:ea typeface="Cambria Math"/>
                          </a:rPr>
                          <m:t>𝑚𝑠</m:t>
                        </m:r>
                        <m:r>
                          <a:rPr lang="en-US" altLang="zh-TW" sz="1200" i="1">
                            <a:latin typeface="Cambria Math"/>
                            <a:ea typeface="Cambria Math"/>
                          </a:rPr>
                          <m:t>&lt;249</m:t>
                        </m:r>
                        <m:r>
                          <a:rPr lang="en-US" altLang="zh-TW" sz="1200" b="0" i="1" smtClean="0">
                            <a:latin typeface="Cambria Math"/>
                            <a:ea typeface="Cambria Math"/>
                          </a:rPr>
                          <m:t>𝑚𝑠</m:t>
                        </m:r>
                      </m:oMath>
                    </m:oMathPara>
                  </a14:m>
                  <a:endParaRPr lang="zh-TW" altLang="en-US" sz="1200" i="1" dirty="0">
                    <a:latin typeface="Cambria Math"/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944" y="3007985"/>
                  <a:ext cx="1332865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129558" y="463197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248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910361" y="41084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249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185039" y="430793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miss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043608" y="2844822"/>
                <a:ext cx="1876603" cy="5815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altLang="zh-TW" sz="14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TW" altLang="zh-TW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TW" altLang="zh-TW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TW" altLang="zh-TW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TW" altLang="zh-TW" sz="1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TW" sz="1400" b="0" i="1" smtClean="0"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zh-TW" altLang="zh-TW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zh-TW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&gt;</m:t>
                      </m:r>
                      <m:r>
                        <a:rPr lang="en-US" altLang="zh-TW" sz="1400" b="0" i="1" smtClean="0">
                          <a:latin typeface="Cambria Math"/>
                        </a:rPr>
                        <m:t>𝑡</m:t>
                      </m:r>
                      <m:r>
                        <a:rPr lang="en-US" altLang="zh-TW" sz="1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TW" altLang="zh-TW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1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844822"/>
                <a:ext cx="1876603" cy="58156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群組 27"/>
          <p:cNvGrpSpPr/>
          <p:nvPr/>
        </p:nvGrpSpPr>
        <p:grpSpPr>
          <a:xfrm>
            <a:off x="107504" y="3426391"/>
            <a:ext cx="849656" cy="766276"/>
            <a:chOff x="-104014" y="3801825"/>
            <a:chExt cx="849656" cy="766276"/>
          </a:xfrm>
        </p:grpSpPr>
        <p:sp>
          <p:nvSpPr>
            <p:cNvPr id="12" name="橢圓 11"/>
            <p:cNvSpPr/>
            <p:nvPr/>
          </p:nvSpPr>
          <p:spPr>
            <a:xfrm>
              <a:off x="-57663" y="3801825"/>
              <a:ext cx="766276" cy="766276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-104014" y="4000297"/>
              <a:ext cx="849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Master</a:t>
              </a:r>
              <a:endParaRPr lang="zh-TW" altLang="en-US" dirty="0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179512" y="4332167"/>
            <a:ext cx="717930" cy="690198"/>
            <a:chOff x="-108520" y="3726324"/>
            <a:chExt cx="797065" cy="766276"/>
          </a:xfrm>
        </p:grpSpPr>
        <p:sp>
          <p:nvSpPr>
            <p:cNvPr id="39" name="橢圓 38"/>
            <p:cNvSpPr/>
            <p:nvPr/>
          </p:nvSpPr>
          <p:spPr>
            <a:xfrm>
              <a:off x="-108520" y="3726324"/>
              <a:ext cx="766276" cy="76627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-108474" y="3925091"/>
              <a:ext cx="797019" cy="375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/>
                <a:t>Slave1</a:t>
              </a:r>
              <a:endParaRPr lang="zh-TW" altLang="en-US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125149" y="5114471"/>
            <a:ext cx="717889" cy="690198"/>
            <a:chOff x="-129319" y="3726324"/>
            <a:chExt cx="797019" cy="766276"/>
          </a:xfrm>
        </p:grpSpPr>
        <p:sp>
          <p:nvSpPr>
            <p:cNvPr id="49" name="橢圓 48"/>
            <p:cNvSpPr/>
            <p:nvPr/>
          </p:nvSpPr>
          <p:spPr>
            <a:xfrm>
              <a:off x="-108520" y="3726324"/>
              <a:ext cx="766276" cy="76627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-129319" y="3925091"/>
              <a:ext cx="797019" cy="375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/>
                <a:t>Slave2</a:t>
              </a:r>
              <a:endParaRPr lang="zh-TW" altLang="en-US" dirty="0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143883" y="5877272"/>
            <a:ext cx="717930" cy="690198"/>
            <a:chOff x="-108520" y="3726324"/>
            <a:chExt cx="797065" cy="766276"/>
          </a:xfrm>
        </p:grpSpPr>
        <p:sp>
          <p:nvSpPr>
            <p:cNvPr id="52" name="橢圓 51"/>
            <p:cNvSpPr/>
            <p:nvPr/>
          </p:nvSpPr>
          <p:spPr>
            <a:xfrm>
              <a:off x="-108520" y="3726324"/>
              <a:ext cx="766276" cy="76627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-108474" y="3925091"/>
              <a:ext cx="797019" cy="375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/>
                <a:t>Slave3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44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42" grpId="0" animBg="1"/>
      <p:bldP spid="42" grpId="1" animBg="1"/>
      <p:bldP spid="7" grpId="0"/>
      <p:bldP spid="7" grpId="1"/>
      <p:bldP spid="32" grpId="0"/>
      <p:bldP spid="32" grpId="1"/>
      <p:bldP spid="27" grpId="0"/>
      <p:bldP spid="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611560" y="1133128"/>
            <a:ext cx="8352928" cy="4672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r>
              <a:rPr lang="en-US" altLang="zh-TW" sz="18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Setting</a:t>
            </a:r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24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Input:	Data rate is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80bytes/s-440bytes/s for each device 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Sample period is near 200ms, 400ms and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00ms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Topology: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topology (3 slave nodes)</a:t>
            </a:r>
          </a:p>
          <a:p>
            <a:pPr algn="l"/>
            <a:endParaRPr lang="en-US" altLang="zh-TW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Single node interval: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MEI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6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6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Lazy[1], DIF[2], and Greedy)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Scaling interval in network algorithm: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EIMA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6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6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LDC[3],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Greedy)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Write-request schedule: 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EIF </a:t>
            </a:r>
            <a:r>
              <a:rPr lang="en-US" altLang="zh-TW" sz="16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6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6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Polling[4], Round Robin, and NPEDF[5])</a:t>
            </a:r>
            <a:endParaRPr lang="en-US" altLang="zh-TW" sz="16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6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8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Performance Evaluation</a:t>
            </a:r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-Meet ratio: Evaluate the ratio of meet packet to total amount of packet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 : Evaluate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shortest lifetime of network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-22254" y="5805264"/>
            <a:ext cx="890672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P.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Kindt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Yunge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Gopp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S. Chakraborty, “Adaptive online power-management for Bluetooth Low Energy”, IEEE Conference on Computer Communications (INFOCOM), 2015</a:t>
            </a:r>
          </a:p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F. Shan, J. Luo, and X. Shen, “Optimal energy efficient packet scheduling with arbitrary individual deadline guarantee,” Compute.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vol. 75, pp. 351–366, Dec. </a:t>
            </a:r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  <a:p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Doudou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Messaoud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"Duo-MAC: Energy and time constrained data delivery MAC protocol in wireless sensor networks." Wireless Communications and Mobile Computing Conference (IWCMC), 2013 9th International. IEEE, 2013</a:t>
            </a:r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Jacob, Anil K., and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Lillykutty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Jacob. "Energy Efficient MAC for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QoS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Traffic in Wireless Body Area Network." International Journal of Distributed Sensor Networks 2015 .</a:t>
            </a:r>
          </a:p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Collotta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Mario, Giovanni Pau, and Gianfranco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Scatà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"Deadline-aware scheduling perspectives in industrial wireless networks: A comparison between IEEE 802.15. 4 and Bluetooth." International Journal of Distributed Sensor Networks 2013 (2013).</a:t>
            </a:r>
          </a:p>
        </p:txBody>
      </p:sp>
    </p:spTree>
    <p:extLst>
      <p:ext uri="{BB962C8B-B14F-4D97-AF65-F5344CB8AC3E}">
        <p14:creationId xmlns:p14="http://schemas.microsoft.com/office/powerpoint/2010/main" val="66672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副標題 2"/>
          <p:cNvSpPr txBox="1">
            <a:spLocks/>
          </p:cNvSpPr>
          <p:nvPr/>
        </p:nvSpPr>
        <p:spPr>
          <a:xfrm>
            <a:off x="611560" y="1133128"/>
            <a:ext cx="868484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Node power model</a:t>
            </a: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" t="45375" r="58644" b="24380"/>
          <a:stretch/>
        </p:blipFill>
        <p:spPr bwMode="auto">
          <a:xfrm>
            <a:off x="1830101" y="3733976"/>
            <a:ext cx="5123757" cy="2565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Lifetime Model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11560" y="3645024"/>
            <a:ext cx="7560840" cy="2039021"/>
            <a:chOff x="899592" y="3921536"/>
            <a:chExt cx="7560840" cy="2039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899592" y="3921536"/>
                  <a:ext cx="7560840" cy="8712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𝑐𝑜𝑛𝑛</m:t>
                            </m:r>
                          </m:sub>
                        </m:sSub>
                        <m:r>
                          <a:rPr lang="en-US" altLang="zh-TW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begChr m:val="{"/>
                                <m:ctrlPr>
                                  <a:rPr lang="en-US" altLang="zh-TW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/>
                              </a:rPr>
                              <m:t>𝐻𝑃</m:t>
                            </m:r>
                            <m:r>
                              <a:rPr lang="en-US" altLang="zh-TW" b="0" i="1" smtClean="0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TW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TW" b="0" i="1" smtClean="0">
                                <a:latin typeface="Cambria Math"/>
                              </a:rPr>
                              <m:t>)}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/>
                              </a:rPr>
                              <m:t>𝐻𝑃</m:t>
                            </m:r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2" y="3921536"/>
                  <a:ext cx="7560840" cy="87120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3090197" y="4763946"/>
                  <a:ext cx="376961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𝑐𝑜𝑛𝑛</m:t>
                            </m:r>
                          </m:sub>
                        </m:sSub>
                        <m:r>
                          <a:rPr lang="en-US" altLang="zh-TW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𝑐𝑜𝑛𝑛</m:t>
                            </m:r>
                          </m:sub>
                        </m:sSub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𝑐𝑜𝑖𝑛</m:t>
                            </m:r>
                          </m:sub>
                        </m:sSub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197" y="4763946"/>
                  <a:ext cx="376961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3894178" y="5293451"/>
                  <a:ext cx="2334006" cy="6671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/>
                          </a:rPr>
                          <m:t>𝐿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𝑖𝑓𝑒𝑡𝑖𝑚𝑒</m:t>
                        </m:r>
                        <m:r>
                          <a:rPr lang="en-US" altLang="zh-TW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𝑏𝑎𝑡𝑡𝑒𝑟𝑦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TW" altLang="en-US" sz="800" dirty="0" smtClean="0"/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/>
                                  </a:rPr>
                                  <m:t>𝑐𝑜𝑛𝑛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178" y="5293451"/>
                  <a:ext cx="2334006" cy="667106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矩形 17"/>
          <p:cNvSpPr/>
          <p:nvPr/>
        </p:nvSpPr>
        <p:spPr>
          <a:xfrm>
            <a:off x="-5057" y="6596390"/>
            <a:ext cx="68648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en-US" altLang="zh-TW" sz="1050" b="1" dirty="0"/>
              <a:t> 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Bluetooth® Low Energy Power Consumption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7608877"/>
                  </p:ext>
                </p:extLst>
              </p:nvPr>
            </p:nvGraphicFramePr>
            <p:xfrm>
              <a:off x="6816054" y="-3820"/>
              <a:ext cx="2304257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4258"/>
                    <a:gridCol w="587871"/>
                    <a:gridCol w="1152128"/>
                  </a:tblGrid>
                  <a:tr h="157554"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Parameter</a:t>
                          </a:r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Value</a:t>
                          </a:r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Description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a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b="0" i="1" smtClean="0">
                                    <a:latin typeface="Cambria Math"/>
                                    <a:ea typeface="Cambria Math"/>
                                  </a:rPr>
                                  <m:t>8.2463</m:t>
                                </m:r>
                                <m:r>
                                  <a:rPr lang="en-US" altLang="zh-TW" sz="600" b="0" i="1" smtClean="0">
                                    <a:latin typeface="Cambria Math"/>
                                    <a:ea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Connection</a:t>
                          </a:r>
                          <a:r>
                            <a:rPr lang="en-US" altLang="zh-TW" sz="600" baseline="0" dirty="0" smtClean="0"/>
                            <a:t> event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a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b="0" i="1" smtClean="0">
                                    <a:latin typeface="Cambria Math"/>
                                    <a:ea typeface="Cambria Math"/>
                                  </a:rPr>
                                  <m:t>2.775</m:t>
                                </m:r>
                                <m:r>
                                  <a:rPr lang="en-US" altLang="zh-TW" sz="600" b="0" i="1" smtClean="0">
                                    <a:latin typeface="Cambria Math"/>
                                    <a:ea typeface="Cambria Math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zh-TW" altLang="en-US" sz="600" i="1" dirty="0">
                            <a:latin typeface="Cambria Math"/>
                            <a:ea typeface="Cambria Math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dirty="0" smtClean="0"/>
                            <a:t>Connection</a:t>
                          </a:r>
                          <a:r>
                            <a:rPr lang="en-US" altLang="zh-TW" sz="600" baseline="0" dirty="0" smtClean="0"/>
                            <a:t> event duration</a:t>
                          </a:r>
                          <a:endParaRPr lang="zh-TW" altLang="en-US" sz="600" dirty="0" smtClean="0"/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i="1" smtClean="0">
                                    <a:latin typeface="Cambria Math"/>
                                  </a:rPr>
                                  <m:t>9</m:t>
                                </m:r>
                                <m:r>
                                  <a:rPr lang="en-US" altLang="zh-TW" sz="600" b="0" i="1" smtClean="0">
                                    <a:latin typeface="Cambria Math"/>
                                  </a:rPr>
                                  <m:t>.564</m:t>
                                </m:r>
                                <m:r>
                                  <a:rPr lang="en-US" altLang="zh-TW" sz="600" i="1" smtClean="0">
                                    <a:latin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Average of </a:t>
                          </a:r>
                          <a:r>
                            <a:rPr lang="en-US" altLang="zh-TW" sz="600" dirty="0" err="1" smtClean="0"/>
                            <a:t>rx</a:t>
                          </a:r>
                          <a:r>
                            <a:rPr lang="en-US" altLang="zh-TW" sz="600" baseline="0" dirty="0" smtClean="0"/>
                            <a:t> and </a:t>
                          </a:r>
                          <a:r>
                            <a:rPr lang="en-US" altLang="zh-TW" sz="600" baseline="0" dirty="0" err="1" smtClean="0"/>
                            <a:t>tx</a:t>
                          </a:r>
                          <a:r>
                            <a:rPr lang="en-US" altLang="zh-TW" sz="600" baseline="0" dirty="0" smtClean="0"/>
                            <a:t>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zh-TW" sz="600" b="0" i="1" smtClean="0">
                                    <a:latin typeface="Cambria Math"/>
                                  </a:rPr>
                                  <m:t>.82</m:t>
                                </m:r>
                                <m:r>
                                  <a:rPr lang="en-US" altLang="zh-TW" sz="600" i="1" smtClean="0">
                                    <a:latin typeface="Cambria Math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Duration of </a:t>
                          </a:r>
                          <a:r>
                            <a:rPr lang="en-US" altLang="zh-TW" sz="600" dirty="0" err="1" smtClean="0"/>
                            <a:t>rx</a:t>
                          </a:r>
                          <a:r>
                            <a:rPr lang="en-US" altLang="zh-TW" sz="600" baseline="0" dirty="0" smtClean="0"/>
                            <a:t> and </a:t>
                          </a:r>
                          <a:r>
                            <a:rPr lang="en-US" altLang="zh-TW" sz="600" baseline="0" dirty="0" err="1" smtClean="0"/>
                            <a:t>tx</a:t>
                          </a:r>
                          <a:r>
                            <a:rPr lang="en-US" altLang="zh-TW" sz="600" baseline="0" dirty="0" smtClean="0"/>
                            <a:t>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battery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i="1" kern="1200" dirty="0" smtClean="0">
                              <a:solidFill>
                                <a:schemeClr val="dk1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a:t>230mAh</a:t>
                          </a:r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The Battery Capacity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3633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V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coin</a:t>
                          </a:r>
                          <a:endParaRPr lang="zh-TW" altLang="en-US" sz="20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i="1" kern="1200" dirty="0" smtClean="0">
                              <a:solidFill>
                                <a:schemeClr val="dk1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a:t>3.3V</a:t>
                          </a:r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Battery Voltage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19694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9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9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9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8.2463</m:t>
                                </m:r>
                                <m:r>
                                  <a:rPr lang="en-US" altLang="zh-TW" sz="600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Connection event current</a:t>
                          </a:r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19694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9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9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900" i="1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2.775</m:t>
                                </m:r>
                                <m:r>
                                  <a:rPr lang="en-US" altLang="zh-TW" sz="600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Connection event duration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0.001</m:t>
                                </m:r>
                                <m:r>
                                  <a:rPr lang="en-US" altLang="zh-TW" sz="600" i="1" kern="120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Sleep current</a:t>
                          </a:r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3633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000" b="0" i="1" smtClean="0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Load of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application 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TW" altLang="en-US" sz="1000" b="0" i="1" smtClean="0">
                                    <a:latin typeface="Cambria Math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data byte of packet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pi</a:t>
                          </a:r>
                          <a:endParaRPr lang="zh-TW" altLang="en-US" sz="1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Period of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application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/>
                            <a:t>HP</a:t>
                          </a:r>
                          <a:endParaRPr lang="zh-TW" altLang="en-US" sz="600" i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Hyper-period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7608877"/>
                  </p:ext>
                </p:extLst>
              </p:nvPr>
            </p:nvGraphicFramePr>
            <p:xfrm>
              <a:off x="6816054" y="-3820"/>
              <a:ext cx="2304257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4258"/>
                    <a:gridCol w="587871"/>
                    <a:gridCol w="1152128"/>
                  </a:tblGrid>
                  <a:tr h="182880"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Parameter</a:t>
                          </a:r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Value</a:t>
                          </a:r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Description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a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75000" r="-197917" b="-12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Connection</a:t>
                          </a:r>
                          <a:r>
                            <a:rPr lang="en-US" altLang="zh-TW" sz="600" baseline="0" dirty="0" smtClean="0"/>
                            <a:t> event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a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175000" r="-197917" b="-11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dirty="0" smtClean="0"/>
                            <a:t>Connection</a:t>
                          </a:r>
                          <a:r>
                            <a:rPr lang="en-US" altLang="zh-TW" sz="600" baseline="0" dirty="0" smtClean="0"/>
                            <a:t> event duration</a:t>
                          </a:r>
                          <a:endParaRPr lang="zh-TW" altLang="en-US" sz="600" dirty="0" smtClean="0"/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275000" r="-197917" b="-10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Average of </a:t>
                          </a:r>
                          <a:r>
                            <a:rPr lang="en-US" altLang="zh-TW" sz="600" dirty="0" err="1" smtClean="0"/>
                            <a:t>rx</a:t>
                          </a:r>
                          <a:r>
                            <a:rPr lang="en-US" altLang="zh-TW" sz="600" baseline="0" dirty="0" smtClean="0"/>
                            <a:t> and </a:t>
                          </a:r>
                          <a:r>
                            <a:rPr lang="en-US" altLang="zh-TW" sz="600" baseline="0" dirty="0" err="1" smtClean="0"/>
                            <a:t>tx</a:t>
                          </a:r>
                          <a:r>
                            <a:rPr lang="en-US" altLang="zh-TW" sz="600" baseline="0" dirty="0" smtClean="0"/>
                            <a:t>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375000" r="-197917" b="-9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Duration of </a:t>
                          </a:r>
                          <a:r>
                            <a:rPr lang="en-US" altLang="zh-TW" sz="600" dirty="0" err="1" smtClean="0"/>
                            <a:t>rx</a:t>
                          </a:r>
                          <a:r>
                            <a:rPr lang="en-US" altLang="zh-TW" sz="600" baseline="0" dirty="0" smtClean="0"/>
                            <a:t> and </a:t>
                          </a:r>
                          <a:r>
                            <a:rPr lang="en-US" altLang="zh-TW" sz="600" baseline="0" dirty="0" err="1" smtClean="0"/>
                            <a:t>tx</a:t>
                          </a:r>
                          <a:r>
                            <a:rPr lang="en-US" altLang="zh-TW" sz="600" baseline="0" dirty="0" smtClean="0"/>
                            <a:t>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battery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i="1" kern="1200" dirty="0" smtClean="0">
                              <a:solidFill>
                                <a:schemeClr val="dk1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a:t>230mAh</a:t>
                          </a:r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The Battery Capacity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V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coin</a:t>
                          </a:r>
                          <a:endParaRPr lang="zh-TW" altLang="en-US" sz="20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i="1" kern="1200" dirty="0" smtClean="0">
                              <a:solidFill>
                                <a:schemeClr val="dk1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a:t>3.3V</a:t>
                          </a:r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Battery Voltage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28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t="-723684" r="-307527" b="-65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723684" r="-197917" b="-65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Connection event current</a:t>
                          </a:r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28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t="-845946" r="-307527" b="-570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845946" r="-197917" b="-570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Connection event duration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t="-875000" r="-307527" b="-4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875000" r="-197917" b="-4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Sleep current</a:t>
                          </a:r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t="-866667" r="-307527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Load of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application 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t="-1087500" r="-307527" b="-2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data byte of packet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pi</a:t>
                          </a:r>
                          <a:endParaRPr lang="zh-TW" altLang="en-US" sz="1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Period of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application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/>
                            <a:t>HP</a:t>
                          </a:r>
                          <a:endParaRPr lang="zh-TW" altLang="en-US" sz="600" i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Hyper-period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25" name="群組 24"/>
          <p:cNvGrpSpPr/>
          <p:nvPr/>
        </p:nvGrpSpPr>
        <p:grpSpPr>
          <a:xfrm>
            <a:off x="1210755" y="1988626"/>
            <a:ext cx="5091034" cy="1312369"/>
            <a:chOff x="1154193" y="2527148"/>
            <a:chExt cx="5091034" cy="1312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1303040" y="2527362"/>
                  <a:ext cx="3503780" cy="4942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1400" b="0" i="1" smtClean="0">
                            <a:latin typeface="Cambria Math"/>
                          </a:rPr>
                          <m:t>𝐶𝑜𝑛𝑛𝑒𝑐𝑡𝑖𝑜𝑛</m:t>
                        </m:r>
                        <m:r>
                          <a:rPr lang="en-US" altLang="zh-TW" sz="1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1400" b="0" i="1" smtClean="0">
                            <a:latin typeface="Cambria Math"/>
                          </a:rPr>
                          <m:t>𝑒𝑣𝑒𝑛𝑡</m:t>
                        </m:r>
                        <m:r>
                          <a:rPr lang="en-US" altLang="zh-TW" sz="1400" b="0" i="1" smtClean="0">
                            <a:latin typeface="Cambria Math"/>
                          </a:rPr>
                          <m:t>&gt; </m:t>
                        </m:r>
                        <m:sSub>
                          <m:sSubPr>
                            <m:ctrlPr>
                              <a:rPr lang="en-US" altLang="zh-TW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TW" sz="1400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𝐻𝑃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𝐶</m:t>
                            </m:r>
                          </m:den>
                        </m:f>
                        <m:r>
                          <a:rPr lang="en-US" altLang="zh-TW" sz="14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1400" i="1" dirty="0">
                    <a:latin typeface="Cambria Math"/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040" y="2527362"/>
                  <a:ext cx="3503780" cy="494238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1303040" y="3059367"/>
                  <a:ext cx="4942187" cy="7801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1400" b="0" i="1" smtClean="0">
                            <a:latin typeface="Cambria Math"/>
                          </a:rPr>
                          <m:t>𝑆𝑒𝑞𝑢𝑒𝑛𝑐𝑒</m:t>
                        </m:r>
                        <m:r>
                          <a:rPr lang="en-US" altLang="zh-TW" sz="1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1400" i="1" smtClean="0">
                            <a:latin typeface="Cambria Math"/>
                          </a:rPr>
                          <m:t>𝑒𝑣𝑒𝑛𝑡</m:t>
                        </m:r>
                        <m:r>
                          <a:rPr lang="en-US" altLang="zh-TW" sz="1400" i="1" smtClean="0">
                            <a:latin typeface="Cambria Math"/>
                          </a:rPr>
                          <m:t>&gt; 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1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sz="1400" i="1">
                                    <a:latin typeface="Cambria Math"/>
                                  </a:rPr>
                                  <m:t>𝐸𝑣𝑡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TW" sz="1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TW" sz="14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1400" i="1">
                                            <a:latin typeface="Cambria Math"/>
                                          </a:rPr>
                                          <m:t>𝐻𝑃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400" b="0" i="1" smtClean="0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altLang="zh-TW" sz="1400" i="1">
                                        <a:latin typeface="Cambria Math"/>
                                      </a:rPr>
                                      <m:t>×</m:t>
                                    </m:r>
                                    <m:d>
                                      <m:dPr>
                                        <m:begChr m:val="⌈"/>
                                        <m:endChr m:val="⌉"/>
                                        <m:ctrlPr>
                                          <a:rPr lang="en-US" altLang="zh-TW" sz="140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TW" sz="1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zh-TW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TW" altLang="en-US" sz="1400" i="1">
                                                    <a:latin typeface="Cambria Math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14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zh-TW" altLang="en-US" sz="2400" i="1">
                                                <a:latin typeface="Cambria Math"/>
                                              </a:rPr>
                                              <m:t>𝛿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  <m:r>
                                  <a:rPr lang="en-US" altLang="zh-TW" sz="14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/>
                                      </a:rPr>
                                      <m:t>𝐻𝑃</m:t>
                                    </m:r>
                                  </m:num>
                                  <m:den>
                                    <m:r>
                                      <a:rPr lang="en-US" altLang="zh-TW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𝐶</m:t>
                                    </m:r>
                                  </m:den>
                                </m:f>
                              </m:e>
                            </m:nary>
                          </m:e>
                        </m:d>
                        <m:r>
                          <a:rPr lang="en-US" altLang="zh-TW" sz="14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3200" i="1" dirty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040" y="3059367"/>
                  <a:ext cx="4942187" cy="78015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左大括弧 28"/>
            <p:cNvSpPr/>
            <p:nvPr/>
          </p:nvSpPr>
          <p:spPr>
            <a:xfrm>
              <a:off x="1154193" y="2527148"/>
              <a:ext cx="216024" cy="131236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84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 (Service Interval)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0" y="1134294"/>
            <a:ext cx="4373724" cy="1070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Single Node 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(</a:t>
            </a:r>
            <a:r>
              <a:rPr lang="en-US" altLang="zh-TW" sz="1600" dirty="0" smtClean="0">
                <a:solidFill>
                  <a:srgbClr val="FF0000"/>
                </a:solidFill>
                <a:latin typeface="Century Gothic" panose="020B0502020202020204" pitchFamily="34" charset="0"/>
                <a:cs typeface="Calibri" pitchFamily="34" charset="0"/>
              </a:rPr>
              <a:t>MEI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, DIF, Lazy, and Greedy)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0" y="5949280"/>
            <a:ext cx="8028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Lazy</a:t>
            </a:r>
            <a:r>
              <a:rPr lang="en-US" altLang="zh-TW" sz="1200" dirty="0" smtClean="0"/>
              <a:t> proposes to gradually decrease the BLE rate by constant value and assign the highest rate to server application when the application rate is larger than BLE rate.</a:t>
            </a:r>
          </a:p>
          <a:p>
            <a:r>
              <a:rPr lang="en-US" altLang="zh-TW" sz="1200" dirty="0" smtClean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DIF</a:t>
            </a:r>
            <a:r>
              <a:rPr lang="en-US" altLang="zh-TW" sz="1200" dirty="0" smtClean="0"/>
              <a:t> proposes to  estimate the interval application rate and assign the BLE rate to every packet.</a:t>
            </a:r>
          </a:p>
          <a:p>
            <a:r>
              <a:rPr lang="en-US" altLang="zh-TW" sz="1200" dirty="0" smtClean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Greedy </a:t>
            </a:r>
            <a:r>
              <a:rPr lang="en-US" altLang="zh-TW" sz="1200" dirty="0" smtClean="0">
                <a:sym typeface="Wingdings" panose="05000000000000000000" pitchFamily="2" charset="2"/>
              </a:rPr>
              <a:t>would assign the minimum period as the connection interval.</a:t>
            </a:r>
            <a:endParaRPr lang="en-US" altLang="zh-TW" sz="1200" dirty="0" smtClean="0"/>
          </a:p>
        </p:txBody>
      </p:sp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1331998"/>
              </p:ext>
            </p:extLst>
          </p:nvPr>
        </p:nvGraphicFramePr>
        <p:xfrm>
          <a:off x="11412760" y="1134294"/>
          <a:ext cx="4740320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728464"/>
              </p:ext>
            </p:extLst>
          </p:nvPr>
        </p:nvGraphicFramePr>
        <p:xfrm>
          <a:off x="11628784" y="-3030109"/>
          <a:ext cx="4608513" cy="4164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6" t="52572" r="40833" b="8000"/>
          <a:stretch/>
        </p:blipFill>
        <p:spPr bwMode="auto">
          <a:xfrm>
            <a:off x="0" y="2204864"/>
            <a:ext cx="4437448" cy="320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1" t="53238" r="40119" b="8286"/>
          <a:stretch/>
        </p:blipFill>
        <p:spPr bwMode="auto">
          <a:xfrm>
            <a:off x="4558630" y="2243614"/>
            <a:ext cx="4402088" cy="313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3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Introduction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251520" y="1081101"/>
            <a:ext cx="8532440" cy="5608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8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Intelligent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sensor network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-Sensing information 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-Real-time monitor</a:t>
            </a:r>
          </a:p>
          <a:p>
            <a:pPr algn="l"/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Application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Body sensor network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ilitary</a:t>
            </a:r>
            <a:r>
              <a:rPr lang="en-US" altLang="zh-TW" sz="1600" dirty="0" smtClean="0"/>
              <a:t> </a:t>
            </a:r>
            <a:endParaRPr lang="en-US" altLang="zh-TW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Industry monitor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4067944" y="1350764"/>
            <a:ext cx="4931214" cy="4040850"/>
            <a:chOff x="3207659" y="1271995"/>
            <a:chExt cx="5660819" cy="4638720"/>
          </a:xfrm>
        </p:grpSpPr>
        <p:grpSp>
          <p:nvGrpSpPr>
            <p:cNvPr id="11" name="群組 10"/>
            <p:cNvGrpSpPr/>
            <p:nvPr/>
          </p:nvGrpSpPr>
          <p:grpSpPr>
            <a:xfrm>
              <a:off x="3207659" y="3628595"/>
              <a:ext cx="2463760" cy="2021323"/>
              <a:chOff x="4719951" y="3780111"/>
              <a:chExt cx="2463760" cy="2021323"/>
            </a:xfrm>
          </p:grpSpPr>
          <p:pic>
            <p:nvPicPr>
              <p:cNvPr id="1027" name="Picture 3" descr="C:\Users\ESSLab\Desktop\images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2387" y="4216771"/>
                <a:ext cx="2381324" cy="1584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矩形 2"/>
              <p:cNvSpPr/>
              <p:nvPr/>
            </p:nvSpPr>
            <p:spPr>
              <a:xfrm>
                <a:off x="4719951" y="3780111"/>
                <a:ext cx="24061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Predictive Maintenance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6449364" y="4159619"/>
              <a:ext cx="2419114" cy="1751096"/>
              <a:chOff x="3601371" y="5414942"/>
              <a:chExt cx="2419114" cy="1751096"/>
            </a:xfrm>
          </p:grpSpPr>
          <p:pic>
            <p:nvPicPr>
              <p:cNvPr id="1028" name="Picture 4" descr="C:\Users\ESSLab\Desktop\images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1371" y="5811334"/>
                <a:ext cx="2419114" cy="1354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矩形 4"/>
              <p:cNvSpPr/>
              <p:nvPr/>
            </p:nvSpPr>
            <p:spPr>
              <a:xfrm>
                <a:off x="3704047" y="5414942"/>
                <a:ext cx="12056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Healthcare</a:t>
                </a:r>
                <a:endParaRPr lang="zh-TW" altLang="en-US" dirty="0"/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4788024" y="1271995"/>
              <a:ext cx="2628900" cy="2112407"/>
              <a:chOff x="5508104" y="1927071"/>
              <a:chExt cx="2628900" cy="2112407"/>
            </a:xfrm>
          </p:grpSpPr>
          <p:pic>
            <p:nvPicPr>
              <p:cNvPr id="1029" name="Picture 5" descr="C:\Users\ESSLab\Desktop\images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4" y="2296403"/>
                <a:ext cx="2628900" cy="1743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矩形 8"/>
              <p:cNvSpPr/>
              <p:nvPr/>
            </p:nvSpPr>
            <p:spPr>
              <a:xfrm>
                <a:off x="5508104" y="1927071"/>
                <a:ext cx="20306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Intelligent Buildings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313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 (Star Interval)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0" y="1134294"/>
            <a:ext cx="4932040" cy="99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Scaling Connection Interval 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(</a:t>
            </a:r>
            <a:r>
              <a:rPr lang="en-US" altLang="zh-TW" sz="1600" dirty="0" smtClean="0">
                <a:solidFill>
                  <a:srgbClr val="FF0000"/>
                </a:solidFill>
                <a:latin typeface="Century Gothic" panose="020B0502020202020204" pitchFamily="34" charset="0"/>
                <a:cs typeface="Calibri" pitchFamily="34" charset="0"/>
              </a:rPr>
              <a:t>EIMA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, LDC, and Greedy)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0" y="6093296"/>
            <a:ext cx="853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LDC </a:t>
            </a:r>
            <a:r>
              <a:rPr lang="en-US" altLang="zh-TW" sz="1200" dirty="0" smtClean="0"/>
              <a:t>proposes to use the low duty cycle to server the application and each interval would be divided by number of node to be the connection interval.</a:t>
            </a:r>
          </a:p>
          <a:p>
            <a:r>
              <a:rPr lang="en-US" altLang="zh-TW" sz="1200" dirty="0" smtClean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Greedy</a:t>
            </a:r>
            <a:r>
              <a:rPr lang="en-US" altLang="zh-TW" sz="1200" dirty="0" smtClean="0"/>
              <a:t> proposes to let the minimum interval to be divided by number of node and assign as connection interval for every node.</a:t>
            </a:r>
          </a:p>
        </p:txBody>
      </p:sp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039267"/>
              </p:ext>
            </p:extLst>
          </p:nvPr>
        </p:nvGraphicFramePr>
        <p:xfrm>
          <a:off x="10332640" y="4221088"/>
          <a:ext cx="4644008" cy="463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809056"/>
              </p:ext>
            </p:extLst>
          </p:nvPr>
        </p:nvGraphicFramePr>
        <p:xfrm>
          <a:off x="10044608" y="-963488"/>
          <a:ext cx="4572000" cy="4582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0" t="52970" r="40318" b="8136"/>
          <a:stretch/>
        </p:blipFill>
        <p:spPr bwMode="auto">
          <a:xfrm>
            <a:off x="32814" y="2276872"/>
            <a:ext cx="4340910" cy="311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t="52867" r="40113" b="8095"/>
          <a:stretch/>
        </p:blipFill>
        <p:spPr bwMode="auto">
          <a:xfrm>
            <a:off x="4600644" y="2277469"/>
            <a:ext cx="4410550" cy="312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26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副標題 2"/>
          <p:cNvSpPr txBox="1">
            <a:spLocks/>
          </p:cNvSpPr>
          <p:nvPr/>
        </p:nvSpPr>
        <p:spPr>
          <a:xfrm>
            <a:off x="0" y="1134294"/>
            <a:ext cx="4932040" cy="78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Write-Request  Schedule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(</a:t>
            </a:r>
            <a:r>
              <a:rPr lang="en-US" altLang="zh-TW" sz="1600" dirty="0" smtClean="0">
                <a:solidFill>
                  <a:srgbClr val="FF0000"/>
                </a:solidFill>
                <a:latin typeface="Century Gothic" panose="020B0502020202020204" pitchFamily="34" charset="0"/>
                <a:cs typeface="Calibri" pitchFamily="34" charset="0"/>
              </a:rPr>
              <a:t>EIF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, Polling, NPEDF, and Round Robin)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 (</a:t>
            </a:r>
            <a:r>
              <a:rPr lang="en-US" altLang="zh-TW" sz="3200" dirty="0">
                <a:latin typeface="Century Gothic" panose="020B0502020202020204" pitchFamily="34" charset="0"/>
                <a:cs typeface="Calibri" pitchFamily="34" charset="0"/>
              </a:rPr>
              <a:t>Write-Request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Scheduler</a:t>
            </a:r>
            <a:r>
              <a:rPr lang="en-US" altLang="zh-TW" sz="3200" dirty="0">
                <a:latin typeface="Century Gothic" panose="020B0502020202020204" pitchFamily="34" charset="0"/>
              </a:rPr>
              <a:t>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-1" y="6211669"/>
            <a:ext cx="709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NPEDF </a:t>
            </a:r>
            <a:r>
              <a:rPr lang="en-US" altLang="zh-TW" sz="1200" dirty="0" smtClean="0"/>
              <a:t>proposes to schedule as the Earliest Deadline First in </a:t>
            </a:r>
            <a:r>
              <a:rPr lang="en-US" altLang="zh-TW" sz="1200" dirty="0"/>
              <a:t>non-preemptive</a:t>
            </a:r>
            <a:r>
              <a:rPr lang="en-US" altLang="zh-TW" sz="1200" dirty="0" smtClean="0"/>
              <a:t>.</a:t>
            </a:r>
          </a:p>
          <a:p>
            <a:r>
              <a:rPr lang="en-US" altLang="zh-TW" sz="1200" dirty="0">
                <a:sym typeface="Wingdings" panose="05000000000000000000" pitchFamily="2" charset="2"/>
              </a:rPr>
              <a:t></a:t>
            </a:r>
            <a:r>
              <a:rPr lang="en-US" altLang="zh-TW" sz="1200" dirty="0" smtClean="0">
                <a:sym typeface="Wingdings" panose="05000000000000000000" pitchFamily="2" charset="2"/>
              </a:rPr>
              <a:t>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Polling</a:t>
            </a:r>
            <a:r>
              <a:rPr lang="en-US" altLang="zh-TW" sz="1200" dirty="0" smtClean="0"/>
              <a:t>  proposes assign the schedule table by priority of node.</a:t>
            </a:r>
          </a:p>
          <a:p>
            <a:r>
              <a:rPr lang="en-US" altLang="zh-TW" sz="1200" dirty="0" smtClean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Round Robin </a:t>
            </a:r>
            <a:r>
              <a:rPr lang="en-US" altLang="zh-TW" sz="1200" dirty="0" smtClean="0"/>
              <a:t>proposes </a:t>
            </a:r>
            <a:r>
              <a:rPr lang="en-US" altLang="zh-TW" sz="1200" dirty="0"/>
              <a:t>assign the schedule table </a:t>
            </a:r>
            <a:r>
              <a:rPr lang="en-US" altLang="zh-TW" sz="1200" dirty="0" smtClean="0"/>
              <a:t>and assign each one time</a:t>
            </a:r>
            <a:r>
              <a:rPr lang="en-US" altLang="zh-TW" sz="1200" dirty="0" smtClean="0">
                <a:sym typeface="Wingdings" panose="05000000000000000000" pitchFamily="2" charset="2"/>
              </a:rPr>
              <a:t>.</a:t>
            </a:r>
            <a:endParaRPr lang="en-US" altLang="zh-TW" sz="1200" dirty="0" smtClean="0"/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712521"/>
              </p:ext>
            </p:extLst>
          </p:nvPr>
        </p:nvGraphicFramePr>
        <p:xfrm>
          <a:off x="14112553" y="-1012651"/>
          <a:ext cx="4499992" cy="4665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484021"/>
              </p:ext>
            </p:extLst>
          </p:nvPr>
        </p:nvGraphicFramePr>
        <p:xfrm>
          <a:off x="9468544" y="-1007709"/>
          <a:ext cx="4644008" cy="4660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8" t="53406" r="40499" b="8136"/>
          <a:stretch/>
        </p:blipFill>
        <p:spPr bwMode="auto">
          <a:xfrm>
            <a:off x="0" y="2276872"/>
            <a:ext cx="4491540" cy="318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2" t="52721" r="39841" b="8241"/>
          <a:stretch/>
        </p:blipFill>
        <p:spPr bwMode="auto">
          <a:xfrm>
            <a:off x="4592412" y="2228835"/>
            <a:ext cx="4551588" cy="323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24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 (Varied Node Number)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1" name="副標題 2"/>
          <p:cNvSpPr txBox="1">
            <a:spLocks/>
          </p:cNvSpPr>
          <p:nvPr/>
        </p:nvSpPr>
        <p:spPr>
          <a:xfrm>
            <a:off x="9550" y="1133128"/>
            <a:ext cx="4490442" cy="1575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Node Number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(80bytes/s)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8" t="53697" r="40408" b="8717"/>
          <a:stretch/>
        </p:blipFill>
        <p:spPr bwMode="auto">
          <a:xfrm>
            <a:off x="121660" y="2276871"/>
            <a:ext cx="4365359" cy="3015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3" t="53600" r="39206" b="8813"/>
          <a:stretch/>
        </p:blipFill>
        <p:spPr bwMode="auto">
          <a:xfrm>
            <a:off x="4572000" y="2208399"/>
            <a:ext cx="4583549" cy="308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21660" y="6453336"/>
            <a:ext cx="35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GGRR=Greedy </a:t>
            </a:r>
            <a:r>
              <a:rPr lang="en-US" altLang="zh-TW" dirty="0" err="1" smtClean="0"/>
              <a:t>Greedy</a:t>
            </a:r>
            <a:r>
              <a:rPr lang="en-US" altLang="zh-TW" dirty="0" smtClean="0"/>
              <a:t> Round Robin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95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 (Service Interval)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0" y="1134294"/>
            <a:ext cx="4373724" cy="1070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Single Node 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(</a:t>
            </a:r>
            <a:r>
              <a:rPr lang="en-US" altLang="zh-TW" sz="1600" dirty="0" smtClean="0">
                <a:solidFill>
                  <a:srgbClr val="FF0000"/>
                </a:solidFill>
                <a:latin typeface="Century Gothic" panose="020B0502020202020204" pitchFamily="34" charset="0"/>
                <a:cs typeface="Calibri" pitchFamily="34" charset="0"/>
              </a:rPr>
              <a:t>MEI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, DIF, Lazy, and Greedy)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0" y="5949280"/>
            <a:ext cx="8028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Lazy</a:t>
            </a:r>
            <a:r>
              <a:rPr lang="en-US" altLang="zh-TW" sz="1200" dirty="0" smtClean="0"/>
              <a:t> proposes to gradually decrease the BLE rate by constant value and assign the highest rate to server application when the application rate is larger than BLE rate.</a:t>
            </a:r>
          </a:p>
          <a:p>
            <a:r>
              <a:rPr lang="en-US" altLang="zh-TW" sz="1200" dirty="0" smtClean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DIF</a:t>
            </a:r>
            <a:r>
              <a:rPr lang="en-US" altLang="zh-TW" sz="1200" dirty="0" smtClean="0"/>
              <a:t> proposes to  estimate the interval application rate and assign the BLE rate to every packet.</a:t>
            </a:r>
          </a:p>
          <a:p>
            <a:r>
              <a:rPr lang="en-US" altLang="zh-TW" sz="1200" dirty="0" smtClean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Greedy </a:t>
            </a:r>
            <a:r>
              <a:rPr lang="en-US" altLang="zh-TW" sz="1200" dirty="0" smtClean="0">
                <a:sym typeface="Wingdings" panose="05000000000000000000" pitchFamily="2" charset="2"/>
              </a:rPr>
              <a:t>would assign the minimum period as the connection interval.</a:t>
            </a:r>
            <a:endParaRPr lang="en-US" altLang="zh-TW" sz="1200" dirty="0" smtClean="0"/>
          </a:p>
        </p:txBody>
      </p:sp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135222"/>
              </p:ext>
            </p:extLst>
          </p:nvPr>
        </p:nvGraphicFramePr>
        <p:xfrm>
          <a:off x="4499992" y="1772816"/>
          <a:ext cx="4608512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980621"/>
              </p:ext>
            </p:extLst>
          </p:nvPr>
        </p:nvGraphicFramePr>
        <p:xfrm>
          <a:off x="-108520" y="1784877"/>
          <a:ext cx="4608513" cy="4164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217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 (Star Interval)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5" name="副標題 2"/>
          <p:cNvSpPr txBox="1">
            <a:spLocks/>
          </p:cNvSpPr>
          <p:nvPr/>
        </p:nvSpPr>
        <p:spPr>
          <a:xfrm>
            <a:off x="0" y="1134294"/>
            <a:ext cx="4932040" cy="99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Scaling Connection Interval 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(</a:t>
            </a:r>
            <a:r>
              <a:rPr lang="en-US" altLang="zh-TW" sz="1600" dirty="0" smtClean="0">
                <a:solidFill>
                  <a:srgbClr val="FF0000"/>
                </a:solidFill>
                <a:latin typeface="Century Gothic" panose="020B0502020202020204" pitchFamily="34" charset="0"/>
                <a:cs typeface="Calibri" pitchFamily="34" charset="0"/>
              </a:rPr>
              <a:t>EIMA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, LDC, and Greedy)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0" y="6093296"/>
            <a:ext cx="853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LDC </a:t>
            </a:r>
            <a:r>
              <a:rPr lang="en-US" altLang="zh-TW" sz="1200" dirty="0" smtClean="0"/>
              <a:t>proposes to use the low duty cycle to server the application and each interval would be divided by number of node to be the connection interval.</a:t>
            </a:r>
          </a:p>
          <a:p>
            <a:r>
              <a:rPr lang="en-US" altLang="zh-TW" sz="1200" dirty="0" smtClean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Greedy</a:t>
            </a:r>
            <a:r>
              <a:rPr lang="en-US" altLang="zh-TW" sz="1200" dirty="0" smtClean="0"/>
              <a:t> proposes to let the minimum interval to be divided by number of node and assign as connection interval for every node.</a:t>
            </a:r>
          </a:p>
        </p:txBody>
      </p:sp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636631"/>
              </p:ext>
            </p:extLst>
          </p:nvPr>
        </p:nvGraphicFramePr>
        <p:xfrm>
          <a:off x="4499993" y="1600762"/>
          <a:ext cx="4644007" cy="463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4555849"/>
              </p:ext>
            </p:extLst>
          </p:nvPr>
        </p:nvGraphicFramePr>
        <p:xfrm>
          <a:off x="-23171" y="1654646"/>
          <a:ext cx="4572000" cy="4582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6524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副標題 2"/>
          <p:cNvSpPr txBox="1">
            <a:spLocks/>
          </p:cNvSpPr>
          <p:nvPr/>
        </p:nvSpPr>
        <p:spPr>
          <a:xfrm>
            <a:off x="0" y="1134294"/>
            <a:ext cx="4932040" cy="78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Write-Request  Schedule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(</a:t>
            </a:r>
            <a:r>
              <a:rPr lang="en-US" altLang="zh-TW" sz="1600" dirty="0" smtClean="0">
                <a:solidFill>
                  <a:srgbClr val="FF0000"/>
                </a:solidFill>
                <a:latin typeface="Century Gothic" panose="020B0502020202020204" pitchFamily="34" charset="0"/>
                <a:cs typeface="Calibri" pitchFamily="34" charset="0"/>
              </a:rPr>
              <a:t>EIF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, Polling, NPEDF, and Round Robin)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 (</a:t>
            </a:r>
            <a:r>
              <a:rPr lang="en-US" altLang="zh-TW" sz="3200" dirty="0">
                <a:latin typeface="Century Gothic" panose="020B0502020202020204" pitchFamily="34" charset="0"/>
                <a:cs typeface="Calibri" pitchFamily="34" charset="0"/>
              </a:rPr>
              <a:t>Write-Request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Scheduler</a:t>
            </a:r>
            <a:r>
              <a:rPr lang="en-US" altLang="zh-TW" sz="3200" dirty="0">
                <a:latin typeface="Century Gothic" panose="020B0502020202020204" pitchFamily="34" charset="0"/>
              </a:rPr>
              <a:t>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-1" y="6211669"/>
            <a:ext cx="709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ym typeface="Wingdings" panose="05000000000000000000" pitchFamily="2" charset="2"/>
              </a:rPr>
              <a:t>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NPEDF </a:t>
            </a:r>
            <a:r>
              <a:rPr lang="en-US" altLang="zh-TW" sz="1200" dirty="0" smtClean="0"/>
              <a:t>proposes to schedule as the Earliest Deadline First in </a:t>
            </a:r>
            <a:r>
              <a:rPr lang="en-US" altLang="zh-TW" sz="1200" dirty="0"/>
              <a:t>non-preemptive</a:t>
            </a:r>
            <a:r>
              <a:rPr lang="en-US" altLang="zh-TW" sz="1200" dirty="0" smtClean="0"/>
              <a:t>.</a:t>
            </a:r>
          </a:p>
          <a:p>
            <a:r>
              <a:rPr lang="en-US" altLang="zh-TW" sz="1200" dirty="0">
                <a:sym typeface="Wingdings" panose="05000000000000000000" pitchFamily="2" charset="2"/>
              </a:rPr>
              <a:t></a:t>
            </a:r>
            <a:r>
              <a:rPr lang="en-US" altLang="zh-TW" sz="1200" dirty="0" smtClean="0">
                <a:sym typeface="Wingdings" panose="05000000000000000000" pitchFamily="2" charset="2"/>
              </a:rPr>
              <a:t> </a:t>
            </a:r>
            <a:r>
              <a:rPr lang="en-US" altLang="zh-TW" sz="1200" dirty="0" smtClean="0">
                <a:solidFill>
                  <a:schemeClr val="accent6">
                    <a:lumMod val="75000"/>
                  </a:schemeClr>
                </a:solidFill>
              </a:rPr>
              <a:t>Polling</a:t>
            </a:r>
            <a:r>
              <a:rPr lang="en-US" altLang="zh-TW" sz="1200" dirty="0" smtClean="0"/>
              <a:t>  proposes assign the schedule table by priority of node.</a:t>
            </a:r>
          </a:p>
          <a:p>
            <a:r>
              <a:rPr lang="en-US" altLang="zh-TW" sz="1200" dirty="0" smtClean="0">
                <a:sym typeface="Wingdings" panose="05000000000000000000" pitchFamily="2" charset="2"/>
              </a:rPr>
              <a:t> </a:t>
            </a:r>
            <a:r>
              <a:rPr lang="en-US" altLang="zh-TW" sz="120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Round Robin </a:t>
            </a:r>
            <a:r>
              <a:rPr lang="en-US" altLang="zh-TW" sz="1200" smtClean="0"/>
              <a:t>proposes </a:t>
            </a:r>
            <a:r>
              <a:rPr lang="en-US" altLang="zh-TW" sz="1200" dirty="0"/>
              <a:t>assign the schedule table </a:t>
            </a:r>
            <a:r>
              <a:rPr lang="en-US" altLang="zh-TW" sz="1200" dirty="0" smtClean="0"/>
              <a:t>and assign each one time</a:t>
            </a:r>
            <a:r>
              <a:rPr lang="en-US" altLang="zh-TW" sz="1200" dirty="0" smtClean="0">
                <a:sym typeface="Wingdings" panose="05000000000000000000" pitchFamily="2" charset="2"/>
              </a:rPr>
              <a:t>.</a:t>
            </a:r>
            <a:endParaRPr lang="en-US" altLang="zh-TW" sz="1200" dirty="0" smtClean="0"/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800763"/>
              </p:ext>
            </p:extLst>
          </p:nvPr>
        </p:nvGraphicFramePr>
        <p:xfrm>
          <a:off x="4644009" y="1715688"/>
          <a:ext cx="4499992" cy="4665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810205"/>
              </p:ext>
            </p:extLst>
          </p:nvPr>
        </p:nvGraphicFramePr>
        <p:xfrm>
          <a:off x="0" y="1720630"/>
          <a:ext cx="4644008" cy="4660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6568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 (Varied Node Number)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1" name="副標題 2"/>
          <p:cNvSpPr txBox="1">
            <a:spLocks/>
          </p:cNvSpPr>
          <p:nvPr/>
        </p:nvSpPr>
        <p:spPr>
          <a:xfrm>
            <a:off x="9550" y="1133128"/>
            <a:ext cx="4490442" cy="1575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Node Number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(80bytes/s)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195514"/>
              </p:ext>
            </p:extLst>
          </p:nvPr>
        </p:nvGraphicFramePr>
        <p:xfrm>
          <a:off x="4575927" y="1628801"/>
          <a:ext cx="4578626" cy="4680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150262"/>
              </p:ext>
            </p:extLst>
          </p:nvPr>
        </p:nvGraphicFramePr>
        <p:xfrm>
          <a:off x="9550" y="1628801"/>
          <a:ext cx="4576969" cy="4680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9796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副標題 2"/>
          <p:cNvSpPr txBox="1">
            <a:spLocks/>
          </p:cNvSpPr>
          <p:nvPr/>
        </p:nvSpPr>
        <p:spPr>
          <a:xfrm>
            <a:off x="415057" y="892682"/>
            <a:ext cx="8532440" cy="3375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Wireless Body Sensor Network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-Emergence scenario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-Real-time delivery</a:t>
            </a: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Architecture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-Star topology with three slaves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l"/>
            <a:endParaRPr lang="en-US" altLang="zh-TW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Case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Study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-24074" y="6630828"/>
            <a:ext cx="20858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/>
              <a:t>http://www.ti.com/product/CC2540</a:t>
            </a:r>
            <a:endParaRPr lang="zh-TW" altLang="en-US" sz="1000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944333"/>
              </p:ext>
            </p:extLst>
          </p:nvPr>
        </p:nvGraphicFramePr>
        <p:xfrm>
          <a:off x="5364088" y="3401048"/>
          <a:ext cx="3332634" cy="2507260"/>
        </p:xfrm>
        <a:graphic>
          <a:graphicData uri="http://schemas.openxmlformats.org/drawingml/2006/table">
            <a:tbl>
              <a:tblPr/>
              <a:tblGrid>
                <a:gridCol w="1947841"/>
                <a:gridCol w="1384793"/>
              </a:tblGrid>
              <a:tr h="1110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dirty="0" smtClean="0">
                          <a:solidFill>
                            <a:srgbClr val="333333"/>
                          </a:solidFill>
                          <a:effectLst/>
                        </a:rPr>
                        <a:t>CC2540/</a:t>
                      </a:r>
                      <a:r>
                        <a:rPr lang="en-US" altLang="zh-TW" sz="900" dirty="0" smtClean="0">
                          <a:solidFill>
                            <a:srgbClr val="333333"/>
                          </a:solidFill>
                          <a:effectLst/>
                        </a:rPr>
                        <a:t>CC2541</a:t>
                      </a:r>
                      <a:endParaRPr lang="en-US" sz="9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78034" marR="78034" marT="39017" marB="3901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30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65195" marR="65195" marT="32597" marB="32597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8915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smtClean="0">
                          <a:effectLst/>
                        </a:rPr>
                        <a:t>Device Type</a:t>
                      </a:r>
                      <a:endParaRPr lang="en-US" sz="1000" dirty="0">
                        <a:effectLst/>
                      </a:endParaRPr>
                    </a:p>
                  </a:txBody>
                  <a:tcPr marL="78034" marR="78034" marT="39017" marB="3901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 smtClean="0">
                          <a:effectLst/>
                        </a:rPr>
                        <a:t>Wireless MCU    </a:t>
                      </a:r>
                      <a:endParaRPr lang="en-US" sz="900" dirty="0">
                        <a:effectLst/>
                      </a:endParaRPr>
                    </a:p>
                  </a:txBody>
                  <a:tcPr marL="65195" marR="65195" marT="32597" marB="3259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86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smtClean="0">
                          <a:effectLst/>
                        </a:rPr>
                        <a:t>Bluetooth Standard</a:t>
                      </a:r>
                      <a:endParaRPr lang="en-US" sz="1000" dirty="0">
                        <a:effectLst/>
                      </a:endParaRPr>
                    </a:p>
                  </a:txBody>
                  <a:tcPr marL="78034" marR="78034" marT="39017" marB="3901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 smtClean="0">
                          <a:effectLst/>
                        </a:rPr>
                        <a:t>Bluetooth Smart</a:t>
                      </a:r>
                    </a:p>
                    <a:p>
                      <a:pPr fontAlgn="t"/>
                      <a:r>
                        <a:rPr lang="en-US" sz="900" dirty="0" smtClean="0">
                          <a:effectLst/>
                        </a:rPr>
                        <a:t>(Bluetooth low energy)    </a:t>
                      </a:r>
                      <a:endParaRPr lang="en-US" sz="900" dirty="0">
                        <a:effectLst/>
                      </a:endParaRPr>
                    </a:p>
                  </a:txBody>
                  <a:tcPr marL="65195" marR="65195" marT="32597" marB="3259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5205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smtClean="0">
                          <a:effectLst/>
                        </a:rPr>
                        <a:t>Flash size (KB)</a:t>
                      </a:r>
                      <a:endParaRPr lang="en-US" sz="1000" dirty="0">
                        <a:effectLst/>
                      </a:endParaRPr>
                    </a:p>
                  </a:txBody>
                  <a:tcPr marL="78034" marR="78034" marT="39017" marB="3901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900" dirty="0" smtClean="0">
                          <a:effectLst/>
                        </a:rPr>
                        <a:t>128 </a:t>
                      </a:r>
                      <a:br>
                        <a:rPr lang="en-US" altLang="zh-TW" sz="900" dirty="0" smtClean="0">
                          <a:effectLst/>
                        </a:rPr>
                      </a:br>
                      <a:r>
                        <a:rPr lang="en-US" altLang="zh-TW" sz="900" dirty="0" smtClean="0">
                          <a:effectLst/>
                        </a:rPr>
                        <a:t>256    </a:t>
                      </a:r>
                      <a:endParaRPr lang="en-US" altLang="zh-TW" sz="900" dirty="0">
                        <a:effectLst/>
                      </a:endParaRPr>
                    </a:p>
                  </a:txBody>
                  <a:tcPr marL="65195" marR="65195" marT="32597" marB="3259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6485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smtClean="0">
                          <a:effectLst/>
                        </a:rPr>
                        <a:t>RAM size (KB)</a:t>
                      </a:r>
                      <a:endParaRPr lang="en-US" sz="1000" dirty="0">
                        <a:effectLst/>
                      </a:endParaRPr>
                    </a:p>
                  </a:txBody>
                  <a:tcPr marL="78034" marR="78034" marT="39017" marB="3901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900" dirty="0" smtClean="0">
                          <a:effectLst/>
                        </a:rPr>
                        <a:t>8    </a:t>
                      </a:r>
                      <a:endParaRPr lang="en-US" altLang="zh-TW" sz="900" dirty="0">
                        <a:effectLst/>
                      </a:endParaRPr>
                    </a:p>
                  </a:txBody>
                  <a:tcPr marL="65195" marR="65195" marT="32597" marB="3259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43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smtClean="0">
                          <a:effectLst/>
                        </a:rPr>
                        <a:t>RX Current (Lowest) (mA)</a:t>
                      </a:r>
                      <a:endParaRPr lang="en-US" sz="1000" dirty="0">
                        <a:effectLst/>
                      </a:endParaRPr>
                    </a:p>
                  </a:txBody>
                  <a:tcPr marL="78034" marR="78034" marT="39017" marB="3901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900" dirty="0" smtClean="0">
                          <a:effectLst/>
                        </a:rPr>
                        <a:t>19.6    </a:t>
                      </a:r>
                      <a:endParaRPr lang="en-US" altLang="zh-TW" sz="900" dirty="0">
                        <a:effectLst/>
                      </a:endParaRPr>
                    </a:p>
                  </a:txBody>
                  <a:tcPr marL="65195" marR="65195" marT="32597" marB="3259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6485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smtClean="0">
                          <a:effectLst/>
                        </a:rPr>
                        <a:t>Standby Current (</a:t>
                      </a:r>
                      <a:r>
                        <a:rPr lang="en-US" sz="1000" dirty="0" err="1" smtClean="0">
                          <a:effectLst/>
                        </a:rPr>
                        <a:t>uA</a:t>
                      </a:r>
                      <a:r>
                        <a:rPr lang="en-US" sz="1000" dirty="0" smtClean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78034" marR="78034" marT="39017" marB="3901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900" dirty="0" smtClean="0">
                          <a:effectLst/>
                        </a:rPr>
                        <a:t>0.4    </a:t>
                      </a:r>
                      <a:endParaRPr lang="en-US" altLang="zh-TW" sz="900" dirty="0">
                        <a:effectLst/>
                      </a:endParaRPr>
                    </a:p>
                  </a:txBody>
                  <a:tcPr marL="65195" marR="65195" marT="32597" marB="3259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439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smtClean="0">
                          <a:effectLst/>
                        </a:rPr>
                        <a:t>Wakeup Time (PD--&gt;RX/TX) (us)</a:t>
                      </a:r>
                      <a:endParaRPr lang="en-US" sz="1000" dirty="0">
                        <a:effectLst/>
                      </a:endParaRPr>
                    </a:p>
                  </a:txBody>
                  <a:tcPr marL="78034" marR="78034" marT="39017" marB="3901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900" dirty="0" smtClean="0">
                          <a:effectLst/>
                        </a:rPr>
                        <a:t>530    </a:t>
                      </a:r>
                      <a:endParaRPr lang="en-US" altLang="zh-TW" sz="900" dirty="0">
                        <a:effectLst/>
                      </a:endParaRPr>
                    </a:p>
                  </a:txBody>
                  <a:tcPr marL="65195" marR="65195" marT="32597" marB="3259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6485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smtClean="0">
                          <a:effectLst/>
                        </a:rPr>
                        <a:t>Sensitivity (Best) (</a:t>
                      </a:r>
                      <a:r>
                        <a:rPr lang="en-US" sz="1000" dirty="0" err="1" smtClean="0">
                          <a:effectLst/>
                        </a:rPr>
                        <a:t>dBm</a:t>
                      </a:r>
                      <a:r>
                        <a:rPr lang="en-US" sz="1000" dirty="0" smtClean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78034" marR="78034" marT="39017" marB="3901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900" dirty="0" smtClean="0">
                          <a:effectLst/>
                        </a:rPr>
                        <a:t>-93    </a:t>
                      </a:r>
                      <a:endParaRPr lang="en-US" altLang="zh-TW" sz="900" dirty="0">
                        <a:effectLst/>
                      </a:endParaRPr>
                    </a:p>
                  </a:txBody>
                  <a:tcPr marL="65195" marR="65195" marT="32597" marB="3259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8915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smtClean="0">
                          <a:effectLst/>
                        </a:rPr>
                        <a:t>Operating Temperature Range (C)</a:t>
                      </a:r>
                      <a:endParaRPr lang="en-US" sz="1000" dirty="0">
                        <a:effectLst/>
                      </a:endParaRPr>
                    </a:p>
                  </a:txBody>
                  <a:tcPr marL="78034" marR="78034" marT="39017" marB="3901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 smtClean="0">
                          <a:effectLst/>
                        </a:rPr>
                        <a:t>-40 to 85    </a:t>
                      </a:r>
                      <a:endParaRPr lang="en-US" sz="900" dirty="0">
                        <a:effectLst/>
                      </a:endParaRPr>
                    </a:p>
                  </a:txBody>
                  <a:tcPr marL="65195" marR="65195" marT="32597" marB="32597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9" name="群組 28"/>
          <p:cNvGrpSpPr/>
          <p:nvPr/>
        </p:nvGrpSpPr>
        <p:grpSpPr>
          <a:xfrm>
            <a:off x="107504" y="3445626"/>
            <a:ext cx="4883116" cy="3185202"/>
            <a:chOff x="107504" y="3445626"/>
            <a:chExt cx="4883116" cy="3185202"/>
          </a:xfrm>
        </p:grpSpPr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2000" r="977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15673" y="5406692"/>
              <a:ext cx="119132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2000" r="977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504" y="4447398"/>
              <a:ext cx="119132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2000" r="977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91320" y="3445626"/>
              <a:ext cx="119132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群組 2"/>
            <p:cNvGrpSpPr/>
            <p:nvPr/>
          </p:nvGrpSpPr>
          <p:grpSpPr>
            <a:xfrm>
              <a:off x="3347864" y="4276907"/>
              <a:ext cx="1642756" cy="1014873"/>
              <a:chOff x="3563888" y="4582383"/>
              <a:chExt cx="1334294" cy="82430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18" t="40265" r="48935" b="24008"/>
              <a:stretch/>
            </p:blipFill>
            <p:spPr bwMode="auto">
              <a:xfrm>
                <a:off x="3563888" y="4582383"/>
                <a:ext cx="1334294" cy="824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8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6314" b="68809" l="21031" r="4508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01" t="47483" r="55286" b="29833"/>
              <a:stretch/>
            </p:blipFill>
            <p:spPr bwMode="auto">
              <a:xfrm flipH="1">
                <a:off x="4058275" y="4709731"/>
                <a:ext cx="523875" cy="358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3" name="直線單箭頭接點 12"/>
            <p:cNvCxnSpPr/>
            <p:nvPr/>
          </p:nvCxnSpPr>
          <p:spPr>
            <a:xfrm>
              <a:off x="2195736" y="4268674"/>
              <a:ext cx="1152128" cy="26123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V="1">
              <a:off x="1298824" y="4529907"/>
              <a:ext cx="2049040" cy="63723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V="1">
              <a:off x="2483768" y="4529907"/>
              <a:ext cx="864096" cy="114162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66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副標題 2"/>
          <p:cNvSpPr txBox="1">
            <a:spLocks/>
          </p:cNvSpPr>
          <p:nvPr/>
        </p:nvSpPr>
        <p:spPr>
          <a:xfrm>
            <a:off x="179512" y="965681"/>
            <a:ext cx="8964488" cy="168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Implement 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	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GATTMsg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Receive r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equest message and Response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Buffer Queue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sensing data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Write-request schedule is controlled by the master.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Case Study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285450" y="2699485"/>
            <a:ext cx="4518756" cy="2903875"/>
            <a:chOff x="9630308" y="2204864"/>
            <a:chExt cx="4518756" cy="2903875"/>
          </a:xfrm>
        </p:grpSpPr>
        <p:sp>
          <p:nvSpPr>
            <p:cNvPr id="3" name="矩形 2"/>
            <p:cNvSpPr/>
            <p:nvPr/>
          </p:nvSpPr>
          <p:spPr>
            <a:xfrm>
              <a:off x="9630308" y="2209767"/>
              <a:ext cx="704764" cy="28989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OSAL</a:t>
              </a:r>
              <a:endParaRPr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389332" y="2204864"/>
              <a:ext cx="1368152" cy="10801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Peripheral</a:t>
              </a:r>
            </a:p>
            <a:p>
              <a:pPr algn="ctr"/>
              <a:r>
                <a:rPr lang="en-US" altLang="zh-TW" dirty="0" smtClean="0"/>
                <a:t>Profile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757484" y="2209767"/>
              <a:ext cx="2391580" cy="4439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Application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1757484" y="2659732"/>
              <a:ext cx="1247836" cy="62525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>
                  <a:solidFill>
                    <a:srgbClr val="FF0000"/>
                  </a:solidFill>
                </a:rPr>
                <a:t>GATTMsg</a:t>
              </a:r>
              <a:endParaRPr lang="en-US" altLang="zh-TW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005320" y="2659732"/>
              <a:ext cx="1143744" cy="62525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Buffer Queue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10389332" y="3284984"/>
              <a:ext cx="3759732" cy="93610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Host</a:t>
              </a:r>
            </a:p>
            <a:p>
              <a:pPr algn="ctr"/>
              <a:endParaRPr lang="en-US" altLang="zh-TW" dirty="0" smtClean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0389467" y="3771784"/>
              <a:ext cx="2016223" cy="4439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GATT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0396088" y="4221088"/>
              <a:ext cx="3752976" cy="44506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Host Control Interface (HCI)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0389332" y="4658776"/>
              <a:ext cx="3759732" cy="4450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Controller</a:t>
              </a: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89369" y="2679605"/>
            <a:ext cx="2925535" cy="3479556"/>
            <a:chOff x="-972616" y="2811518"/>
            <a:chExt cx="3096344" cy="3682712"/>
          </a:xfrm>
        </p:grpSpPr>
        <p:sp>
          <p:nvSpPr>
            <p:cNvPr id="8" name="矩形 7"/>
            <p:cNvSpPr/>
            <p:nvPr/>
          </p:nvSpPr>
          <p:spPr>
            <a:xfrm>
              <a:off x="638672" y="2811518"/>
              <a:ext cx="1440160" cy="61681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MEI</a:t>
              </a:r>
              <a:endParaRPr lang="zh-TW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638672" y="3583122"/>
              <a:ext cx="1440160" cy="61681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EIMA</a:t>
              </a:r>
              <a:endParaRPr lang="zh-TW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1560" y="4437112"/>
              <a:ext cx="1440160" cy="6168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EIF</a:t>
              </a:r>
              <a:endParaRPr lang="zh-TW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-900608" y="4437112"/>
              <a:ext cx="1440160" cy="61681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Callback Function</a:t>
              </a:r>
              <a:endParaRPr lang="zh-TW" altLang="en-US" dirty="0"/>
            </a:p>
          </p:txBody>
        </p:sp>
        <p:sp>
          <p:nvSpPr>
            <p:cNvPr id="10" name="框架 9"/>
            <p:cNvSpPr/>
            <p:nvPr/>
          </p:nvSpPr>
          <p:spPr>
            <a:xfrm>
              <a:off x="-972616" y="4341672"/>
              <a:ext cx="3096344" cy="837771"/>
            </a:xfrm>
            <a:prstGeom prst="frame">
              <a:avLst>
                <a:gd name="adj1" fmla="val 4189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線單箭頭接點 11"/>
            <p:cNvCxnSpPr>
              <a:stCxn id="8" idx="2"/>
              <a:endCxn id="23" idx="0"/>
            </p:cNvCxnSpPr>
            <p:nvPr/>
          </p:nvCxnSpPr>
          <p:spPr>
            <a:xfrm>
              <a:off x="1358752" y="3428337"/>
              <a:ext cx="0" cy="1547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1364512" y="4214484"/>
              <a:ext cx="0" cy="1547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/>
            <p:nvPr/>
          </p:nvCxnSpPr>
          <p:spPr>
            <a:xfrm>
              <a:off x="1331640" y="5053931"/>
              <a:ext cx="0" cy="6793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44" name="群組 43"/>
            <p:cNvGrpSpPr/>
            <p:nvPr/>
          </p:nvGrpSpPr>
          <p:grpSpPr>
            <a:xfrm>
              <a:off x="395536" y="4964970"/>
              <a:ext cx="792088" cy="768286"/>
              <a:chOff x="395536" y="4964970"/>
              <a:chExt cx="792088" cy="768286"/>
            </a:xfrm>
          </p:grpSpPr>
          <p:cxnSp>
            <p:nvCxnSpPr>
              <p:cNvPr id="42" name="直線單箭頭接點 41"/>
              <p:cNvCxnSpPr/>
              <p:nvPr/>
            </p:nvCxnSpPr>
            <p:spPr>
              <a:xfrm flipH="1">
                <a:off x="395536" y="4964970"/>
                <a:ext cx="79208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>
              <a:xfrm>
                <a:off x="1187624" y="4964970"/>
                <a:ext cx="0" cy="768286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群組 45"/>
            <p:cNvGrpSpPr/>
            <p:nvPr/>
          </p:nvGrpSpPr>
          <p:grpSpPr>
            <a:xfrm>
              <a:off x="611560" y="5787076"/>
              <a:ext cx="1341040" cy="707154"/>
              <a:chOff x="611560" y="5787076"/>
              <a:chExt cx="1341040" cy="70715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611560" y="5787076"/>
                <a:ext cx="1341040" cy="28837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HCI</a:t>
                </a:r>
                <a:endParaRPr lang="zh-TW" altLang="en-US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611560" y="6075449"/>
                <a:ext cx="1341040" cy="41878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BLE Stack</a:t>
                </a:r>
                <a:endParaRPr lang="zh-TW" altLang="en-US" dirty="0"/>
              </a:p>
            </p:txBody>
          </p:sp>
        </p:grpSp>
      </p:grpSp>
      <p:pic>
        <p:nvPicPr>
          <p:cNvPr id="53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314" b="68809" l="21031" r="450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01" t="47483" r="55286" b="29833"/>
          <a:stretch/>
        </p:blipFill>
        <p:spPr bwMode="auto">
          <a:xfrm>
            <a:off x="2141948" y="5714452"/>
            <a:ext cx="1703743" cy="100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000" r="977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048" y="5261849"/>
            <a:ext cx="1519560" cy="151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47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9" name="副標題 2"/>
          <p:cNvSpPr txBox="1">
            <a:spLocks/>
          </p:cNvSpPr>
          <p:nvPr/>
        </p:nvSpPr>
        <p:spPr>
          <a:xfrm>
            <a:off x="0" y="1133128"/>
            <a:ext cx="5616624" cy="193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Setting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65"/>
              </p:ext>
            </p:extLst>
          </p:nvPr>
        </p:nvGraphicFramePr>
        <p:xfrm>
          <a:off x="467544" y="1844823"/>
          <a:ext cx="8280921" cy="316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100"/>
                <a:gridCol w="2453158"/>
                <a:gridCol w="2228085"/>
                <a:gridCol w="2584578"/>
              </a:tblGrid>
              <a:tr h="77275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Input</a:t>
                      </a:r>
                      <a:endParaRPr lang="zh-TW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Connection interval</a:t>
                      </a:r>
                    </a:p>
                    <a:p>
                      <a:pPr algn="ctr"/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</a:rPr>
                        <a:t>(EIMA)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Connection interval</a:t>
                      </a:r>
                    </a:p>
                    <a:p>
                      <a:pPr algn="ctr"/>
                      <a:r>
                        <a:rPr lang="en-US" altLang="zh-TW" sz="1600" b="1" kern="120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(Greedy)</a:t>
                      </a:r>
                      <a:endParaRPr lang="zh-TW" altLang="en-US" sz="16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727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Slave1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Pkt1(8bytes, 200ms)</a:t>
                      </a:r>
                    </a:p>
                    <a:p>
                      <a:pPr algn="ctr"/>
                      <a:r>
                        <a:rPr lang="en-US" altLang="zh-TW" sz="1600" dirty="0" smtClean="0"/>
                        <a:t>Pkt2(8bytes, 200ms)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</a:rPr>
                        <a:t>100ms</a:t>
                      </a:r>
                      <a:endParaRPr lang="zh-TW" alt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50ms</a:t>
                      </a:r>
                      <a:endParaRPr lang="zh-TW" altLang="en-US" sz="1600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7727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Slave2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Pkt1(16bytes, 400ms)</a:t>
                      </a:r>
                    </a:p>
                    <a:p>
                      <a:pPr algn="ctr"/>
                      <a:r>
                        <a:rPr lang="en-US" altLang="zh-TW" sz="1600" dirty="0" smtClean="0"/>
                        <a:t>Pkt2(16bytes, 400ms)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</a:rPr>
                        <a:t>100ms</a:t>
                      </a:r>
                      <a:endParaRPr lang="zh-TW" alt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50ms</a:t>
                      </a:r>
                      <a:endParaRPr lang="zh-TW" altLang="en-US" sz="1600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8500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Slave3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Pkt1(20bytes, 800ms)</a:t>
                      </a:r>
                    </a:p>
                    <a:p>
                      <a:pPr algn="ctr"/>
                      <a:r>
                        <a:rPr lang="en-US" altLang="zh-TW" sz="1600" dirty="0" smtClean="0"/>
                        <a:t>Pkt2(20bytes, 800ms)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rgbClr val="FF0000"/>
                          </a:solidFill>
                        </a:rPr>
                        <a:t>100ms</a:t>
                      </a:r>
                      <a:endParaRPr lang="zh-TW" alt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50ms</a:t>
                      </a:r>
                      <a:endParaRPr lang="zh-TW" altLang="en-US" sz="1600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15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Motivation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611560" y="1133128"/>
            <a:ext cx="868484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TW" sz="28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Real-time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Emergency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treatment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Real time hardware</a:t>
            </a:r>
            <a:endParaRPr lang="en-US" altLang="zh-TW" sz="1600" dirty="0" smtClean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TW" sz="1800" dirty="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Battery</a:t>
            </a:r>
            <a:r>
              <a:rPr lang="zh-TW" altLang="en-US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capacity</a:t>
            </a:r>
            <a:endParaRPr lang="en-US" altLang="zh-TW" sz="2000" dirty="0" smtClean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-Varied applications data rate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-Power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consumption 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(Transmission power)</a:t>
            </a:r>
            <a:endParaRPr lang="en-US" altLang="zh-TW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8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18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1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2050" name="Picture 2" descr="C:\Users\ESSLab\Desktop\sensors-11-05952f1-10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626635"/>
            <a:ext cx="3636741" cy="1691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6" t="24762" r="5190" b="21769"/>
          <a:stretch/>
        </p:blipFill>
        <p:spPr bwMode="auto">
          <a:xfrm>
            <a:off x="6084169" y="1412776"/>
            <a:ext cx="2880072" cy="365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-34467" y="6607245"/>
            <a:ext cx="78875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http://www.ti.com/lit/ug/swcu117d/swcu117d.pdf </a:t>
            </a:r>
            <a:r>
              <a:rPr lang="en-US" altLang="zh-TW" sz="1050" dirty="0" smtClean="0"/>
              <a:t>[CC13xx</a:t>
            </a:r>
            <a:r>
              <a:rPr lang="en-US" altLang="zh-TW" sz="1050" dirty="0"/>
              <a:t>, CC26xx </a:t>
            </a:r>
            <a:r>
              <a:rPr lang="en-US" altLang="zh-TW" sz="1050" dirty="0" err="1"/>
              <a:t>SimpleLink</a:t>
            </a:r>
            <a:r>
              <a:rPr lang="en-US" altLang="zh-TW" sz="1050" dirty="0"/>
              <a:t>™ Wireless MCU Technical Reference </a:t>
            </a:r>
            <a:r>
              <a:rPr lang="en-US" altLang="zh-TW" sz="1050" dirty="0" smtClean="0"/>
              <a:t>Manual]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431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Conclusion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597643" y="1124744"/>
            <a:ext cx="8380762" cy="4896544"/>
          </a:xfrm>
        </p:spPr>
        <p:txBody>
          <a:bodyPr>
            <a:normAutofit/>
          </a:bodyPr>
          <a:lstStyle/>
          <a:p>
            <a:pPr algn="l"/>
            <a:endParaRPr lang="en-US" altLang="zh-TW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altLang="zh-TW" sz="16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●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In the WSN, it is hard to balance the power consumption and latency of each sensor node with real-time and collision constraint. </a:t>
            </a:r>
          </a:p>
          <a:p>
            <a:pPr algn="l"/>
            <a:endParaRPr lang="en-US" altLang="zh-TW" sz="1600" dirty="0" smtClean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altLang="zh-TW" sz="1600" dirty="0">
                <a:solidFill>
                  <a:srgbClr val="7030A0"/>
                </a:solidFill>
                <a:latin typeface="Century Gothic" panose="020B0502020202020204" pitchFamily="34" charset="0"/>
              </a:rPr>
              <a:t>●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We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propose MEI to determine the interval with varied data rate.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 	          EIMA to extend the lifetime of network with collision constraint.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	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        EIF to decrease the latency by defining device’s priority.	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	</a:t>
            </a:r>
            <a:endParaRPr lang="en-US" altLang="zh-TW" sz="1600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pPr algn="l"/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altLang="zh-TW" sz="16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●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In our simulation and practice, it is obviously to see our proposal has the better performance in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meet ratio and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high lifetime for the whole sensor network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9" name="副標題 2"/>
          <p:cNvSpPr txBox="1">
            <a:spLocks/>
          </p:cNvSpPr>
          <p:nvPr/>
        </p:nvSpPr>
        <p:spPr>
          <a:xfrm>
            <a:off x="0" y="1133128"/>
            <a:ext cx="5616624" cy="193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Setting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414092"/>
              </p:ext>
            </p:extLst>
          </p:nvPr>
        </p:nvGraphicFramePr>
        <p:xfrm>
          <a:off x="755576" y="1767482"/>
          <a:ext cx="7482492" cy="454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0119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Experiment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9" name="副標題 2"/>
          <p:cNvSpPr txBox="1">
            <a:spLocks/>
          </p:cNvSpPr>
          <p:nvPr/>
        </p:nvSpPr>
        <p:spPr>
          <a:xfrm>
            <a:off x="0" y="1133128"/>
            <a:ext cx="5616624" cy="193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Setting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86147"/>
              </p:ext>
            </p:extLst>
          </p:nvPr>
        </p:nvGraphicFramePr>
        <p:xfrm>
          <a:off x="1" y="2082366"/>
          <a:ext cx="4788024" cy="4053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3110225"/>
              </p:ext>
            </p:extLst>
          </p:nvPr>
        </p:nvGraphicFramePr>
        <p:xfrm>
          <a:off x="4499992" y="1988840"/>
          <a:ext cx="4644008" cy="3992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099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Proposal (Write-Request Scheduler)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副標題 2"/>
              <p:cNvSpPr txBox="1">
                <a:spLocks/>
              </p:cNvSpPr>
              <p:nvPr/>
            </p:nvSpPr>
            <p:spPr>
              <a:xfrm>
                <a:off x="611560" y="1133128"/>
                <a:ext cx="8684840" cy="2700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TW" sz="1800" dirty="0" smtClean="0">
                    <a:solidFill>
                      <a:srgbClr val="92D050"/>
                    </a:solidFill>
                    <a:latin typeface="Calibri" pitchFamily="34" charset="0"/>
                    <a:cs typeface="Calibri" pitchFamily="34" charset="0"/>
                  </a:rPr>
                  <a:t>●</a:t>
                </a:r>
                <a:r>
                  <a:rPr lang="en-US" altLang="zh-TW" sz="2000" dirty="0" smtClean="0">
                    <a:solidFill>
                      <a:srgbClr val="92D050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Century Gothic" panose="020B0502020202020204" pitchFamily="34" charset="0"/>
                    <a:cs typeface="Calibri" pitchFamily="34" charset="0"/>
                  </a:rPr>
                  <a:t>Write-Request Schedule</a:t>
                </a:r>
                <a:endParaRPr lang="en-US" altLang="zh-TW" sz="1600" dirty="0">
                  <a:solidFill>
                    <a:schemeClr val="tx1"/>
                  </a:solidFill>
                  <a:latin typeface="Century Gothic" panose="020B0502020202020204" pitchFamily="34" charset="0"/>
                  <a:cs typeface="Calibri" pitchFamily="34" charset="0"/>
                </a:endParaRPr>
              </a:p>
              <a:p>
                <a:pPr algn="l"/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-The write-request scheduler usually implements the table order to notify device. </a:t>
                </a:r>
              </a:p>
              <a:p>
                <a:pPr algn="l"/>
                <a:r>
                  <a:rPr lang="en-US" altLang="zh-TW" sz="2000" dirty="0" smtClean="0">
                    <a:solidFill>
                      <a:srgbClr val="92D050"/>
                    </a:solidFill>
                    <a:latin typeface="Calibri" pitchFamily="34" charset="0"/>
                    <a:cs typeface="Calibri" pitchFamily="34" charset="0"/>
                  </a:rPr>
                  <a:t>●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Century Gothic" panose="020B0502020202020204" pitchFamily="34" charset="0"/>
                    <a:cs typeface="Calibri" pitchFamily="34" charset="0"/>
                  </a:rPr>
                  <a:t>Earliest Interval First Schedule (EIF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Century Gothic" panose="020B0502020202020204" pitchFamily="34" charset="0"/>
                    <a:cs typeface="Calibri" pitchFamily="34" charset="0"/>
                    <a:sym typeface="Wingdings" panose="05000000000000000000" pitchFamily="2" charset="2"/>
                  </a:rPr>
                  <a:t>)</a:t>
                </a:r>
              </a:p>
              <a:p>
                <a:pPr algn="l"/>
                <a:r>
                  <a:rPr lang="en-US" altLang="zh-TW" sz="1600" dirty="0">
                    <a:solidFill>
                      <a:schemeClr val="tx1"/>
                    </a:solidFill>
                    <a:latin typeface="Century Gothic" panose="020B0502020202020204" pitchFamily="34" charset="0"/>
                    <a:cs typeface="Calibri" pitchFamily="34" charset="0"/>
                    <a:sym typeface="Wingdings" panose="05000000000000000000" pitchFamily="2" charset="2"/>
                  </a:rPr>
                  <a:t>	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-The MEI define the urgent interval for each node,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and assign as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period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of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each node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l"/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 -The EIMA is estimated for device transmission duration for avoid collision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problem.</a:t>
                </a:r>
              </a:p>
              <a:p>
                <a:pPr algn="l"/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</a:t>
                </a:r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- The scheduler proposes to decide whether the node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), not arrival would be blocking by 	other node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).</a:t>
                </a:r>
                <a:endParaRPr lang="en-US" altLang="zh-TW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TW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TW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TW" sz="2000" dirty="0" smtClean="0">
                  <a:solidFill>
                    <a:srgbClr val="92D050"/>
                  </a:solidFill>
                  <a:latin typeface="Calibri" pitchFamily="34" charset="0"/>
                  <a:cs typeface="Calibri" pitchFamily="34" charset="0"/>
                </a:endParaRPr>
              </a:p>
              <a:p>
                <a:pPr algn="l"/>
                <a:endParaRPr lang="en-US" altLang="zh-TW" sz="1400" dirty="0">
                  <a:solidFill>
                    <a:schemeClr val="tx1"/>
                  </a:solidFill>
                  <a:latin typeface="Century Gothic" panose="020B0502020202020204" pitchFamily="34" charset="0"/>
                  <a:cs typeface="Calibri" pitchFamily="34" charset="0"/>
                  <a:sym typeface="Wingdings" panose="05000000000000000000" pitchFamily="2" charset="2"/>
                </a:endParaRPr>
              </a:p>
              <a:p>
                <a:pPr algn="l"/>
                <a:endParaRPr lang="en-US" altLang="zh-TW" sz="2000" dirty="0" smtClean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endParaRPr>
              </a:p>
              <a:p>
                <a:pPr algn="l"/>
                <a:endParaRPr lang="en-US" altLang="zh-TW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algn="l"/>
                <a:endParaRPr lang="en-US" altLang="zh-TW" sz="2000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endParaRPr>
              </a:p>
              <a:p>
                <a:pPr algn="l"/>
                <a:endParaRPr lang="en-US" altLang="zh-TW" sz="2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  <a:p>
                <a:pPr algn="l"/>
                <a:endParaRPr lang="en-US" altLang="zh-TW" dirty="0" smtClean="0"/>
              </a:p>
              <a:p>
                <a:pPr algn="l"/>
                <a:endParaRPr lang="en-US" altLang="zh-TW" dirty="0" smtClean="0"/>
              </a:p>
              <a:p>
                <a:pPr algn="l"/>
                <a:endParaRPr lang="zh-TW" altLang="en-US" dirty="0"/>
              </a:p>
            </p:txBody>
          </p:sp>
        </mc:Choice>
        <mc:Fallback xmlns="">
          <p:sp>
            <p:nvSpPr>
              <p:cNvPr id="6" name="副標題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33128"/>
                <a:ext cx="8684840" cy="2700300"/>
              </a:xfrm>
              <a:prstGeom prst="rect">
                <a:avLst/>
              </a:prstGeom>
              <a:blipFill rotWithShape="1">
                <a:blip r:embed="rId4"/>
                <a:stretch>
                  <a:fillRect l="-702" t="-2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3192824" y="3472720"/>
                <a:ext cx="2361800" cy="7214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&gt;</m:t>
                      </m:r>
                      <m:r>
                        <a:rPr lang="en-US" altLang="zh-TW" b="0" i="1" smtClean="0">
                          <a:latin typeface="Cambria Math"/>
                        </a:rPr>
                        <m:t>𝑡</m:t>
                      </m:r>
                      <m:r>
                        <a:rPr lang="en-US" altLang="zh-TW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824" y="3472720"/>
                <a:ext cx="2361800" cy="721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9540552" y="3894212"/>
            <a:ext cx="8215230" cy="1942457"/>
            <a:chOff x="683568" y="4604835"/>
            <a:chExt cx="7817864" cy="1848501"/>
          </a:xfrm>
        </p:grpSpPr>
        <p:grpSp>
          <p:nvGrpSpPr>
            <p:cNvPr id="9" name="群組 8"/>
            <p:cNvGrpSpPr/>
            <p:nvPr/>
          </p:nvGrpSpPr>
          <p:grpSpPr>
            <a:xfrm>
              <a:off x="683568" y="4604835"/>
              <a:ext cx="3312368" cy="1776493"/>
              <a:chOff x="899592" y="4028771"/>
              <a:chExt cx="3312368" cy="1776493"/>
            </a:xfrm>
          </p:grpSpPr>
          <p:sp>
            <p:nvSpPr>
              <p:cNvPr id="27" name="橢圓 26"/>
              <p:cNvSpPr/>
              <p:nvPr/>
            </p:nvSpPr>
            <p:spPr>
              <a:xfrm>
                <a:off x="899592" y="4028771"/>
                <a:ext cx="504056" cy="50405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 smtClean="0"/>
                  <a:t>N1</a:t>
                </a:r>
                <a:endParaRPr lang="zh-TW" altLang="en-US" sz="1100" dirty="0"/>
              </a:p>
            </p:txBody>
          </p:sp>
          <p:grpSp>
            <p:nvGrpSpPr>
              <p:cNvPr id="28" name="群組 27"/>
              <p:cNvGrpSpPr/>
              <p:nvPr/>
            </p:nvGrpSpPr>
            <p:grpSpPr>
              <a:xfrm>
                <a:off x="1763688" y="4149080"/>
                <a:ext cx="1800200" cy="257733"/>
                <a:chOff x="1619672" y="4149080"/>
                <a:chExt cx="1800200" cy="257733"/>
              </a:xfrm>
            </p:grpSpPr>
            <p:cxnSp>
              <p:nvCxnSpPr>
                <p:cNvPr id="45" name="直線單箭頭接點 44"/>
                <p:cNvCxnSpPr/>
                <p:nvPr/>
              </p:nvCxnSpPr>
              <p:spPr>
                <a:xfrm flipV="1">
                  <a:off x="1619672" y="4149080"/>
                  <a:ext cx="0" cy="2520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單箭頭接點 46"/>
                <p:cNvCxnSpPr/>
                <p:nvPr/>
              </p:nvCxnSpPr>
              <p:spPr>
                <a:xfrm>
                  <a:off x="1619672" y="4401108"/>
                  <a:ext cx="180020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單箭頭接點 47"/>
                <p:cNvCxnSpPr/>
                <p:nvPr/>
              </p:nvCxnSpPr>
              <p:spPr>
                <a:xfrm flipV="1">
                  <a:off x="2339752" y="4154785"/>
                  <a:ext cx="0" cy="2520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線單箭頭接點 48"/>
                <p:cNvCxnSpPr/>
                <p:nvPr/>
              </p:nvCxnSpPr>
              <p:spPr>
                <a:xfrm flipV="1">
                  <a:off x="3059832" y="4154785"/>
                  <a:ext cx="0" cy="2520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群組 28"/>
              <p:cNvGrpSpPr/>
              <p:nvPr/>
            </p:nvGrpSpPr>
            <p:grpSpPr>
              <a:xfrm>
                <a:off x="1763688" y="4797152"/>
                <a:ext cx="2448272" cy="257733"/>
                <a:chOff x="1619672" y="4149080"/>
                <a:chExt cx="1800200" cy="257733"/>
              </a:xfrm>
            </p:grpSpPr>
            <p:cxnSp>
              <p:nvCxnSpPr>
                <p:cNvPr id="41" name="直線單箭頭接點 40"/>
                <p:cNvCxnSpPr/>
                <p:nvPr/>
              </p:nvCxnSpPr>
              <p:spPr>
                <a:xfrm flipV="1">
                  <a:off x="1619672" y="4149080"/>
                  <a:ext cx="0" cy="2520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單箭頭接點 41"/>
                <p:cNvCxnSpPr/>
                <p:nvPr/>
              </p:nvCxnSpPr>
              <p:spPr>
                <a:xfrm>
                  <a:off x="1619672" y="4401108"/>
                  <a:ext cx="180020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單箭頭接點 42"/>
                <p:cNvCxnSpPr/>
                <p:nvPr/>
              </p:nvCxnSpPr>
              <p:spPr>
                <a:xfrm flipV="1">
                  <a:off x="2339752" y="4154785"/>
                  <a:ext cx="0" cy="2520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單箭頭接點 43"/>
                <p:cNvCxnSpPr/>
                <p:nvPr/>
              </p:nvCxnSpPr>
              <p:spPr>
                <a:xfrm flipV="1">
                  <a:off x="3059832" y="4154785"/>
                  <a:ext cx="0" cy="2520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群組 29"/>
              <p:cNvGrpSpPr/>
              <p:nvPr/>
            </p:nvGrpSpPr>
            <p:grpSpPr>
              <a:xfrm>
                <a:off x="1763688" y="5421517"/>
                <a:ext cx="2016224" cy="257733"/>
                <a:chOff x="1619672" y="4149080"/>
                <a:chExt cx="1800200" cy="257733"/>
              </a:xfrm>
            </p:grpSpPr>
            <p:cxnSp>
              <p:nvCxnSpPr>
                <p:cNvPr id="36" name="直線單箭頭接點 35"/>
                <p:cNvCxnSpPr/>
                <p:nvPr/>
              </p:nvCxnSpPr>
              <p:spPr>
                <a:xfrm flipV="1">
                  <a:off x="1619672" y="4149080"/>
                  <a:ext cx="0" cy="2520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/>
                <p:nvPr/>
              </p:nvCxnSpPr>
              <p:spPr>
                <a:xfrm>
                  <a:off x="1619672" y="4401108"/>
                  <a:ext cx="180020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單箭頭接點 38"/>
                <p:cNvCxnSpPr/>
                <p:nvPr/>
              </p:nvCxnSpPr>
              <p:spPr>
                <a:xfrm flipV="1">
                  <a:off x="2339752" y="4154785"/>
                  <a:ext cx="0" cy="2520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單箭頭接點 39"/>
                <p:cNvCxnSpPr/>
                <p:nvPr/>
              </p:nvCxnSpPr>
              <p:spPr>
                <a:xfrm flipV="1">
                  <a:off x="3059832" y="4154785"/>
                  <a:ext cx="0" cy="2520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橢圓 30"/>
              <p:cNvSpPr/>
              <p:nvPr/>
            </p:nvSpPr>
            <p:spPr>
              <a:xfrm>
                <a:off x="899592" y="4685227"/>
                <a:ext cx="504056" cy="50405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 smtClean="0"/>
                  <a:t>N2</a:t>
                </a:r>
                <a:endParaRPr lang="zh-TW" altLang="en-US" sz="1100" dirty="0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899592" y="5301208"/>
                <a:ext cx="504056" cy="50405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dirty="0" smtClean="0"/>
                  <a:t>N3</a:t>
                </a:r>
                <a:endParaRPr lang="zh-TW" altLang="en-US" sz="1100" dirty="0"/>
              </a:p>
            </p:txBody>
          </p:sp>
          <p:cxnSp>
            <p:nvCxnSpPr>
              <p:cNvPr id="33" name="直線單箭頭接點 32"/>
              <p:cNvCxnSpPr/>
              <p:nvPr/>
            </p:nvCxnSpPr>
            <p:spPr>
              <a:xfrm>
                <a:off x="1763688" y="4365104"/>
                <a:ext cx="720080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>
                <a:off x="1763688" y="5002304"/>
                <a:ext cx="979309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>
                <a:off x="1746196" y="5589240"/>
                <a:ext cx="823982" cy="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0" name="右大括弧 9"/>
            <p:cNvSpPr/>
            <p:nvPr/>
          </p:nvSpPr>
          <p:spPr>
            <a:xfrm>
              <a:off x="3851920" y="4628985"/>
              <a:ext cx="576064" cy="1824351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4572000" y="5301208"/>
              <a:ext cx="504056" cy="50405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 smtClean="0"/>
                <a:t>GW</a:t>
              </a:r>
              <a:endParaRPr lang="zh-TW" altLang="en-US" sz="900" dirty="0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5220072" y="4797152"/>
              <a:ext cx="3281360" cy="1055589"/>
              <a:chOff x="5220072" y="4797152"/>
              <a:chExt cx="3281360" cy="1055589"/>
            </a:xfrm>
          </p:grpSpPr>
          <p:cxnSp>
            <p:nvCxnSpPr>
              <p:cNvPr id="13" name="直線單箭頭接點 12"/>
              <p:cNvCxnSpPr/>
              <p:nvPr/>
            </p:nvCxnSpPr>
            <p:spPr>
              <a:xfrm flipV="1">
                <a:off x="7869155" y="5355528"/>
                <a:ext cx="0" cy="48007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群組 13"/>
              <p:cNvGrpSpPr/>
              <p:nvPr/>
            </p:nvGrpSpPr>
            <p:grpSpPr>
              <a:xfrm>
                <a:off x="5220072" y="4797152"/>
                <a:ext cx="3281360" cy="1055589"/>
                <a:chOff x="5395096" y="4517884"/>
                <a:chExt cx="3281360" cy="1055589"/>
              </a:xfrm>
            </p:grpSpPr>
            <p:grpSp>
              <p:nvGrpSpPr>
                <p:cNvPr id="15" name="群組 14"/>
                <p:cNvGrpSpPr/>
                <p:nvPr/>
              </p:nvGrpSpPr>
              <p:grpSpPr>
                <a:xfrm>
                  <a:off x="5508104" y="5088582"/>
                  <a:ext cx="3168352" cy="484891"/>
                  <a:chOff x="5508104" y="5205326"/>
                  <a:chExt cx="3168352" cy="484891"/>
                </a:xfrm>
              </p:grpSpPr>
              <p:cxnSp>
                <p:nvCxnSpPr>
                  <p:cNvPr id="19" name="直線單箭頭接點 18"/>
                  <p:cNvCxnSpPr/>
                  <p:nvPr/>
                </p:nvCxnSpPr>
                <p:spPr>
                  <a:xfrm>
                    <a:off x="7060386" y="5450181"/>
                    <a:ext cx="979309" cy="0"/>
                  </a:xfrm>
                  <a:prstGeom prst="straightConnector1">
                    <a:avLst/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" name="群組 19"/>
                  <p:cNvGrpSpPr/>
                  <p:nvPr/>
                </p:nvGrpSpPr>
                <p:grpSpPr>
                  <a:xfrm>
                    <a:off x="5508104" y="5205326"/>
                    <a:ext cx="3168352" cy="484891"/>
                    <a:chOff x="5508104" y="5205326"/>
                    <a:chExt cx="3168352" cy="484891"/>
                  </a:xfrm>
                </p:grpSpPr>
                <p:cxnSp>
                  <p:nvCxnSpPr>
                    <p:cNvPr id="21" name="直線單箭頭接點 20"/>
                    <p:cNvCxnSpPr/>
                    <p:nvPr/>
                  </p:nvCxnSpPr>
                  <p:spPr>
                    <a:xfrm>
                      <a:off x="5508104" y="5433040"/>
                      <a:ext cx="720080" cy="0"/>
                    </a:xfrm>
                    <a:prstGeom prst="straightConnector1">
                      <a:avLst/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2"/>
                    </a:lnRef>
                    <a:fillRef idx="0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直線單箭頭接點 21"/>
                    <p:cNvCxnSpPr/>
                    <p:nvPr/>
                  </p:nvCxnSpPr>
                  <p:spPr>
                    <a:xfrm>
                      <a:off x="6228184" y="5439075"/>
                      <a:ext cx="823982" cy="0"/>
                    </a:xfrm>
                    <a:prstGeom prst="straightConnector1">
                      <a:avLst/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直線單箭頭接點 22"/>
                    <p:cNvCxnSpPr/>
                    <p:nvPr/>
                  </p:nvCxnSpPr>
                  <p:spPr>
                    <a:xfrm>
                      <a:off x="5508104" y="5685398"/>
                      <a:ext cx="3168352" cy="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直線單箭頭接點 23"/>
                    <p:cNvCxnSpPr/>
                    <p:nvPr/>
                  </p:nvCxnSpPr>
                  <p:spPr>
                    <a:xfrm flipV="1">
                      <a:off x="5508104" y="5210145"/>
                      <a:ext cx="0" cy="480072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直線單箭頭接點 24"/>
                    <p:cNvCxnSpPr/>
                    <p:nvPr/>
                  </p:nvCxnSpPr>
                  <p:spPr>
                    <a:xfrm flipV="1">
                      <a:off x="6235600" y="5210145"/>
                      <a:ext cx="0" cy="480072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直線單箭頭接點 25"/>
                    <p:cNvCxnSpPr/>
                    <p:nvPr/>
                  </p:nvCxnSpPr>
                  <p:spPr>
                    <a:xfrm flipV="1">
                      <a:off x="7060386" y="5205326"/>
                      <a:ext cx="0" cy="480072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文字方塊 15"/>
                <p:cNvSpPr txBox="1"/>
                <p:nvPr/>
              </p:nvSpPr>
              <p:spPr>
                <a:xfrm>
                  <a:off x="5395096" y="4517884"/>
                  <a:ext cx="94609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Frame1(N1)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文字方塊 16"/>
                <p:cNvSpPr txBox="1"/>
                <p:nvPr/>
              </p:nvSpPr>
              <p:spPr>
                <a:xfrm>
                  <a:off x="6167128" y="4725144"/>
                  <a:ext cx="94609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Frame3(N3)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7076993" y="4910048"/>
                  <a:ext cx="94609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Frame2(N2)</a:t>
                  </a:r>
                  <a:endPara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6" t="35192" r="22592" b="24423"/>
          <a:stretch/>
        </p:blipFill>
        <p:spPr bwMode="auto">
          <a:xfrm>
            <a:off x="1769503" y="4425194"/>
            <a:ext cx="5208442" cy="2129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2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副標題 2"/>
          <p:cNvSpPr txBox="1">
            <a:spLocks/>
          </p:cNvSpPr>
          <p:nvPr/>
        </p:nvSpPr>
        <p:spPr>
          <a:xfrm>
            <a:off x="364961" y="1108974"/>
            <a:ext cx="868484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  <a:sym typeface="Wingdings" panose="05000000000000000000" pitchFamily="2" charset="2"/>
              </a:rPr>
              <a:t>Energy Efficiency Interval Multiple Access (EIMA) 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8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  <a:sym typeface="Wingdings" panose="05000000000000000000" pitchFamily="2" charset="2"/>
              </a:rPr>
              <a:t>	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-It determine the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waiting time for master to each node with avoiding collision.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-It can balance network energy consumption for each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node to extend lifetime.</a:t>
            </a:r>
          </a:p>
          <a:p>
            <a:pPr algn="l"/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Proposal (Star Interval)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543678" y="2209369"/>
                <a:ext cx="3389518" cy="725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+(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TW" i="1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678" y="2209369"/>
                <a:ext cx="3389518" cy="72571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表格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781642"/>
                  </p:ext>
                </p:extLst>
              </p:nvPr>
            </p:nvGraphicFramePr>
            <p:xfrm>
              <a:off x="6205048" y="0"/>
              <a:ext cx="2903834" cy="15547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7594"/>
                    <a:gridCol w="575593"/>
                    <a:gridCol w="1660647"/>
                  </a:tblGrid>
                  <a:tr h="165070"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Parameter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Value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Description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8.2463</m:t>
                                </m:r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2.775</m:t>
                                </m:r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zh-TW" altLang="en-US" sz="800" i="1" dirty="0">
                            <a:latin typeface="Cambria Math"/>
                            <a:ea typeface="Cambria Math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duration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  <a:tr h="20633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</a:rPr>
                                  <m:t>0.001</m:t>
                                </m:r>
                                <m:r>
                                  <a:rPr lang="en-US" altLang="zh-TW" sz="800" i="1">
                                    <a:latin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Sleep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032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TW" altLang="zh-TW" sz="11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1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TW" sz="11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Service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032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TW" altLang="zh-TW" sz="1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0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TW" sz="1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表格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2256941"/>
                  </p:ext>
                </p:extLst>
              </p:nvPr>
            </p:nvGraphicFramePr>
            <p:xfrm>
              <a:off x="6205048" y="0"/>
              <a:ext cx="2903834" cy="155470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7594"/>
                    <a:gridCol w="575593"/>
                    <a:gridCol w="1660647"/>
                  </a:tblGrid>
                  <a:tr h="213360"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Parameter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Value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Description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79545" r="-337615" b="-4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15789" t="-79545" r="-287368" b="-4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179545" r="-337615" b="-3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15789" t="-179545" r="-287368" b="-3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duration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292857" r="-337615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15789" t="-292857" r="-287368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Sleep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546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358696" r="-337615" b="-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Service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032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917" t="-479545" r="-337615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543678" y="2935080"/>
                <a:ext cx="2195794" cy="699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altLang="zh-TW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/>
                                </a:rPr>
                                <m:t>𝑎𝑙𝑙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TW" i="1">
                          <a:latin typeface="Cambria Math"/>
                        </a:rPr>
                        <m:t>×</m:t>
                      </m:r>
                      <m:sSub>
                        <m:sSub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678" y="2935080"/>
                <a:ext cx="2195794" cy="69980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群組 56"/>
          <p:cNvGrpSpPr/>
          <p:nvPr/>
        </p:nvGrpSpPr>
        <p:grpSpPr>
          <a:xfrm>
            <a:off x="5220072" y="2387558"/>
            <a:ext cx="3036616" cy="369332"/>
            <a:chOff x="5220072" y="2387558"/>
            <a:chExt cx="3036616" cy="369332"/>
          </a:xfrm>
        </p:grpSpPr>
        <p:cxnSp>
          <p:nvCxnSpPr>
            <p:cNvPr id="5" name="直線單箭頭接點 4"/>
            <p:cNvCxnSpPr/>
            <p:nvPr/>
          </p:nvCxnSpPr>
          <p:spPr>
            <a:xfrm>
              <a:off x="5220072" y="2572224"/>
              <a:ext cx="8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6228184" y="2387558"/>
              <a:ext cx="2028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Consider to lifetime</a:t>
              </a:r>
              <a:endParaRPr lang="zh-TW" altLang="en-US" dirty="0"/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5193248" y="3100317"/>
            <a:ext cx="3287582" cy="369332"/>
            <a:chOff x="5193248" y="3100317"/>
            <a:chExt cx="3287582" cy="369332"/>
          </a:xfrm>
        </p:grpSpPr>
        <p:cxnSp>
          <p:nvCxnSpPr>
            <p:cNvPr id="59" name="直線單箭頭接點 58"/>
            <p:cNvCxnSpPr/>
            <p:nvPr/>
          </p:nvCxnSpPr>
          <p:spPr>
            <a:xfrm>
              <a:off x="5193248" y="3284983"/>
              <a:ext cx="8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字方塊 59"/>
            <p:cNvSpPr txBox="1"/>
            <p:nvPr/>
          </p:nvSpPr>
          <p:spPr>
            <a:xfrm>
              <a:off x="6201360" y="3100317"/>
              <a:ext cx="2279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Consider to each slave</a:t>
              </a:r>
              <a:endParaRPr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2432270" y="4170082"/>
                <a:ext cx="4139192" cy="10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8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zh-TW" altLang="zh-TW" sz="2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zh-TW" altLang="zh-TW" sz="2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/>
                        </a:rPr>
                        <m:t>≤1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270" y="4170082"/>
                <a:ext cx="4139192" cy="10416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96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" grpId="0"/>
      <p:bldP spid="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Node scheduler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7992888" cy="5400600"/>
          </a:xfrm>
        </p:spPr>
        <p:txBody>
          <a:bodyPr>
            <a:normAutofit/>
          </a:bodyPr>
          <a:lstStyle/>
          <a:p>
            <a:pPr algn="l"/>
            <a:endParaRPr lang="en-US" altLang="zh-TW" sz="2000" dirty="0">
              <a:latin typeface="Century Gothic" panose="020B0502020202020204" pitchFamily="34" charset="0"/>
            </a:endParaRPr>
          </a:p>
          <a:p>
            <a:pPr algn="l"/>
            <a:endParaRPr lang="en-US" altLang="zh-TW" sz="1800" dirty="0">
              <a:solidFill>
                <a:schemeClr val="tx1"/>
              </a:solidFill>
            </a:endParaRPr>
          </a:p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611560" y="1133128"/>
            <a:ext cx="868484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Property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Event-driven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Issue</a:t>
            </a:r>
            <a:endParaRPr lang="en-US" altLang="zh-TW" sz="18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The interval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between both events 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is the critical point for energy efficiency.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Sleeping time can lower the current.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Improve</a:t>
            </a:r>
            <a:endParaRPr lang="en-US" altLang="zh-TW" sz="1800" dirty="0" smtClean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Buffer assignment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BLE stack &lt;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Peripheral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5076056" y="908720"/>
            <a:ext cx="3898393" cy="5152468"/>
            <a:chOff x="4562132" y="1133128"/>
            <a:chExt cx="3898393" cy="5152468"/>
          </a:xfrm>
        </p:grpSpPr>
        <p:pic>
          <p:nvPicPr>
            <p:cNvPr id="3074" name="Picture 2" descr="C:\Users\ESSLab\Desktop\M10207432\Report\2015\0504\osal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9" r="10098" b="4556"/>
            <a:stretch/>
          </p:blipFill>
          <p:spPr bwMode="auto">
            <a:xfrm>
              <a:off x="5364088" y="1133128"/>
              <a:ext cx="2443385" cy="2632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圖片 12" descr="C:\Users\ESSLab\Desktop\M10207432\Report\2015\0904\1030.TIBLESW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52" b="10230"/>
            <a:stretch/>
          </p:blipFill>
          <p:spPr bwMode="auto">
            <a:xfrm>
              <a:off x="4562132" y="3873384"/>
              <a:ext cx="3898393" cy="241221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8" name="群組 17"/>
            <p:cNvGrpSpPr/>
            <p:nvPr/>
          </p:nvGrpSpPr>
          <p:grpSpPr>
            <a:xfrm>
              <a:off x="4860032" y="1196752"/>
              <a:ext cx="504056" cy="2736304"/>
              <a:chOff x="4860032" y="1196752"/>
              <a:chExt cx="504056" cy="2736304"/>
            </a:xfrm>
          </p:grpSpPr>
          <p:cxnSp>
            <p:nvCxnSpPr>
              <p:cNvPr id="9" name="直線接點 8"/>
              <p:cNvCxnSpPr/>
              <p:nvPr/>
            </p:nvCxnSpPr>
            <p:spPr>
              <a:xfrm flipV="1">
                <a:off x="4860032" y="2348880"/>
                <a:ext cx="0" cy="15841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/>
              <p:cNvCxnSpPr/>
              <p:nvPr/>
            </p:nvCxnSpPr>
            <p:spPr>
              <a:xfrm>
                <a:off x="4860032" y="2348880"/>
                <a:ext cx="21602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左大括弧 16"/>
              <p:cNvSpPr/>
              <p:nvPr/>
            </p:nvSpPr>
            <p:spPr>
              <a:xfrm>
                <a:off x="5148064" y="1196752"/>
                <a:ext cx="216024" cy="2304256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24" name="群組 23"/>
          <p:cNvGrpSpPr/>
          <p:nvPr/>
        </p:nvGrpSpPr>
        <p:grpSpPr>
          <a:xfrm>
            <a:off x="45253" y="5202297"/>
            <a:ext cx="4288536" cy="792088"/>
            <a:chOff x="211456" y="4941168"/>
            <a:chExt cx="4288536" cy="792088"/>
          </a:xfrm>
        </p:grpSpPr>
        <p:sp>
          <p:nvSpPr>
            <p:cNvPr id="10" name="圓角矩形 9"/>
            <p:cNvSpPr/>
            <p:nvPr/>
          </p:nvSpPr>
          <p:spPr>
            <a:xfrm>
              <a:off x="1187624" y="5052876"/>
              <a:ext cx="864096" cy="5400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Pkt</a:t>
              </a:r>
              <a:endParaRPr lang="zh-TW" altLang="en-US" dirty="0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2189521" y="5058281"/>
              <a:ext cx="864096" cy="5400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Pkt</a:t>
              </a:r>
              <a:endParaRPr lang="zh-TW" altLang="en-US" dirty="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3509628" y="5058281"/>
              <a:ext cx="864096" cy="5400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Pkt</a:t>
              </a:r>
              <a:endParaRPr lang="zh-TW" altLang="en-US" dirty="0"/>
            </a:p>
          </p:txBody>
        </p:sp>
        <p:cxnSp>
          <p:nvCxnSpPr>
            <p:cNvPr id="20" name="直線單箭頭接點 19"/>
            <p:cNvCxnSpPr>
              <a:endCxn id="11" idx="1"/>
            </p:cNvCxnSpPr>
            <p:nvPr/>
          </p:nvCxnSpPr>
          <p:spPr>
            <a:xfrm>
              <a:off x="2051720" y="5328311"/>
              <a:ext cx="13780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3117895" y="514364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1">
                      <a:lumMod val="75000"/>
                    </a:schemeClr>
                  </a:solidFill>
                </a:rPr>
                <a:t>…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框架 21"/>
            <p:cNvSpPr/>
            <p:nvPr/>
          </p:nvSpPr>
          <p:spPr>
            <a:xfrm>
              <a:off x="971600" y="4941168"/>
              <a:ext cx="3528392" cy="792088"/>
            </a:xfrm>
            <a:prstGeom prst="frame">
              <a:avLst>
                <a:gd name="adj1" fmla="val 5285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11456" y="5117193"/>
              <a:ext cx="783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Buffer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9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128546" y="3833428"/>
            <a:ext cx="657708" cy="1395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331640" y="3833428"/>
            <a:ext cx="657708" cy="13957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Discovery issue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6141313"/>
            <a:ext cx="754449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Liu et.al., ”Modeling and performance analysis of device discovery in Bluetooth Low Energy networks,” Proc. IEEE Global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Conf., Anaheim, CA, USA, 2012, </a:t>
            </a:r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pp.1538-1543</a:t>
            </a:r>
          </a:p>
          <a:p>
            <a:r>
              <a:rPr lang="en-US" altLang="zh-TW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Jan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Jaap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Treurniet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Chayan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Sarkar, R.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Venkatesha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Prasad, Willem de Boer “Energy Consumption and Latency in BLE Devices under Mutual Interference: An Experimental Study”, 2015</a:t>
            </a:r>
          </a:p>
          <a:p>
            <a:endParaRPr lang="en-US" altLang="zh-TW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418" y="5805264"/>
                <a:ext cx="4866140" cy="342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𝑝𝑟𝑜𝑐</m:t>
                        </m:r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𝑑𝑖𝑠𝑐</m:t>
                        </m:r>
                      </m:sub>
                    </m:sSub>
                    <m:r>
                      <a:rPr lang="en-US" altLang="zh-TW" sz="1000" b="0" i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000">
                        <a:solidFill>
                          <a:schemeClr val="tx1"/>
                        </a:solidFill>
                        <a:latin typeface="Cambria Math"/>
                      </a:rPr>
                      <m:t>b</m:t>
                    </m:r>
                    <m:r>
                      <a:rPr lang="en-US" altLang="zh-TW" sz="1000" i="1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  <m:f>
                      <m:fPr>
                        <m:ctrlPr>
                          <a:rPr lang="zh-TW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𝑠𝑐𝑎𝑛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_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𝑤𝑖𝑛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TW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𝑠𝑐𝑎𝑛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_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𝑖𝑛𝑡𝑒𝑟</m:t>
                            </m:r>
                          </m:sub>
                        </m:sSub>
                      </m:den>
                    </m:f>
                    <m:r>
                      <a:rPr lang="en-US" altLang="zh-TW" sz="10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zh-TW" altLang="zh-TW" sz="1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𝑎𝑑𝑣</m:t>
                        </m:r>
                      </m:sub>
                    </m:sSub>
                    <m:r>
                      <a:rPr lang="en-US" altLang="zh-TW" sz="1000" i="1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  <m:f>
                      <m:fPr>
                        <m:ctrlPr>
                          <a:rPr lang="zh-TW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𝑠𝑐𝑎𝑛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_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𝑖𝑛𝑡𝑒𝑟</m:t>
                            </m:r>
                          </m:sub>
                        </m:sSub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𝑠𝑐𝑎𝑛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_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𝑤𝑖𝑛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TW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𝑠𝑐𝑎𝑛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_</m:t>
                            </m:r>
                            <m:r>
                              <a:rPr lang="en-US" altLang="zh-TW" sz="1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𝑖𝑛𝑡𝑒𝑟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1000" dirty="0" smtClean="0">
                    <a:solidFill>
                      <a:schemeClr val="tx1"/>
                    </a:solidFill>
                  </a:rPr>
                  <a:t>,  </a:t>
                </a:r>
                <a:r>
                  <a:rPr lang="en-US" altLang="zh-TW" sz="1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𝑎𝑑𝑣</m:t>
                        </m:r>
                      </m:sub>
                    </m:sSub>
                    <m:r>
                      <a:rPr lang="en-US" altLang="zh-TW" sz="10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zh-TW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𝑠𝑐𝑎𝑛</m:t>
                        </m:r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𝑤𝑖𝑛</m:t>
                        </m:r>
                      </m:sub>
                    </m:sSub>
                    <m:r>
                      <a:rPr lang="en-US" altLang="zh-TW" sz="1000" i="1">
                        <a:solidFill>
                          <a:schemeClr val="tx1"/>
                        </a:solidFill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zh-TW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𝑠𝑐𝑎𝑛</m:t>
                        </m:r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_</m:t>
                        </m:r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𝑖𝑛𝑡𝑒𝑟</m:t>
                        </m:r>
                      </m:sub>
                    </m:sSub>
                  </m:oMath>
                </a14:m>
                <a:endParaRPr lang="zh-TW" altLang="zh-TW" sz="1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" y="5805264"/>
                <a:ext cx="4866140" cy="3421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3" t="18901" r="11722" b="42124"/>
          <a:stretch/>
        </p:blipFill>
        <p:spPr bwMode="auto">
          <a:xfrm>
            <a:off x="6226249" y="2985704"/>
            <a:ext cx="2787501" cy="2142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矩形 8"/>
          <p:cNvSpPr/>
          <p:nvPr/>
        </p:nvSpPr>
        <p:spPr>
          <a:xfrm>
            <a:off x="1030939" y="2365648"/>
            <a:ext cx="1012930" cy="1467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065228" y="3303917"/>
            <a:ext cx="1012930" cy="1467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0" y="2985704"/>
            <a:ext cx="6462464" cy="620452"/>
            <a:chOff x="107504" y="3212976"/>
            <a:chExt cx="6462464" cy="6204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107504" y="3212976"/>
                  <a:ext cx="6462464" cy="5997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𝐷𝑖𝑠</m:t>
                            </m:r>
                          </m:sub>
                        </m:sSub>
                        <m:d>
                          <m:dPr>
                            <m:ctrlPr>
                              <a:rPr lang="zh-TW" altLang="zh-TW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zh-TW" altLang="zh-TW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/>
                                  </a:rPr>
                                  <m:t>𝑎𝑑𝑣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latin typeface="Cambria Math"/>
                          </a:rPr>
                          <m:t>=(0.5×</m:t>
                        </m:r>
                        <m:sSub>
                          <m:sSubPr>
                            <m:ctrlPr>
                              <a:rPr lang="zh-TW" altLang="zh-TW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TW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𝑝𝑟𝑜𝑐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𝑑𝑖𝑠𝑐</m:t>
                            </m:r>
                          </m:sub>
                        </m:sSub>
                        <m:r>
                          <a:rPr lang="en-US" altLang="zh-TW" i="1">
                            <a:latin typeface="Cambria Math"/>
                          </a:rPr>
                          <m:t>)×</m:t>
                        </m:r>
                        <m:sSup>
                          <m:sSupPr>
                            <m:ctrlPr>
                              <a:rPr lang="zh-TW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zh-TW" altLang="zh-TW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𝑎𝑑𝑣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TW" i="1">
                                    <a:latin typeface="Cambria Math"/>
                                  </a:rPr>
                                  <m:t>3(0.5×</m:t>
                                </m:r>
                                <m:sSub>
                                  <m:sSubPr>
                                    <m:ctrlPr>
                                      <a:rPr lang="zh-TW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𝑝𝑟𝑜𝑐</m:t>
                                    </m:r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𝑑𝑖𝑠𝑐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/>
                                  </a:rPr>
                                  <m:t>)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3212976"/>
                  <a:ext cx="6462464" cy="59971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框架 16"/>
            <p:cNvSpPr/>
            <p:nvPr/>
          </p:nvSpPr>
          <p:spPr>
            <a:xfrm>
              <a:off x="2096852" y="3329372"/>
              <a:ext cx="936104" cy="504056"/>
            </a:xfrm>
            <a:prstGeom prst="frame">
              <a:avLst>
                <a:gd name="adj1" fmla="val 3052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09194"/>
              </p:ext>
            </p:extLst>
          </p:nvPr>
        </p:nvGraphicFramePr>
        <p:xfrm>
          <a:off x="6228184" y="154130"/>
          <a:ext cx="2813190" cy="1598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877086"/>
              </a:tblGrid>
              <a:tr h="2570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/>
                        <a:t>Parameter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dirty="0" smtClean="0"/>
                        <a:t>Description</a:t>
                      </a:r>
                      <a:endParaRPr lang="zh-TW" altLang="en-US" sz="1000" dirty="0"/>
                    </a:p>
                  </a:txBody>
                  <a:tcPr/>
                </a:tc>
              </a:tr>
              <a:tr h="256701">
                <a:tc>
                  <a:txBody>
                    <a:bodyPr/>
                    <a:lstStyle/>
                    <a:p>
                      <a:r>
                        <a:rPr lang="en-US" altLang="zh-TW" sz="11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zh-TW" sz="7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proc,disc</a:t>
                      </a:r>
                      <a:endParaRPr lang="zh-TW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700" dirty="0" smtClean="0"/>
                        <a:t>Discovery processing time, affected by duty cycle of scan window</a:t>
                      </a:r>
                      <a:endParaRPr lang="zh-TW" altLang="en-US" sz="7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zh-TW" sz="7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adv</a:t>
                      </a:r>
                      <a:endParaRPr lang="zh-TW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7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Amount of </a:t>
                      </a:r>
                      <a:r>
                        <a:rPr lang="en-US" altLang="zh-TW" sz="7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advertisment</a:t>
                      </a:r>
                      <a:r>
                        <a:rPr lang="en-US" altLang="zh-TW" sz="7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7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</a:t>
                      </a:r>
                      <a:endParaRPr lang="zh-TW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5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zh-TW" sz="7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scan_inter</a:t>
                      </a:r>
                      <a:endParaRPr lang="zh-TW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7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Scan interval for switching listen channel</a:t>
                      </a:r>
                      <a:endParaRPr lang="zh-TW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zh-TW" sz="7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scan_win</a:t>
                      </a:r>
                      <a:endParaRPr lang="zh-TW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7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Scan window for listensing chnnel</a:t>
                      </a:r>
                      <a:endParaRPr lang="zh-TW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443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zh-TW" sz="7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adv</a:t>
                      </a:r>
                      <a:endParaRPr lang="zh-TW" altLang="en-US" sz="7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7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Advertisement interval </a:t>
                      </a:r>
                      <a:endParaRPr lang="zh-TW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橢圓 4"/>
          <p:cNvSpPr/>
          <p:nvPr/>
        </p:nvSpPr>
        <p:spPr>
          <a:xfrm>
            <a:off x="1314153" y="5229200"/>
            <a:ext cx="576064" cy="57606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400" dirty="0"/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611560" y="1133128"/>
            <a:ext cx="8684840" cy="1852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Discovery p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rocess /latency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-The response data, sent by advertising node should be only allowed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one pattern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1600" dirty="0" smtClean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Duty cycle of scan process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the discovery time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8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	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-The critical delay time is coming from the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advertising interval (</a:t>
            </a:r>
            <a:r>
              <a:rPr lang="en-US" altLang="zh-TW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.</a:t>
            </a:r>
          </a:p>
          <a:p>
            <a:pPr algn="l"/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265394" y="531299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Conn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161456" y="5229200"/>
            <a:ext cx="576064" cy="5760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155631" y="533746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Adv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631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85185E-6 L 2.77556E-17 0.142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099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Measure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51520" y="1588149"/>
                <a:ext cx="44094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>
                          <a:solidFill>
                            <a:srgbClr val="92D050"/>
                          </a:solidFill>
                          <a:latin typeface="Calibri" pitchFamily="34" charset="0"/>
                          <a:cs typeface="Calibri" pitchFamily="34" charset="0"/>
                        </a:rPr>
                        <m:t>●</m:t>
                      </m:r>
                      <m:r>
                        <a:rPr lang="en-US" altLang="zh-TW" b="0" i="1" dirty="0" smtClean="0">
                          <a:solidFill>
                            <a:srgbClr val="92D050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altLang="zh-TW" i="1" smtClean="0">
                          <a:latin typeface="Cambria Math"/>
                        </a:rPr>
                        <m:t>𝐶𝑜𝑛𝑛𝑒𝑐𝑡𝑖𝑜𝑛</m:t>
                      </m:r>
                      <m:r>
                        <a:rPr lang="en-US" altLang="zh-TW" b="0" i="1" smtClean="0">
                          <a:latin typeface="Cambria Math"/>
                        </a:rPr>
                        <m:t> &amp; </m:t>
                      </m:r>
                      <m:r>
                        <a:rPr lang="en-US" altLang="zh-TW" b="0" i="1" smtClean="0">
                          <a:latin typeface="Cambria Math"/>
                        </a:rPr>
                        <m:t>𝐴𝑑𝑣𝑒𝑟𝑡𝑖𝑠𝑒𝑚𝑒𝑛𝑡</m:t>
                      </m:r>
                      <m:r>
                        <a:rPr lang="en-US" altLang="zh-TW" b="0" i="1" smtClean="0">
                          <a:latin typeface="Cambria Math"/>
                        </a:rPr>
                        <m:t> </m:t>
                      </m:r>
                      <m:r>
                        <a:rPr lang="en-US" altLang="zh-TW" b="0" i="1" smtClean="0">
                          <a:latin typeface="Cambria Math"/>
                        </a:rPr>
                        <m:t>𝑖𝑛𝑡𝑒𝑟𝑣𝑎𝑙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588149"/>
                <a:ext cx="440947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/>
          <p:cNvGrpSpPr/>
          <p:nvPr/>
        </p:nvGrpSpPr>
        <p:grpSpPr>
          <a:xfrm>
            <a:off x="251520" y="2561887"/>
            <a:ext cx="8688879" cy="3017748"/>
            <a:chOff x="393599" y="2255158"/>
            <a:chExt cx="7461053" cy="2591310"/>
          </a:xfrm>
        </p:grpSpPr>
        <p:grpSp>
          <p:nvGrpSpPr>
            <p:cNvPr id="12" name="群組 11"/>
            <p:cNvGrpSpPr/>
            <p:nvPr/>
          </p:nvGrpSpPr>
          <p:grpSpPr>
            <a:xfrm>
              <a:off x="393599" y="2641861"/>
              <a:ext cx="7461053" cy="2204607"/>
              <a:chOff x="393599" y="2641861"/>
              <a:chExt cx="7461053" cy="2204607"/>
            </a:xfrm>
          </p:grpSpPr>
          <p:pic>
            <p:nvPicPr>
              <p:cNvPr id="2058" name="Picture 10" descr="C:\Users\ESSLab\Desktop\M10207432\Report\2015\0716\Measure\Tc=2s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1960" y="2660853"/>
                <a:ext cx="3642692" cy="2185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C:\Users\ESSLab\Desktop\M10207432\Report\2015\0716\Measure\Tc=10ms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599" y="2641861"/>
                <a:ext cx="3674345" cy="2204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文字方塊 12"/>
            <p:cNvSpPr txBox="1"/>
            <p:nvPr/>
          </p:nvSpPr>
          <p:spPr>
            <a:xfrm>
              <a:off x="1334658" y="2255158"/>
              <a:ext cx="1415300" cy="317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Interval = </a:t>
              </a:r>
              <a:r>
                <a:rPr lang="en-US" altLang="zh-TW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10ms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5102346" y="2255158"/>
              <a:ext cx="1613514" cy="317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Interval = </a:t>
              </a:r>
              <a:r>
                <a:rPr lang="en-US" altLang="zh-TW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2000ms</a:t>
              </a:r>
              <a:endPara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2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Measure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51520" y="1588149"/>
                <a:ext cx="40872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>
                          <a:solidFill>
                            <a:srgbClr val="92D050"/>
                          </a:solidFill>
                          <a:latin typeface="Calibri" pitchFamily="34" charset="0"/>
                          <a:cs typeface="Calibri" pitchFamily="34" charset="0"/>
                        </a:rPr>
                        <m:t>●</m:t>
                      </m:r>
                      <m:r>
                        <a:rPr lang="en-US" altLang="zh-TW" i="1">
                          <a:latin typeface="Cambria Math"/>
                        </a:rPr>
                        <m:t>𝐶𝑜𝑛𝑛𝑒𝑐𝑡𝑖𝑜𝑛</m:t>
                      </m:r>
                      <m:r>
                        <a:rPr lang="en-US" altLang="zh-TW" i="1">
                          <a:latin typeface="Cambria Math"/>
                        </a:rPr>
                        <m:t> &amp; </m:t>
                      </m:r>
                      <m:r>
                        <a:rPr lang="en-US" altLang="zh-TW" i="1">
                          <a:latin typeface="Cambria Math"/>
                        </a:rPr>
                        <m:t>𝐴𝑑𝑣𝑒𝑟𝑡𝑖𝑠𝑒𝑚𝑒𝑛𝑡</m:t>
                      </m:r>
                      <m:r>
                        <a:rPr lang="en-US" altLang="zh-TW" i="1">
                          <a:latin typeface="Cambria Math"/>
                        </a:rPr>
                        <m:t> </m:t>
                      </m:r>
                      <m:r>
                        <a:rPr lang="en-US" altLang="zh-TW" b="0" i="1" smtClean="0">
                          <a:latin typeface="Cambria Math"/>
                        </a:rPr>
                        <m:t>𝑒𝑣𝑒𝑛𝑡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588149"/>
                <a:ext cx="4087209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179364" y="2543606"/>
            <a:ext cx="8929140" cy="3183919"/>
            <a:chOff x="179364" y="2203506"/>
            <a:chExt cx="8929140" cy="3183919"/>
          </a:xfrm>
        </p:grpSpPr>
        <p:pic>
          <p:nvPicPr>
            <p:cNvPr id="2057" name="Picture 9" descr="C:\Users\ESSLab\Desktop\M10207432\Report\2015\0716\Measure\ADV_WAV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7159" y="2656618"/>
              <a:ext cx="4551345" cy="2730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群組 5"/>
            <p:cNvGrpSpPr/>
            <p:nvPr/>
          </p:nvGrpSpPr>
          <p:grpSpPr>
            <a:xfrm>
              <a:off x="179364" y="2203506"/>
              <a:ext cx="7791635" cy="3072975"/>
              <a:chOff x="368026" y="2931219"/>
              <a:chExt cx="7433304" cy="2931652"/>
            </a:xfrm>
          </p:grpSpPr>
          <p:pic>
            <p:nvPicPr>
              <p:cNvPr id="2051" name="Picture 3" descr="C:\Users\ESSLab\Desktop\M10207432\Report\2015\0716\Measure\Tc=10ms_Chesk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026" y="3356992"/>
                <a:ext cx="4176464" cy="25058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1632154" y="2931219"/>
                <a:ext cx="1723807" cy="352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Connection event</a:t>
                </a:r>
                <a:endPara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5796136" y="2931219"/>
                <a:ext cx="2005194" cy="352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Advertisement event</a:t>
                </a:r>
                <a:endParaRPr lang="zh-TW" alt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框架 4"/>
              <p:cNvSpPr/>
              <p:nvPr/>
            </p:nvSpPr>
            <p:spPr>
              <a:xfrm>
                <a:off x="6156176" y="4293096"/>
                <a:ext cx="1512168" cy="864096"/>
              </a:xfrm>
              <a:prstGeom prst="frame">
                <a:avLst>
                  <a:gd name="adj1" fmla="val 5886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框架 19"/>
              <p:cNvSpPr/>
              <p:nvPr/>
            </p:nvSpPr>
            <p:spPr>
              <a:xfrm>
                <a:off x="2195736" y="4365104"/>
                <a:ext cx="576064" cy="864096"/>
              </a:xfrm>
              <a:prstGeom prst="frame">
                <a:avLst>
                  <a:gd name="adj1" fmla="val 5886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55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Measure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51520" y="1444363"/>
                <a:ext cx="2235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>
                          <a:solidFill>
                            <a:srgbClr val="92D050"/>
                          </a:solidFill>
                          <a:latin typeface="Calibri" pitchFamily="34" charset="0"/>
                          <a:cs typeface="Calibri" pitchFamily="34" charset="0"/>
                        </a:rPr>
                        <m:t>●</m:t>
                      </m:r>
                      <m:r>
                        <a:rPr lang="en-US" altLang="zh-TW" b="0" i="1" dirty="0" smtClean="0">
                          <a:solidFill>
                            <a:srgbClr val="92D050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altLang="zh-TW" i="1" smtClean="0">
                          <a:latin typeface="Cambria Math"/>
                        </a:rPr>
                        <m:t>𝑆</m:t>
                      </m:r>
                      <m:r>
                        <a:rPr lang="en-US" altLang="zh-TW" b="0" i="1" smtClean="0">
                          <a:latin typeface="Cambria Math"/>
                        </a:rPr>
                        <m:t>𝑒𝑞𝑢𝑒𝑛𝑐𝑒</m:t>
                      </m:r>
                      <m:r>
                        <a:rPr lang="en-US" altLang="zh-TW" b="0" i="1" smtClean="0">
                          <a:latin typeface="Cambria Math"/>
                        </a:rPr>
                        <m:t> </m:t>
                      </m:r>
                      <m:r>
                        <a:rPr lang="en-US" altLang="zh-TW" b="0" i="1" smtClean="0">
                          <a:latin typeface="Cambria Math"/>
                        </a:rPr>
                        <m:t>𝑝𝑎𝑐𝑘𝑒𝑡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44363"/>
                <a:ext cx="223599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1115338" y="1804044"/>
            <a:ext cx="6984924" cy="2428699"/>
            <a:chOff x="368026" y="2931219"/>
            <a:chExt cx="8521834" cy="2963092"/>
          </a:xfrm>
        </p:grpSpPr>
        <p:pic>
          <p:nvPicPr>
            <p:cNvPr id="2051" name="Picture 3" descr="C:\Users\ESSLab\Desktop\M10207432\Report\2015\0716\Measure\Tc=10ms_Chesk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026" y="3356992"/>
              <a:ext cx="4176464" cy="2505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Users\ESSLab\Desktop\M10207432\Report\2015\0716\Measure\MultiPk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996" y="3356992"/>
              <a:ext cx="4228864" cy="253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/>
            <p:cNvSpPr txBox="1"/>
            <p:nvPr/>
          </p:nvSpPr>
          <p:spPr>
            <a:xfrm>
              <a:off x="1632154" y="2931219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packet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796136" y="2931219"/>
              <a:ext cx="1729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packets</a:t>
              </a:r>
              <a:endPara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框架 4"/>
            <p:cNvSpPr/>
            <p:nvPr/>
          </p:nvSpPr>
          <p:spPr>
            <a:xfrm>
              <a:off x="6156176" y="4293096"/>
              <a:ext cx="1512168" cy="864096"/>
            </a:xfrm>
            <a:prstGeom prst="frame">
              <a:avLst>
                <a:gd name="adj1" fmla="val 5886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框架 19"/>
            <p:cNvSpPr/>
            <p:nvPr/>
          </p:nvSpPr>
          <p:spPr>
            <a:xfrm>
              <a:off x="2195736" y="4365104"/>
              <a:ext cx="576064" cy="864096"/>
            </a:xfrm>
            <a:prstGeom prst="frame">
              <a:avLst>
                <a:gd name="adj1" fmla="val 5886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962733" y="4373159"/>
            <a:ext cx="3488197" cy="2373751"/>
            <a:chOff x="3013862" y="4349921"/>
            <a:chExt cx="3646370" cy="2481389"/>
          </a:xfrm>
        </p:grpSpPr>
        <p:pic>
          <p:nvPicPr>
            <p:cNvPr id="3074" name="Picture 2" descr="C:\Users\ESSLab\Desktop\M10207432\Report\2015\0720\Dis\DisDuty_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862" y="4643488"/>
              <a:ext cx="3646370" cy="2187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字方塊 22"/>
            <p:cNvSpPr txBox="1"/>
            <p:nvPr/>
          </p:nvSpPr>
          <p:spPr>
            <a:xfrm>
              <a:off x="4466848" y="4349921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51520" y="4180482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>
                          <a:solidFill>
                            <a:srgbClr val="92D050"/>
                          </a:solidFill>
                          <a:latin typeface="Calibri" pitchFamily="34" charset="0"/>
                          <a:cs typeface="Calibri" pitchFamily="34" charset="0"/>
                        </a:rPr>
                        <m:t>●</m:t>
                      </m:r>
                      <m:r>
                        <a:rPr lang="en-US" altLang="zh-TW" b="0" i="1" dirty="0" smtClean="0">
                          <a:solidFill>
                            <a:srgbClr val="92D050"/>
                          </a:solidFill>
                          <a:latin typeface="Cambria Math"/>
                          <a:cs typeface="Calibri" pitchFamily="34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/>
                        </a:rPr>
                        <m:t>𝑆𝑐𝑎𝑛</m:t>
                      </m:r>
                      <m:r>
                        <a:rPr lang="en-US" altLang="zh-TW" b="0" i="1" smtClean="0">
                          <a:latin typeface="Cambria Math"/>
                        </a:rPr>
                        <m:t> </m:t>
                      </m:r>
                      <m:r>
                        <a:rPr lang="en-US" altLang="zh-TW" b="0" i="1" smtClean="0">
                          <a:latin typeface="Cambria Math"/>
                        </a:rPr>
                        <m:t>𝑐𝑢𝑟𝑟𝑒𝑛𝑡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80482"/>
                <a:ext cx="186461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0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BLE</a:t>
            </a:r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Protocol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539552" y="1271627"/>
            <a:ext cx="8532440" cy="5608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Bluetooth Low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Energy (BLE)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BLE is designed to reduce power consumption and merged into Bluetooth standard 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 2010.</a:t>
            </a:r>
            <a:endParaRPr lang="en-US" altLang="zh-TW" sz="1600" dirty="0" smtClean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The distance between two connection events for notifying each status is called 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interval.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33028" y="66028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/>
              <a:t>http://www.summitdata.com/blog/ble-overview/</a:t>
            </a:r>
            <a:endParaRPr lang="zh-TW" altLang="en-US" sz="12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389443" y="2852936"/>
            <a:ext cx="8299057" cy="3184885"/>
            <a:chOff x="-1152636" y="2933822"/>
            <a:chExt cx="8299057" cy="318488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" name="圖表 1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322719977"/>
                    </p:ext>
                  </p:extLst>
                </p:nvPr>
              </p:nvGraphicFramePr>
              <p:xfrm>
                <a:off x="-1152636" y="2933822"/>
                <a:ext cx="5832648" cy="318488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Choice>
          <mc:Fallback xmlns="">
            <p:graphicFrame>
              <p:nvGraphicFramePr>
                <p:cNvPr id="16" name="圖表 1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1822137"/>
                    </p:ext>
                  </p:extLst>
                </p:nvPr>
              </p:nvGraphicFramePr>
              <p:xfrm>
                <a:off x="-1152636" y="2933822"/>
                <a:ext cx="5832648" cy="318488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4812415" y="4099743"/>
                  <a:ext cx="2334006" cy="6671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/>
                          </a:rPr>
                          <m:t>𝐿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𝑖𝑓𝑒𝑡𝑖𝑚𝑒</m:t>
                        </m:r>
                        <m:r>
                          <a:rPr lang="en-US" altLang="zh-TW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𝑏𝑎𝑡𝑡𝑒𝑟𝑦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TW" altLang="en-US" sz="800" dirty="0" smtClean="0"/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/>
                                  </a:rPr>
                                  <m:t>𝑐𝑜𝑛𝑛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2415" y="4099743"/>
                  <a:ext cx="2334006" cy="66710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4" t="17897" r="11667" b="4423"/>
          <a:stretch/>
        </p:blipFill>
        <p:spPr bwMode="auto">
          <a:xfrm>
            <a:off x="1517483" y="3072331"/>
            <a:ext cx="5712482" cy="322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91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BLE State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1026" name="Picture 2" descr="F:\文件夾\M10207432\Report\Latex\New_M0207432\PPT\BLE_L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/>
          <a:stretch/>
        </p:blipFill>
        <p:spPr bwMode="auto">
          <a:xfrm>
            <a:off x="0" y="2348880"/>
            <a:ext cx="3968806" cy="320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4199" y="6391870"/>
            <a:ext cx="82444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http://</a:t>
            </a:r>
            <a:r>
              <a:rPr lang="en-US" altLang="zh-TW" sz="1050" dirty="0" smtClean="0"/>
              <a:t>wiki.t-firefly.com/index.php/FireBLE/protocol_stack/en</a:t>
            </a:r>
          </a:p>
          <a:p>
            <a:r>
              <a:rPr lang="en-US" altLang="zh-TW" sz="1050" dirty="0"/>
              <a:t>http://e2e.ti.com/support/wireless_connectivity/bluetooth_low_energy/f/538/p/375805/1323302#1323302</a:t>
            </a:r>
            <a:endParaRPr lang="zh-TW" altLang="en-US" sz="1050" dirty="0"/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0" y="1134294"/>
            <a:ext cx="8820472" cy="2294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BLE State (Link Layer)</a:t>
            </a: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	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-The state of sequence packet transmission stays in connection.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 multiple notification issue, if two slaves response data to master, the buffer would be 	erased by the later arrival one.</a:t>
            </a:r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pic>
        <p:nvPicPr>
          <p:cNvPr id="1027" name="Picture 3" descr="F:\文件夾\M10207432\Report\Latex\New_M0207432\PPT\BLE_ser-cl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852936"/>
            <a:ext cx="4926097" cy="15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1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副標題 2"/>
          <p:cNvSpPr txBox="1">
            <a:spLocks/>
          </p:cNvSpPr>
          <p:nvPr/>
        </p:nvSpPr>
        <p:spPr>
          <a:xfrm>
            <a:off x="560062" y="2251897"/>
            <a:ext cx="8064896" cy="2185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Gateway</a:t>
            </a:r>
            <a:r>
              <a:rPr lang="en-US" altLang="zh-TW" sz="18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(Central)</a:t>
            </a:r>
          </a:p>
          <a:p>
            <a:pPr algn="l"/>
            <a:r>
              <a:rPr lang="en-US" altLang="zh-TW" sz="18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	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-It controls the write-request schedule and </a:t>
            </a:r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receives the sensing data.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4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Conn Node (</a:t>
            </a:r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Peripheral and Observer</a:t>
            </a:r>
            <a:r>
              <a:rPr lang="en-US" altLang="zh-TW" sz="14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)</a:t>
            </a:r>
            <a:endParaRPr lang="en-US" altLang="zh-TW" sz="1400" dirty="0" smtClean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r>
              <a:rPr lang="en-US" altLang="zh-TW" sz="14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  <a:sym typeface="Wingdings" panose="05000000000000000000" pitchFamily="2" charset="2"/>
              </a:rPr>
              <a:t>	</a:t>
            </a:r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-The sensor node is connecting to the gateway and scanning the date form the </a:t>
            </a:r>
            <a:r>
              <a:rPr lang="en-US" altLang="zh-TW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Adv</a:t>
            </a:r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node.</a:t>
            </a:r>
            <a:endParaRPr lang="en-US" altLang="zh-TW" sz="1400" dirty="0" smtClean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r>
              <a:rPr lang="en-US" altLang="zh-TW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400" dirty="0" err="1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Adv</a:t>
            </a:r>
            <a:r>
              <a:rPr lang="en-US" altLang="zh-TW" sz="14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 Node </a:t>
            </a:r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(Broadcaster)</a:t>
            </a:r>
          </a:p>
          <a:p>
            <a:pPr algn="l"/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sensor node is playing as advertising role and being as </a:t>
            </a:r>
            <a:r>
              <a:rPr lang="en-US" altLang="zh-TW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beacon</a:t>
            </a:r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for broadcasting event.</a:t>
            </a:r>
            <a:endParaRPr lang="en-US" altLang="zh-TW"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 smtClean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Mesh Network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585764" y="1391464"/>
            <a:ext cx="8064896" cy="3045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2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Mesh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  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-To establish sensor network for wide range, it allow the device to communicate to </a:t>
            </a:r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each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others</a:t>
            </a:r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11289"/>
            <a:ext cx="14756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http://ble-mesh.com/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6" t="16410" r="20794" b="4176"/>
          <a:stretch/>
        </p:blipFill>
        <p:spPr bwMode="auto">
          <a:xfrm>
            <a:off x="2339752" y="4012843"/>
            <a:ext cx="3765443" cy="2814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59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3" t="25719" r="15952" b="14769"/>
          <a:stretch/>
        </p:blipFill>
        <p:spPr bwMode="auto">
          <a:xfrm>
            <a:off x="124347" y="1723710"/>
            <a:ext cx="4104479" cy="2379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25719" r="15459" b="14667"/>
          <a:stretch/>
        </p:blipFill>
        <p:spPr bwMode="auto">
          <a:xfrm>
            <a:off x="4698969" y="1725816"/>
            <a:ext cx="4197449" cy="2402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35" y="4149080"/>
            <a:ext cx="7109757" cy="2684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Proposal (Star Interval)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364961" y="1108974"/>
            <a:ext cx="868484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  <a:sym typeface="Wingdings" panose="05000000000000000000" pitchFamily="2" charset="2"/>
              </a:rPr>
              <a:t>Energy Efficiency Interval Multiple Access (EIMA) 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algn="l"/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表格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3388486"/>
                  </p:ext>
                </p:extLst>
              </p:nvPr>
            </p:nvGraphicFramePr>
            <p:xfrm>
              <a:off x="6205048" y="0"/>
              <a:ext cx="2903834" cy="12843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7594"/>
                    <a:gridCol w="575593"/>
                    <a:gridCol w="1660647"/>
                  </a:tblGrid>
                  <a:tr h="165070"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Parameter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Value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Description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8.2463</m:t>
                                </m:r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1100" i="1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2.775</m:t>
                                </m:r>
                                <m:r>
                                  <a:rPr lang="en-US" altLang="zh-TW" sz="800" b="0" i="1" smtClean="0">
                                    <a:latin typeface="Cambria Math"/>
                                    <a:ea typeface="Cambria Math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zh-TW" altLang="en-US" sz="800" i="1" dirty="0">
                            <a:latin typeface="Cambria Math"/>
                            <a:ea typeface="Cambria Math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duration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  <a:tr h="20633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11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800" b="0" i="1" smtClean="0">
                                    <a:latin typeface="Cambria Math"/>
                                  </a:rPr>
                                  <m:t>0.001</m:t>
                                </m:r>
                                <m:r>
                                  <a:rPr lang="en-US" altLang="zh-TW" sz="800" i="1">
                                    <a:latin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Sleep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032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1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100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TW" altLang="zh-TW" sz="11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100" i="1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TW" sz="11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Connection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表格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4919884"/>
                  </p:ext>
                </p:extLst>
              </p:nvPr>
            </p:nvGraphicFramePr>
            <p:xfrm>
              <a:off x="6205048" y="0"/>
              <a:ext cx="2903834" cy="12843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7594"/>
                    <a:gridCol w="575593"/>
                    <a:gridCol w="1660647"/>
                  </a:tblGrid>
                  <a:tr h="213360"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Parameter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Value</a:t>
                          </a: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Description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7"/>
                          <a:stretch>
                            <a:fillRect l="-917" t="-79545" r="-33761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7"/>
                          <a:stretch>
                            <a:fillRect l="-115789" t="-79545" r="-28736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6823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7"/>
                          <a:stretch>
                            <a:fillRect l="-917" t="-179545" r="-33761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7"/>
                          <a:stretch>
                            <a:fillRect l="-115789" t="-179545" r="-28736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800" dirty="0" smtClean="0"/>
                            <a:t>Connection</a:t>
                          </a:r>
                          <a:r>
                            <a:rPr lang="en-US" altLang="zh-TW" sz="800" baseline="0" dirty="0" smtClean="0"/>
                            <a:t> event duration</a:t>
                          </a:r>
                          <a:endParaRPr lang="zh-TW" altLang="en-US" sz="800" dirty="0" smtClean="0"/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7"/>
                          <a:stretch>
                            <a:fillRect l="-917" t="-286047" r="-337615" b="-1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7"/>
                          <a:stretch>
                            <a:fillRect l="-115789" t="-286047" r="-287368" b="-1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Sleep current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  <a:tr h="27546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7"/>
                          <a:stretch>
                            <a:fillRect l="-917" t="-368889" r="-337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800" dirty="0" smtClean="0"/>
                            <a:t>Connection interval of </a:t>
                          </a:r>
                          <a:r>
                            <a:rPr lang="en-US" altLang="zh-TW" sz="800" dirty="0" err="1" smtClean="0"/>
                            <a:t>i</a:t>
                          </a:r>
                          <a:r>
                            <a:rPr lang="en-US" altLang="zh-TW" sz="800" dirty="0" smtClean="0"/>
                            <a:t> </a:t>
                          </a:r>
                          <a:r>
                            <a:rPr lang="en-US" altLang="zh-TW" sz="800" dirty="0" err="1" smtClean="0"/>
                            <a:t>th</a:t>
                          </a:r>
                          <a:r>
                            <a:rPr lang="en-US" altLang="zh-TW" sz="800" dirty="0" smtClean="0"/>
                            <a:t> node</a:t>
                          </a:r>
                          <a:endParaRPr lang="zh-TW" altLang="en-US" sz="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2" name="甜甜圈 61"/>
          <p:cNvSpPr/>
          <p:nvPr/>
        </p:nvSpPr>
        <p:spPr>
          <a:xfrm>
            <a:off x="1835696" y="4159177"/>
            <a:ext cx="648072" cy="864928"/>
          </a:xfrm>
          <a:prstGeom prst="donut">
            <a:avLst>
              <a:gd name="adj" fmla="val 880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3" name="甜甜圈 62"/>
          <p:cNvSpPr/>
          <p:nvPr/>
        </p:nvSpPr>
        <p:spPr>
          <a:xfrm>
            <a:off x="4093445" y="4975342"/>
            <a:ext cx="648072" cy="864928"/>
          </a:xfrm>
          <a:prstGeom prst="donut">
            <a:avLst>
              <a:gd name="adj" fmla="val 880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4" name="甜甜圈 63"/>
          <p:cNvSpPr/>
          <p:nvPr/>
        </p:nvSpPr>
        <p:spPr>
          <a:xfrm>
            <a:off x="6948264" y="5804432"/>
            <a:ext cx="648072" cy="864928"/>
          </a:xfrm>
          <a:prstGeom prst="donut">
            <a:avLst>
              <a:gd name="adj" fmla="val 880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 </a:t>
            </a:r>
            <a:r>
              <a:rPr lang="en-US" altLang="zh-TW" sz="3200" dirty="0" smtClean="0">
                <a:latin typeface="Century Gothic" panose="020B0502020202020204" pitchFamily="34" charset="0"/>
              </a:rPr>
              <a:t>Mesh Solution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251520" y="1198333"/>
            <a:ext cx="8208912" cy="223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r>
              <a:rPr lang="en-US" altLang="zh-TW" sz="18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Lifetime and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Latency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The interval in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would cause the discovery latency and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consumption 	in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 Node and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Node.</a:t>
            </a:r>
          </a:p>
          <a:p>
            <a:pPr algn="l"/>
            <a:r>
              <a:rPr lang="en-US" altLang="zh-TW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-We propose to make the power consumption of Conn node same as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0" y="3109835"/>
                <a:ext cx="9001000" cy="919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{"/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𝑐𝑖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𝑒𝑡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𝑑𝑖𝑠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𝑠𝑙𝑒𝑒𝑝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𝐻𝑃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𝑐𝑖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𝑐𝑒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𝑒𝑡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𝑟𝑥𝑡𝑥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𝑑𝑖𝑠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b="0" i="1" smtClean="0">
                              <a:latin typeface="Cambria Math"/>
                            </a:rPr>
                            <m:t>)}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/>
                            </a:rPr>
                            <m:t>𝐻𝑃</m:t>
                          </m:r>
                        </m:den>
                      </m:f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𝑠𝑙𝑒𝑒𝑝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𝑎𝑑𝑣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𝑎𝑑𝑣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09835"/>
                <a:ext cx="9001000" cy="9198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群組 54"/>
          <p:cNvGrpSpPr/>
          <p:nvPr/>
        </p:nvGrpSpPr>
        <p:grpSpPr>
          <a:xfrm>
            <a:off x="568127" y="2917096"/>
            <a:ext cx="6577905" cy="1178528"/>
            <a:chOff x="568127" y="2917096"/>
            <a:chExt cx="6577905" cy="1178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568127" y="3453461"/>
                  <a:ext cx="6048672" cy="6421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/>
                              </a:rPr>
                              <m:t>𝑑𝑖𝑠</m:t>
                            </m:r>
                          </m:sub>
                        </m:sSub>
                        <m:r>
                          <a:rPr lang="en-US" altLang="zh-TW" sz="16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1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1600" i="1">
                                <a:latin typeface="Cambria Math"/>
                              </a:rPr>
                              <m:t>𝐻𝑃</m:t>
                            </m:r>
                          </m:num>
                          <m:den>
                            <m:r>
                              <a:rPr lang="en-US" altLang="zh-TW" sz="1600" i="1">
                                <a:latin typeface="Cambria Math"/>
                              </a:rPr>
                              <m:t>𝑀𝑖𝑛</m:t>
                            </m:r>
                            <m:d>
                              <m:dPr>
                                <m:begChr m:val="{"/>
                                <m:endChr m:val="|"/>
                                <m:ctrlPr>
                                  <a:rPr lang="en-US" altLang="zh-TW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/>
                                      </a:rPr>
                                      <m:t>𝑃𝑒𝑟𝑖𝑜𝑑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16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altLang="zh-TW" sz="16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16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altLang="zh-TW" sz="1600" i="1">
                                <a:latin typeface="Cambria Math"/>
                              </a:rPr>
                              <m:t>𝐴𝑑𝑣𝑠𝑒𝑡</m:t>
                            </m:r>
                            <m:r>
                              <a:rPr lang="en-US" altLang="zh-TW" sz="1600" i="1">
                                <a:latin typeface="Cambria Math"/>
                              </a:rPr>
                              <m:t>}</m:t>
                            </m:r>
                          </m:den>
                        </m:f>
                        <m:r>
                          <a:rPr lang="en-US" altLang="zh-TW" sz="16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TW" sz="16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zh-TW" altLang="zh-TW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/>
                              </a:rPr>
                              <m:t>𝐷𝑖𝑠</m:t>
                            </m:r>
                          </m:sub>
                        </m:sSub>
                        <m:d>
                          <m:dPr>
                            <m:ctrlPr>
                              <a:rPr lang="zh-TW" altLang="zh-TW" sz="16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sz="160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𝑑𝑣</m:t>
                                </m:r>
                              </m:sub>
                            </m:sSub>
                            <m:r>
                              <a:rPr lang="en-US" altLang="zh-TW" sz="1600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zh-TW" altLang="zh-TW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/>
                                  </a:rPr>
                                  <m:t>𝑎𝑑𝑣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i="1" dirty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127" y="3453461"/>
                  <a:ext cx="6048672" cy="64216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83568" y="2917096"/>
                  <a:ext cx="6462464" cy="5363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1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/>
                              </a:rPr>
                              <m:t>𝐷𝑖𝑠</m:t>
                            </m:r>
                          </m:sub>
                        </m:sSub>
                        <m:d>
                          <m:dPr>
                            <m:ctrlPr>
                              <a:rPr lang="zh-TW" altLang="zh-TW" sz="16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/>
                                  </a:rPr>
                                  <m:t>𝑎</m:t>
                                </m:r>
                                <m:r>
                                  <a:rPr lang="en-US" altLang="zh-TW" sz="1600" b="0" i="1" smtClean="0">
                                    <a:latin typeface="Cambria Math"/>
                                  </a:rPr>
                                  <m:t>𝑑𝑣</m:t>
                                </m:r>
                              </m:sub>
                            </m:sSub>
                            <m:r>
                              <a:rPr lang="en-US" altLang="zh-TW" sz="1600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zh-TW" altLang="zh-TW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TW" sz="1600" i="1">
                                    <a:latin typeface="Cambria Math"/>
                                  </a:rPr>
                                  <m:t>𝑎𝑑𝑣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1600" i="1">
                            <a:latin typeface="Cambria Math"/>
                          </a:rPr>
                          <m:t>=(0.5×</m:t>
                        </m:r>
                        <m:sSub>
                          <m:sSubPr>
                            <m:ctrlPr>
                              <a:rPr lang="zh-TW" altLang="zh-TW" sz="16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altLang="zh-TW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𝑑𝑣</m:t>
                            </m:r>
                          </m:sub>
                        </m:sSub>
                        <m:r>
                          <a:rPr lang="en-US" altLang="zh-TW" sz="16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16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6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600" i="1">
                                <a:latin typeface="Cambria Math"/>
                              </a:rPr>
                              <m:t>𝑝𝑟𝑜𝑐</m:t>
                            </m:r>
                            <m:r>
                              <a:rPr lang="en-US" altLang="zh-TW" sz="16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TW" sz="1600" i="1">
                                <a:latin typeface="Cambria Math"/>
                              </a:rPr>
                              <m:t>𝑑𝑖𝑠𝑐</m:t>
                            </m:r>
                          </m:sub>
                        </m:sSub>
                        <m:r>
                          <a:rPr lang="en-US" altLang="zh-TW" sz="1600" i="1">
                            <a:latin typeface="Cambria Math"/>
                          </a:rPr>
                          <m:t>)×</m:t>
                        </m:r>
                        <m:sSup>
                          <m:sSupPr>
                            <m:ctrlPr>
                              <a:rPr lang="zh-TW" altLang="zh-TW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sz="16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zh-TW" altLang="zh-TW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600" i="1">
                                    <a:latin typeface="Cambria Math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TW" altLang="zh-TW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/>
                                      </a:rPr>
                                      <m:t>𝑎𝑑𝑣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TW" sz="1600" i="1">
                                    <a:latin typeface="Cambria Math"/>
                                  </a:rPr>
                                  <m:t>3(0.5×</m:t>
                                </m:r>
                                <m:sSub>
                                  <m:sSubPr>
                                    <m:ctrlPr>
                                      <a:rPr lang="zh-TW" altLang="zh-TW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en-US" altLang="zh-TW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𝑑𝑣</m:t>
                                    </m:r>
                                  </m:sub>
                                </m:sSub>
                                <m:r>
                                  <a:rPr lang="en-US" altLang="zh-TW" sz="16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/>
                                      </a:rPr>
                                      <m:t>𝑝𝑟𝑜𝑐</m:t>
                                    </m:r>
                                    <m:r>
                                      <a:rPr lang="en-US" altLang="zh-TW" sz="16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TW" sz="1600" i="1">
                                        <a:latin typeface="Cambria Math"/>
                                      </a:rPr>
                                      <m:t>𝑑𝑖𝑠𝑐</m:t>
                                    </m:r>
                                  </m:sub>
                                </m:sSub>
                                <m:r>
                                  <a:rPr lang="en-US" altLang="zh-TW" sz="1600" i="1">
                                    <a:latin typeface="Cambria Math"/>
                                  </a:rPr>
                                  <m:t>)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2917096"/>
                  <a:ext cx="6462464" cy="5363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/>
          <p:cNvSpPr/>
          <p:nvPr/>
        </p:nvSpPr>
        <p:spPr>
          <a:xfrm>
            <a:off x="-9711" y="6519446"/>
            <a:ext cx="86719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TW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Liu et.al., ”Modeling and performance analysis of device discovery in Bluetooth Low Energy networks,” Proc. IEEE Global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Conf., Anaheim, CA, USA, 2012, </a:t>
            </a:r>
            <a:r>
              <a:rPr lang="en-US" altLang="zh-TW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pp.1538-1543</a:t>
            </a:r>
          </a:p>
          <a:p>
            <a:r>
              <a:rPr lang="en-US" altLang="zh-TW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TW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Jan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Jaap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Treurniet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Chayan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Sarkar, R. </a:t>
            </a:r>
            <a:r>
              <a:rPr lang="en-US" altLang="zh-TW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Venkatesha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Prasad, Willem de Boer “Energy Consumption and Latency in BLE Devices under Mutual Interference: An Experimental Study”, </a:t>
            </a:r>
            <a:r>
              <a:rPr lang="en-US" altLang="zh-TW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endParaRPr lang="en-US" altLang="zh-TW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467544" y="5291894"/>
            <a:ext cx="11521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467544" y="5179554"/>
            <a:ext cx="1152128" cy="216024"/>
            <a:chOff x="1403648" y="5733256"/>
            <a:chExt cx="1152128" cy="216024"/>
          </a:xfrm>
        </p:grpSpPr>
        <p:cxnSp>
          <p:nvCxnSpPr>
            <p:cNvPr id="23" name="直線接點 22"/>
            <p:cNvCxnSpPr/>
            <p:nvPr/>
          </p:nvCxnSpPr>
          <p:spPr>
            <a:xfrm>
              <a:off x="1403648" y="5733256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H="1">
              <a:off x="1403648" y="5841268"/>
              <a:ext cx="11521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2555776" y="5733256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/>
          <p:cNvSpPr/>
          <p:nvPr/>
        </p:nvSpPr>
        <p:spPr>
          <a:xfrm>
            <a:off x="2627784" y="4977204"/>
            <a:ext cx="504056" cy="8280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747018" y="4587301"/>
            <a:ext cx="648072" cy="136197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/>
          </a:p>
        </p:txBody>
      </p:sp>
      <p:sp>
        <p:nvSpPr>
          <p:cNvPr id="37" name="矩形 36"/>
          <p:cNvSpPr/>
          <p:nvPr/>
        </p:nvSpPr>
        <p:spPr>
          <a:xfrm>
            <a:off x="5862921" y="5037111"/>
            <a:ext cx="648072" cy="86412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4644008" y="5677259"/>
            <a:ext cx="827576" cy="8020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4752020" y="5779725"/>
            <a:ext cx="576064" cy="576064"/>
            <a:chOff x="4819026" y="5953718"/>
            <a:chExt cx="576064" cy="576064"/>
          </a:xfrm>
        </p:grpSpPr>
        <p:sp>
          <p:nvSpPr>
            <p:cNvPr id="38" name="橢圓 37"/>
            <p:cNvSpPr/>
            <p:nvPr/>
          </p:nvSpPr>
          <p:spPr>
            <a:xfrm>
              <a:off x="4819026" y="5953718"/>
              <a:ext cx="576064" cy="5760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4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4828923" y="6087861"/>
              <a:ext cx="564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Conn</a:t>
              </a:r>
              <a:endParaRPr lang="zh-TW" altLang="en-US" dirty="0"/>
            </a:p>
          </p:txBody>
        </p:sp>
      </p:grpSp>
      <p:sp>
        <p:nvSpPr>
          <p:cNvPr id="56" name="矩形 55"/>
          <p:cNvSpPr/>
          <p:nvPr/>
        </p:nvSpPr>
        <p:spPr>
          <a:xfrm>
            <a:off x="2466023" y="5677259"/>
            <a:ext cx="827576" cy="80205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773169" y="5666730"/>
            <a:ext cx="827576" cy="802052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5914979" y="5783885"/>
            <a:ext cx="576064" cy="576064"/>
            <a:chOff x="5666329" y="5953718"/>
            <a:chExt cx="576064" cy="576064"/>
          </a:xfrm>
        </p:grpSpPr>
        <p:sp>
          <p:nvSpPr>
            <p:cNvPr id="40" name="橢圓 39"/>
            <p:cNvSpPr/>
            <p:nvPr/>
          </p:nvSpPr>
          <p:spPr>
            <a:xfrm>
              <a:off x="5666329" y="5953718"/>
              <a:ext cx="576064" cy="57606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400" dirty="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5721765" y="6087861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 smtClean="0"/>
                <a:t>Adv</a:t>
              </a:r>
              <a:endParaRPr lang="zh-TW" altLang="en-US" dirty="0"/>
            </a:p>
          </p:txBody>
        </p:sp>
      </p:grpSp>
      <p:cxnSp>
        <p:nvCxnSpPr>
          <p:cNvPr id="50" name="直線接點 49"/>
          <p:cNvCxnSpPr/>
          <p:nvPr/>
        </p:nvCxnSpPr>
        <p:spPr>
          <a:xfrm>
            <a:off x="4499992" y="4587301"/>
            <a:ext cx="10801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567354" y="5880549"/>
                <a:ext cx="624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𝐷𝑖𝑠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354" y="5880549"/>
                <a:ext cx="624915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634434" y="5677259"/>
            <a:ext cx="827576" cy="80205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683568" y="5883091"/>
                <a:ext cx="672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TW" b="0" i="1" smtClean="0">
                            <a:latin typeface="Cambria Math"/>
                          </a:rPr>
                          <m:t>𝑎𝑑𝑣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883091"/>
                <a:ext cx="672235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接點 57"/>
          <p:cNvCxnSpPr/>
          <p:nvPr/>
        </p:nvCxnSpPr>
        <p:spPr>
          <a:xfrm>
            <a:off x="2339751" y="4977204"/>
            <a:ext cx="10801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5646897" y="5037111"/>
            <a:ext cx="10801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4729069" y="5331754"/>
            <a:ext cx="68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Energy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861026" y="5363270"/>
            <a:ext cx="68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Energy</a:t>
            </a:r>
            <a:endParaRPr lang="zh-TW" altLang="en-US" dirty="0"/>
          </a:p>
        </p:txBody>
      </p:sp>
      <p:graphicFrame>
        <p:nvGraphicFramePr>
          <p:cNvPr id="62" name="表格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88244"/>
              </p:ext>
            </p:extLst>
          </p:nvPr>
        </p:nvGraphicFramePr>
        <p:xfrm>
          <a:off x="6544996" y="19615"/>
          <a:ext cx="2496378" cy="1537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683"/>
                <a:gridCol w="1665695"/>
              </a:tblGrid>
              <a:tr h="2570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Parameter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smtClean="0"/>
                        <a:t>Description</a:t>
                      </a:r>
                      <a:endParaRPr lang="zh-TW" altLang="en-US" sz="900" dirty="0"/>
                    </a:p>
                  </a:txBody>
                  <a:tcPr/>
                </a:tc>
              </a:tr>
              <a:tr h="256701">
                <a:tc>
                  <a:txBody>
                    <a:bodyPr/>
                    <a:lstStyle/>
                    <a:p>
                      <a:r>
                        <a:rPr lang="en-US" altLang="zh-TW" sz="105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zh-TW" sz="6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proc,disc</a:t>
                      </a:r>
                      <a:endParaRPr lang="zh-TW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600" dirty="0" smtClean="0"/>
                        <a:t>Discovery processing time, affected by duty cycle of scan window</a:t>
                      </a:r>
                      <a:endParaRPr lang="zh-TW" altLang="en-US" sz="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zh-TW" sz="6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adv</a:t>
                      </a:r>
                      <a:endParaRPr lang="zh-TW" alt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Amount of </a:t>
                      </a:r>
                      <a:r>
                        <a:rPr lang="en-US" altLang="zh-TW" sz="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advertisment</a:t>
                      </a:r>
                      <a:r>
                        <a:rPr lang="en-US" altLang="zh-TW" sz="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</a:t>
                      </a:r>
                      <a:endParaRPr lang="zh-TW" altLang="en-US" sz="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59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zh-TW" sz="6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scan_inter</a:t>
                      </a:r>
                      <a:endParaRPr lang="zh-TW" alt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Scan interval for switching listen channel</a:t>
                      </a:r>
                      <a:endParaRPr lang="zh-TW" altLang="en-US" sz="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zh-TW" sz="6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scan_win</a:t>
                      </a:r>
                      <a:endParaRPr lang="zh-TW" alt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Scan window for </a:t>
                      </a:r>
                      <a:r>
                        <a:rPr lang="en-US" altLang="zh-TW" sz="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listensing</a:t>
                      </a:r>
                      <a:r>
                        <a:rPr lang="en-US" altLang="zh-TW" sz="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chnnel</a:t>
                      </a:r>
                      <a:endParaRPr lang="zh-TW" altLang="en-US" sz="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169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altLang="zh-TW" sz="6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adv</a:t>
                      </a:r>
                      <a:endParaRPr lang="zh-TW" altLang="en-US" sz="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Advertisement interval </a:t>
                      </a:r>
                      <a:endParaRPr lang="zh-TW" altLang="en-US" sz="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97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副標題 2"/>
          <p:cNvSpPr txBox="1">
            <a:spLocks/>
          </p:cNvSpPr>
          <p:nvPr/>
        </p:nvSpPr>
        <p:spPr>
          <a:xfrm>
            <a:off x="611560" y="1133128"/>
            <a:ext cx="868484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Process power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Process Power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-5057" y="6596390"/>
            <a:ext cx="68648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en-US" altLang="zh-TW" sz="1050" b="1" dirty="0"/>
              <a:t> 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Bluetooth® Low Energy Power Consumption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4411341"/>
              </p:ext>
            </p:extLst>
          </p:nvPr>
        </p:nvGraphicFramePr>
        <p:xfrm>
          <a:off x="-5057" y="2420888"/>
          <a:ext cx="4433041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圖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958912"/>
              </p:ext>
            </p:extLst>
          </p:nvPr>
        </p:nvGraphicFramePr>
        <p:xfrm>
          <a:off x="4373724" y="2415146"/>
          <a:ext cx="4770276" cy="3534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1691680" y="2092206"/>
            <a:ext cx="108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217Hours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156176" y="2092603"/>
            <a:ext cx="108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>
                <a:solidFill>
                  <a:srgbClr val="FF0000"/>
                </a:solidFill>
              </a:rPr>
              <a:t>235Hours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52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副標題 2"/>
          <p:cNvSpPr txBox="1">
            <a:spLocks/>
          </p:cNvSpPr>
          <p:nvPr/>
        </p:nvSpPr>
        <p:spPr>
          <a:xfrm>
            <a:off x="611560" y="1133128"/>
            <a:ext cx="868484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Node power model</a:t>
            </a: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" t="45375" r="37550" b="24380"/>
          <a:stretch/>
        </p:blipFill>
        <p:spPr bwMode="auto">
          <a:xfrm>
            <a:off x="1388202" y="4388714"/>
            <a:ext cx="6045585" cy="1944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Power &amp; Lifetime Model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794226" y="4149080"/>
            <a:ext cx="7560840" cy="2039021"/>
            <a:chOff x="899592" y="3921536"/>
            <a:chExt cx="7560840" cy="2039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899592" y="3921536"/>
                  <a:ext cx="7560840" cy="8712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𝑐𝑜𝑛𝑛</m:t>
                            </m:r>
                          </m:sub>
                        </m:sSub>
                        <m:r>
                          <a:rPr lang="en-US" altLang="zh-TW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begChr m:val="{"/>
                                <m:ctrlPr>
                                  <a:rPr lang="en-US" altLang="zh-TW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𝑑𝑖𝑠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/>
                              </a:rPr>
                              <m:t>𝐻𝑃</m:t>
                            </m:r>
                            <m:r>
                              <a:rPr lang="en-US" altLang="zh-TW" b="0" i="1" smtClean="0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TW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TW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/>
                                      </a:rPr>
                                      <m:t>𝑑𝑖𝑠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TW" b="0" i="1" smtClean="0">
                                <a:latin typeface="Cambria Math"/>
                              </a:rPr>
                              <m:t>)}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/>
                              </a:rPr>
                              <m:t>𝐻𝑃</m:t>
                            </m:r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2" y="3921536"/>
                  <a:ext cx="7560840" cy="87120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3090197" y="4763946"/>
                  <a:ext cx="376961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/>
                              </a:rPr>
                              <m:t>𝑐𝑜𝑛𝑛</m:t>
                            </m:r>
                          </m:sub>
                        </m:sSub>
                        <m:r>
                          <a:rPr lang="en-US" altLang="zh-TW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/>
                              </a:rPr>
                              <m:t>𝑐𝑜𝑛𝑛</m:t>
                            </m:r>
                          </m:sub>
                        </m:sSub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𝑐𝑜𝑖𝑛</m:t>
                            </m:r>
                          </m:sub>
                        </m:sSub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197" y="4763946"/>
                  <a:ext cx="376961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3894178" y="5293451"/>
                  <a:ext cx="2334006" cy="6671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/>
                          </a:rPr>
                          <m:t>𝐿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𝑖𝑓𝑒𝑡𝑖𝑚𝑒</m:t>
                        </m:r>
                        <m:r>
                          <a:rPr lang="en-US" altLang="zh-TW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/>
                                  </a:rPr>
                                  <m:t>𝑏𝑎𝑡𝑡𝑒𝑟𝑦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TW" altLang="en-US" sz="800" dirty="0" smtClean="0"/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/>
                                  </a:rPr>
                                  <m:t>𝑐𝑜𝑛𝑛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4178" y="5293451"/>
                  <a:ext cx="2334006" cy="667106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矩形 17"/>
          <p:cNvSpPr/>
          <p:nvPr/>
        </p:nvSpPr>
        <p:spPr>
          <a:xfrm>
            <a:off x="-5057" y="6596390"/>
            <a:ext cx="68648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</a:t>
            </a:r>
            <a:r>
              <a:rPr lang="en-US" altLang="zh-TW" sz="1050" b="1" dirty="0"/>
              <a:t> 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Bluetooth® Low Energy Power Consumption</a:t>
            </a:r>
            <a:endParaRPr lang="zh-TW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4111883"/>
                  </p:ext>
                </p:extLst>
              </p:nvPr>
            </p:nvGraphicFramePr>
            <p:xfrm>
              <a:off x="6816054" y="-3820"/>
              <a:ext cx="2304257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4258"/>
                    <a:gridCol w="587871"/>
                    <a:gridCol w="1152128"/>
                  </a:tblGrid>
                  <a:tr h="157554"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Parameter</a:t>
                          </a:r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Value</a:t>
                          </a:r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Description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a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b="0" i="1" smtClean="0">
                                    <a:latin typeface="Cambria Math"/>
                                    <a:ea typeface="Cambria Math"/>
                                  </a:rPr>
                                  <m:t>8.2463</m:t>
                                </m:r>
                                <m:r>
                                  <a:rPr lang="en-US" altLang="zh-TW" sz="600" b="0" i="1" smtClean="0">
                                    <a:latin typeface="Cambria Math"/>
                                    <a:ea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Connection</a:t>
                          </a:r>
                          <a:r>
                            <a:rPr lang="en-US" altLang="zh-TW" sz="600" baseline="0" dirty="0" smtClean="0"/>
                            <a:t> event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a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b="0" i="1" smtClean="0">
                                    <a:latin typeface="Cambria Math"/>
                                    <a:ea typeface="Cambria Math"/>
                                  </a:rPr>
                                  <m:t>2.775</m:t>
                                </m:r>
                                <m:r>
                                  <a:rPr lang="en-US" altLang="zh-TW" sz="600" b="0" i="1" smtClean="0">
                                    <a:latin typeface="Cambria Math"/>
                                    <a:ea typeface="Cambria Math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zh-TW" altLang="en-US" sz="600" i="1" dirty="0">
                            <a:latin typeface="Cambria Math"/>
                            <a:ea typeface="Cambria Math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dirty="0" smtClean="0"/>
                            <a:t>Connection</a:t>
                          </a:r>
                          <a:r>
                            <a:rPr lang="en-US" altLang="zh-TW" sz="600" baseline="0" dirty="0" smtClean="0"/>
                            <a:t> event duration</a:t>
                          </a:r>
                          <a:endParaRPr lang="zh-TW" altLang="en-US" sz="600" dirty="0" smtClean="0"/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i="1" smtClean="0">
                                    <a:latin typeface="Cambria Math"/>
                                  </a:rPr>
                                  <m:t>14.2744</m:t>
                                </m:r>
                                <m:r>
                                  <a:rPr lang="en-US" altLang="zh-TW" sz="600" i="1" smtClean="0">
                                    <a:latin typeface="Cambria Math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Average of </a:t>
                          </a:r>
                          <a:r>
                            <a:rPr lang="en-US" altLang="zh-TW" sz="600" dirty="0" err="1" smtClean="0"/>
                            <a:t>rx</a:t>
                          </a:r>
                          <a:r>
                            <a:rPr lang="en-US" altLang="zh-TW" sz="600" baseline="0" dirty="0" smtClean="0"/>
                            <a:t> and </a:t>
                          </a:r>
                          <a:r>
                            <a:rPr lang="en-US" altLang="zh-TW" sz="600" baseline="0" dirty="0" err="1" smtClean="0"/>
                            <a:t>tx</a:t>
                          </a:r>
                          <a:r>
                            <a:rPr lang="en-US" altLang="zh-TW" sz="600" baseline="0" dirty="0" smtClean="0"/>
                            <a:t>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i="1" smtClean="0">
                                    <a:latin typeface="Cambria Math"/>
                                  </a:rPr>
                                  <m:t>0.49</m:t>
                                </m:r>
                                <m:r>
                                  <a:rPr lang="en-US" altLang="zh-TW" sz="600" i="1" smtClean="0">
                                    <a:latin typeface="Cambria Math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Duration of </a:t>
                          </a:r>
                          <a:r>
                            <a:rPr lang="en-US" altLang="zh-TW" sz="600" dirty="0" err="1" smtClean="0"/>
                            <a:t>rx</a:t>
                          </a:r>
                          <a:r>
                            <a:rPr lang="en-US" altLang="zh-TW" sz="600" baseline="0" dirty="0" smtClean="0"/>
                            <a:t> and </a:t>
                          </a:r>
                          <a:r>
                            <a:rPr lang="en-US" altLang="zh-TW" sz="600" baseline="0" dirty="0" err="1" smtClean="0"/>
                            <a:t>tx</a:t>
                          </a:r>
                          <a:r>
                            <a:rPr lang="en-US" altLang="zh-TW" sz="600" baseline="0" dirty="0" smtClean="0"/>
                            <a:t>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battery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i="1" kern="1200" dirty="0" smtClean="0">
                              <a:solidFill>
                                <a:schemeClr val="dk1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a:t>230mAh</a:t>
                          </a:r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The Battery Capacity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3633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V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coin</a:t>
                          </a:r>
                          <a:endParaRPr lang="zh-TW" altLang="en-US" sz="20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i="1" kern="1200" dirty="0" smtClean="0">
                              <a:solidFill>
                                <a:schemeClr val="dk1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a:t>3.3V</a:t>
                          </a:r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Battery Voltage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19694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9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9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9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8.2463</m:t>
                                </m:r>
                                <m:r>
                                  <a:rPr lang="en-US" altLang="zh-TW" sz="600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Connection event current</a:t>
                          </a:r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19694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9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9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TW" sz="900" i="1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2.775</m:t>
                                </m:r>
                                <m:r>
                                  <a:rPr lang="en-US" altLang="zh-TW" sz="600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Connection event duration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600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0.001</m:t>
                                </m:r>
                                <m:r>
                                  <a:rPr lang="en-US" altLang="zh-TW" sz="600" i="1" kern="120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Sleep current</a:t>
                          </a:r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3633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000" b="0" i="1" smtClean="0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6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Load of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application 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TW" altLang="en-US" sz="1000" b="0" i="1" smtClean="0">
                                    <a:latin typeface="Cambria Math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data byte of packet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pi</a:t>
                          </a:r>
                          <a:endParaRPr lang="zh-TW" altLang="en-US" sz="1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Period of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application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1007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/>
                            <a:t>HP</a:t>
                          </a:r>
                          <a:endParaRPr lang="zh-TW" altLang="en-US" sz="600" i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Hyper-period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4260685"/>
                  </p:ext>
                </p:extLst>
              </p:nvPr>
            </p:nvGraphicFramePr>
            <p:xfrm>
              <a:off x="6816054" y="-3820"/>
              <a:ext cx="2304257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4258"/>
                    <a:gridCol w="587871"/>
                    <a:gridCol w="1152128"/>
                  </a:tblGrid>
                  <a:tr h="182880"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Parameter</a:t>
                          </a:r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Value</a:t>
                          </a:r>
                          <a:endParaRPr lang="zh-TW" altLang="en-US" sz="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Description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a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75000" r="-197917" b="-12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Connection</a:t>
                          </a:r>
                          <a:r>
                            <a:rPr lang="en-US" altLang="zh-TW" sz="600" baseline="0" dirty="0" smtClean="0"/>
                            <a:t> event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a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175000" r="-197917" b="-11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dirty="0" smtClean="0"/>
                            <a:t>Connection</a:t>
                          </a:r>
                          <a:r>
                            <a:rPr lang="en-US" altLang="zh-TW" sz="600" baseline="0" dirty="0" smtClean="0"/>
                            <a:t> event duration</a:t>
                          </a:r>
                          <a:endParaRPr lang="zh-TW" altLang="en-US" sz="600" dirty="0" smtClean="0"/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I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275000" r="-197917" b="-10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Average of </a:t>
                          </a:r>
                          <a:r>
                            <a:rPr lang="en-US" altLang="zh-TW" sz="600" dirty="0" err="1" smtClean="0"/>
                            <a:t>rx</a:t>
                          </a:r>
                          <a:r>
                            <a:rPr lang="en-US" altLang="zh-TW" sz="600" baseline="0" dirty="0" smtClean="0"/>
                            <a:t> and </a:t>
                          </a:r>
                          <a:r>
                            <a:rPr lang="en-US" altLang="zh-TW" sz="600" baseline="0" dirty="0" err="1" smtClean="0"/>
                            <a:t>tx</a:t>
                          </a:r>
                          <a:r>
                            <a:rPr lang="en-US" altLang="zh-TW" sz="600" baseline="0" dirty="0" smtClean="0"/>
                            <a:t>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r>
                            <a:rPr lang="en-US" altLang="zh-TW" sz="6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t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375000" r="-197917" b="-9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Duration of </a:t>
                          </a:r>
                          <a:r>
                            <a:rPr lang="en-US" altLang="zh-TW" sz="600" dirty="0" err="1" smtClean="0"/>
                            <a:t>rx</a:t>
                          </a:r>
                          <a:r>
                            <a:rPr lang="en-US" altLang="zh-TW" sz="600" baseline="0" dirty="0" smtClean="0"/>
                            <a:t> and </a:t>
                          </a:r>
                          <a:r>
                            <a:rPr lang="en-US" altLang="zh-TW" sz="600" baseline="0" dirty="0" err="1" smtClean="0"/>
                            <a:t>tx</a:t>
                          </a:r>
                          <a:r>
                            <a:rPr lang="en-US" altLang="zh-TW" sz="600" baseline="0" dirty="0" smtClean="0"/>
                            <a:t> current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C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battery</a:t>
                          </a: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i="1" kern="1200" dirty="0" smtClean="0">
                              <a:solidFill>
                                <a:schemeClr val="dk1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a:t>230mAh</a:t>
                          </a:r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The Battery Capacity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V</a:t>
                          </a:r>
                          <a:r>
                            <a:rPr lang="en-US" altLang="zh-TW" sz="600" i="1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coin</a:t>
                          </a:r>
                          <a:endParaRPr lang="zh-TW" altLang="en-US" sz="20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2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i="1" kern="1200" dirty="0" smtClean="0">
                              <a:solidFill>
                                <a:schemeClr val="dk1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a:t>3.3V</a:t>
                          </a:r>
                          <a:endParaRPr lang="zh-TW" altLang="en-US" sz="600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dirty="0" smtClean="0"/>
                            <a:t>Battery Voltage</a:t>
                          </a:r>
                          <a:endParaRPr lang="zh-TW" altLang="en-US" sz="600" dirty="0"/>
                        </a:p>
                      </a:txBody>
                      <a:tcPr/>
                    </a:tc>
                  </a:tr>
                  <a:tr h="228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t="-723684" r="-307527" b="-65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723684" r="-197917" b="-65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Connection event current</a:t>
                          </a:r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28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t="-845946" r="-307527" b="-570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845946" r="-197917" b="-570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Connection event duration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t="-875000" r="-307527" b="-4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l="-96875" t="-875000" r="-197917" b="-4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Sleep current</a:t>
                          </a:r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t="-866667" r="-307527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Load of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application 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11"/>
                          <a:stretch>
                            <a:fillRect t="-1087500" r="-307527" b="-2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Maximum data byte of packet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a:t>pi</a:t>
                          </a:r>
                          <a:endParaRPr lang="zh-TW" altLang="en-US" sz="1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Period of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TW" sz="6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th</a:t>
                          </a: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application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000" i="1" dirty="0" smtClean="0"/>
                            <a:t>HP</a:t>
                          </a:r>
                          <a:endParaRPr lang="zh-TW" altLang="en-US" sz="600" i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6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Hyper-period</a:t>
                          </a:r>
                          <a:endParaRPr lang="zh-TW" altLang="en-US" sz="6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25" name="群組 24"/>
          <p:cNvGrpSpPr/>
          <p:nvPr/>
        </p:nvGrpSpPr>
        <p:grpSpPr>
          <a:xfrm>
            <a:off x="1210755" y="1988626"/>
            <a:ext cx="6052517" cy="1844802"/>
            <a:chOff x="1154193" y="2527148"/>
            <a:chExt cx="6052517" cy="1844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1303040" y="2527362"/>
                  <a:ext cx="3544304" cy="5320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1400" b="0" i="1" smtClean="0">
                            <a:latin typeface="Cambria Math"/>
                          </a:rPr>
                          <m:t>𝐶𝑜𝑛𝑛𝑒𝑐𝑡𝑖𝑜𝑛</m:t>
                        </m:r>
                        <m:r>
                          <a:rPr lang="en-US" altLang="zh-TW" sz="1400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1400" b="0" i="1" smtClean="0">
                            <a:latin typeface="Cambria Math"/>
                          </a:rPr>
                          <m:t>𝑒𝑣𝑒𝑛𝑡</m:t>
                        </m:r>
                        <m:r>
                          <a:rPr lang="en-US" altLang="zh-TW" sz="1400" b="0" i="1" smtClean="0">
                            <a:latin typeface="Cambria Math"/>
                          </a:rPr>
                          <m:t>&gt; </m:t>
                        </m:r>
                        <m:sSub>
                          <m:sSubPr>
                            <m:ctrlPr>
                              <a:rPr lang="en-US" altLang="zh-TW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TW" sz="1400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1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𝐻𝑃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TW" sz="1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sz="1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14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/>
                            <a:ea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TW" altLang="en-US" sz="1400" i="1" dirty="0">
                    <a:latin typeface="Cambria Math"/>
                    <a:ea typeface="Cambria Math"/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040" y="2527362"/>
                  <a:ext cx="3544304" cy="53200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1303040" y="3059367"/>
                  <a:ext cx="4622035" cy="7801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1400" i="1" smtClean="0">
                            <a:latin typeface="Cambria Math"/>
                          </a:rPr>
                          <m:t>𝐸𝑥𝑡𝑟𝑎</m:t>
                        </m:r>
                        <m:r>
                          <a:rPr lang="en-US" altLang="zh-TW" sz="140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1400" i="1" smtClean="0">
                            <a:latin typeface="Cambria Math"/>
                          </a:rPr>
                          <m:t>𝑒𝑣𝑒𝑛𝑡</m:t>
                        </m:r>
                        <m:r>
                          <a:rPr lang="en-US" altLang="zh-TW" sz="1400" i="1" smtClean="0">
                            <a:latin typeface="Cambria Math"/>
                          </a:rPr>
                          <m:t>&gt; 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TW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zh-TW" sz="1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sz="1400" i="1">
                                    <a:latin typeface="Cambria Math"/>
                                  </a:rPr>
                                  <m:t>𝐸𝑣𝑡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TW" sz="1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TW" sz="14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1400" i="1">
                                            <a:latin typeface="Cambria Math"/>
                                          </a:rPr>
                                          <m:t>𝐻𝑃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400" b="0" i="1" smtClean="0">
                                                <a:latin typeface="Cambria Math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altLang="zh-TW" sz="1400" i="1">
                                        <a:latin typeface="Cambria Math"/>
                                      </a:rPr>
                                      <m:t>×</m:t>
                                    </m:r>
                                    <m:f>
                                      <m:fPr>
                                        <m:ctrlPr>
                                          <a:rPr lang="en-US" altLang="zh-TW" sz="14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TW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latin typeface="Cambria Math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zh-TW" altLang="en-US" sz="2400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altLang="zh-TW" sz="1400" i="1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TW" sz="1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>
                                        <a:latin typeface="Cambria Math"/>
                                      </a:rPr>
                                      <m:t>𝐻𝑃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zh-TW" sz="14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nary>
                          </m:e>
                        </m:d>
                        <m:r>
                          <a:rPr lang="en-US" altLang="zh-TW" sz="14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3200" i="1" dirty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3040" y="3059367"/>
                  <a:ext cx="4622035" cy="78015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1331640" y="3798652"/>
                  <a:ext cx="5875070" cy="573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TW" sz="1400" i="1" smtClean="0">
                            <a:latin typeface="Cambria Math"/>
                          </a:rPr>
                          <m:t>𝐷𝑖𝑠𝑐𝑜𝑣𝑒𝑟𝑦</m:t>
                        </m:r>
                        <m:r>
                          <a:rPr lang="en-US" altLang="zh-TW" sz="1400" i="1" smtClean="0">
                            <a:latin typeface="Cambria Math"/>
                          </a:rPr>
                          <m:t>&gt; 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/>
                              </a:rPr>
                              <m:t>𝑑𝑖𝑠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TW" sz="1400" i="1">
                                <a:latin typeface="Cambria Math"/>
                              </a:rPr>
                              <m:t>𝐻𝑃</m:t>
                            </m:r>
                          </m:num>
                          <m:den>
                            <m:r>
                              <a:rPr lang="en-US" altLang="zh-TW" sz="1400" i="1">
                                <a:latin typeface="Cambria Math"/>
                              </a:rPr>
                              <m:t>𝑀𝑖𝑛</m:t>
                            </m:r>
                            <m:d>
                              <m:dPr>
                                <m:begChr m:val="{"/>
                                <m:endChr m:val="|"/>
                                <m:ctrlPr>
                                  <a:rPr lang="en-US" altLang="zh-TW" sz="1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latin typeface="Cambria Math"/>
                                      </a:rPr>
                                      <m:t>𝑃𝑒𝑟𝑖𝑜𝑑</m:t>
                                    </m:r>
                                  </m:e>
                                  <m:sub>
                                    <m:r>
                                      <a:rPr lang="en-US" altLang="zh-TW" sz="14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14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altLang="zh-TW" sz="14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TW" sz="14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altLang="zh-TW" sz="1400" i="1">
                                <a:latin typeface="Cambria Math"/>
                              </a:rPr>
                              <m:t>𝐴𝑑𝑣𝑠𝑒𝑡</m:t>
                            </m:r>
                            <m:r>
                              <a:rPr lang="en-US" altLang="zh-TW" sz="1400" i="1">
                                <a:latin typeface="Cambria Math"/>
                              </a:rPr>
                              <m:t>}</m:t>
                            </m:r>
                          </m:den>
                        </m:f>
                        <m:r>
                          <a:rPr lang="en-US" altLang="zh-TW" sz="14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zh-TW" altLang="zh-TW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/>
                              </a:rPr>
                              <m:t>𝐷𝑖𝑠</m:t>
                            </m:r>
                          </m:sub>
                        </m:sSub>
                        <m:d>
                          <m:dPr>
                            <m:ctrlPr>
                              <a:rPr lang="zh-TW" altLang="zh-TW" sz="1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sz="1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TW" sz="1400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zh-TW" altLang="zh-TW" sz="1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i="1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TW" sz="1400" i="1">
                                    <a:latin typeface="Cambria Math"/>
                                  </a:rPr>
                                  <m:t>𝑎𝑑𝑣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400" i="1" dirty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3798652"/>
                  <a:ext cx="5875070" cy="573298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左大括弧 28"/>
            <p:cNvSpPr/>
            <p:nvPr/>
          </p:nvSpPr>
          <p:spPr>
            <a:xfrm>
              <a:off x="1154193" y="2527148"/>
              <a:ext cx="216024" cy="184458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33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橢圓 175"/>
          <p:cNvSpPr/>
          <p:nvPr/>
        </p:nvSpPr>
        <p:spPr>
          <a:xfrm>
            <a:off x="179512" y="3212976"/>
            <a:ext cx="3816424" cy="3456384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Star Topology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337176" y="604922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395536" y="1257451"/>
            <a:ext cx="8532440" cy="181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Connection interval  assignment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-Master-Slave architecture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-Synchronization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-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 constraint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4355976" y="3575474"/>
            <a:ext cx="902288" cy="902288"/>
            <a:chOff x="4644008" y="4149080"/>
            <a:chExt cx="902288" cy="902288"/>
          </a:xfrm>
        </p:grpSpPr>
        <p:sp>
          <p:nvSpPr>
            <p:cNvPr id="3" name="橢圓 2"/>
            <p:cNvSpPr/>
            <p:nvPr/>
          </p:nvSpPr>
          <p:spPr>
            <a:xfrm>
              <a:off x="4644008" y="4149080"/>
              <a:ext cx="902288" cy="90228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670324" y="4415558"/>
              <a:ext cx="849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Master</a:t>
              </a:r>
              <a:endParaRPr lang="zh-TW" altLang="en-US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355976" y="4631675"/>
            <a:ext cx="902288" cy="902288"/>
            <a:chOff x="4644008" y="4149080"/>
            <a:chExt cx="902288" cy="902288"/>
          </a:xfrm>
        </p:grpSpPr>
        <p:sp>
          <p:nvSpPr>
            <p:cNvPr id="14" name="橢圓 13"/>
            <p:cNvSpPr/>
            <p:nvPr/>
          </p:nvSpPr>
          <p:spPr>
            <a:xfrm>
              <a:off x="4644008" y="4149080"/>
              <a:ext cx="902288" cy="902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16016" y="4415558"/>
              <a:ext cx="78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Slave1</a:t>
              </a:r>
              <a:endParaRPr lang="zh-TW" altLang="en-US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4355976" y="5623056"/>
            <a:ext cx="902288" cy="902288"/>
            <a:chOff x="4644008" y="4149080"/>
            <a:chExt cx="902288" cy="902288"/>
          </a:xfrm>
        </p:grpSpPr>
        <p:sp>
          <p:nvSpPr>
            <p:cNvPr id="20" name="橢圓 19"/>
            <p:cNvSpPr/>
            <p:nvPr/>
          </p:nvSpPr>
          <p:spPr>
            <a:xfrm>
              <a:off x="4644008" y="4149080"/>
              <a:ext cx="902288" cy="902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16016" y="4415558"/>
              <a:ext cx="78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Slave2</a:t>
              </a:r>
              <a:endParaRPr lang="zh-TW" altLang="en-US" dirty="0"/>
            </a:p>
          </p:txBody>
        </p:sp>
      </p:grpSp>
      <p:cxnSp>
        <p:nvCxnSpPr>
          <p:cNvPr id="10" name="直線單箭頭接點 9"/>
          <p:cNvCxnSpPr/>
          <p:nvPr/>
        </p:nvCxnSpPr>
        <p:spPr>
          <a:xfrm>
            <a:off x="5483202" y="3995155"/>
            <a:ext cx="0" cy="15388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5310568" y="5533963"/>
            <a:ext cx="2987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/>
          <p:cNvGrpSpPr/>
          <p:nvPr/>
        </p:nvGrpSpPr>
        <p:grpSpPr>
          <a:xfrm>
            <a:off x="5724128" y="5085184"/>
            <a:ext cx="91438" cy="451144"/>
            <a:chOff x="6208754" y="5389947"/>
            <a:chExt cx="91438" cy="451144"/>
          </a:xfrm>
        </p:grpSpPr>
        <p:sp>
          <p:nvSpPr>
            <p:cNvPr id="28" name="矩形 27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6876256" y="5085184"/>
            <a:ext cx="91438" cy="451144"/>
            <a:chOff x="6208754" y="5389947"/>
            <a:chExt cx="91438" cy="451144"/>
          </a:xfrm>
        </p:grpSpPr>
        <p:sp>
          <p:nvSpPr>
            <p:cNvPr id="42" name="矩形 41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8028384" y="5085184"/>
            <a:ext cx="91438" cy="451144"/>
            <a:chOff x="6208754" y="5389947"/>
            <a:chExt cx="91438" cy="451144"/>
          </a:xfrm>
        </p:grpSpPr>
        <p:sp>
          <p:nvSpPr>
            <p:cNvPr id="45" name="矩形 44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7" name="直線單箭頭接點 46"/>
          <p:cNvCxnSpPr/>
          <p:nvPr/>
        </p:nvCxnSpPr>
        <p:spPr>
          <a:xfrm>
            <a:off x="5309015" y="6206372"/>
            <a:ext cx="2987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5911175" y="5755228"/>
            <a:ext cx="91438" cy="451144"/>
            <a:chOff x="6208754" y="5389947"/>
            <a:chExt cx="91438" cy="451144"/>
          </a:xfrm>
        </p:grpSpPr>
        <p:sp>
          <p:nvSpPr>
            <p:cNvPr id="49" name="矩形 48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063303" y="5755228"/>
            <a:ext cx="91438" cy="451144"/>
            <a:chOff x="6208754" y="5389947"/>
            <a:chExt cx="91438" cy="451144"/>
          </a:xfrm>
        </p:grpSpPr>
        <p:sp>
          <p:nvSpPr>
            <p:cNvPr id="52" name="矩形 51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左-右雙向箭號 30"/>
          <p:cNvSpPr/>
          <p:nvPr/>
        </p:nvSpPr>
        <p:spPr>
          <a:xfrm>
            <a:off x="5483202" y="3851139"/>
            <a:ext cx="1225255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左-右雙向箭號 59"/>
          <p:cNvSpPr/>
          <p:nvPr/>
        </p:nvSpPr>
        <p:spPr>
          <a:xfrm>
            <a:off x="6715106" y="3851139"/>
            <a:ext cx="1225255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5365495" y="3331712"/>
            <a:ext cx="172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Connection interval    of Slave1</a:t>
            </a:r>
            <a:endParaRPr lang="zh-TW" altLang="en-US" sz="14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6901589" y="3331712"/>
            <a:ext cx="1727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Connection interval    of Slave2</a:t>
            </a:r>
            <a:endParaRPr lang="zh-TW" altLang="en-US" sz="1400" dirty="0"/>
          </a:p>
        </p:txBody>
      </p:sp>
      <p:grpSp>
        <p:nvGrpSpPr>
          <p:cNvPr id="74" name="群組 73"/>
          <p:cNvGrpSpPr/>
          <p:nvPr/>
        </p:nvGrpSpPr>
        <p:grpSpPr>
          <a:xfrm>
            <a:off x="5819737" y="5085184"/>
            <a:ext cx="188993" cy="451144"/>
            <a:chOff x="5819737" y="5085184"/>
            <a:chExt cx="188993" cy="451144"/>
          </a:xfrm>
        </p:grpSpPr>
        <p:grpSp>
          <p:nvGrpSpPr>
            <p:cNvPr id="67" name="群組 66"/>
            <p:cNvGrpSpPr/>
            <p:nvPr/>
          </p:nvGrpSpPr>
          <p:grpSpPr>
            <a:xfrm>
              <a:off x="5819737" y="5085184"/>
              <a:ext cx="91438" cy="451144"/>
              <a:chOff x="6208754" y="5389947"/>
              <a:chExt cx="91438" cy="451144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6208754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6254473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0" name="群組 69"/>
            <p:cNvGrpSpPr/>
            <p:nvPr/>
          </p:nvGrpSpPr>
          <p:grpSpPr>
            <a:xfrm>
              <a:off x="5917292" y="5085184"/>
              <a:ext cx="91438" cy="451144"/>
              <a:chOff x="6208754" y="5389947"/>
              <a:chExt cx="91438" cy="451144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6208754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6254473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73" name="直線單箭頭接點 72"/>
          <p:cNvCxnSpPr>
            <a:stCxn id="69" idx="0"/>
          </p:cNvCxnSpPr>
          <p:nvPr/>
        </p:nvCxnSpPr>
        <p:spPr>
          <a:xfrm flipV="1">
            <a:off x="5888316" y="4139171"/>
            <a:ext cx="0" cy="946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6717203" y="3992790"/>
            <a:ext cx="0" cy="22135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 flipV="1">
            <a:off x="7122317" y="4136807"/>
            <a:ext cx="0" cy="15244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4" name="群組 83"/>
          <p:cNvGrpSpPr/>
          <p:nvPr/>
        </p:nvGrpSpPr>
        <p:grpSpPr>
          <a:xfrm>
            <a:off x="7156604" y="5755228"/>
            <a:ext cx="188993" cy="451144"/>
            <a:chOff x="5819737" y="5085184"/>
            <a:chExt cx="188993" cy="451144"/>
          </a:xfrm>
        </p:grpSpPr>
        <p:grpSp>
          <p:nvGrpSpPr>
            <p:cNvPr id="85" name="群組 84"/>
            <p:cNvGrpSpPr/>
            <p:nvPr/>
          </p:nvGrpSpPr>
          <p:grpSpPr>
            <a:xfrm>
              <a:off x="5819737" y="5085184"/>
              <a:ext cx="91438" cy="451144"/>
              <a:chOff x="6208754" y="5389947"/>
              <a:chExt cx="91438" cy="451144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6208754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6254473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5917292" y="5085184"/>
              <a:ext cx="91438" cy="451144"/>
              <a:chOff x="6208754" y="5389947"/>
              <a:chExt cx="91438" cy="451144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6208754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6254473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91" name="投影片編號版面配置區 3"/>
          <p:cNvSpPr txBox="1">
            <a:spLocks/>
          </p:cNvSpPr>
          <p:nvPr/>
        </p:nvSpPr>
        <p:spPr>
          <a:xfrm>
            <a:off x="6337176" y="604806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92" name="群組 91"/>
          <p:cNvGrpSpPr/>
          <p:nvPr/>
        </p:nvGrpSpPr>
        <p:grpSpPr>
          <a:xfrm>
            <a:off x="4355976" y="3574318"/>
            <a:ext cx="902288" cy="902288"/>
            <a:chOff x="4644008" y="4149080"/>
            <a:chExt cx="902288" cy="902288"/>
          </a:xfrm>
        </p:grpSpPr>
        <p:sp>
          <p:nvSpPr>
            <p:cNvPr id="93" name="橢圓 92"/>
            <p:cNvSpPr/>
            <p:nvPr/>
          </p:nvSpPr>
          <p:spPr>
            <a:xfrm>
              <a:off x="4644008" y="4149080"/>
              <a:ext cx="902288" cy="90228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4670324" y="4415558"/>
              <a:ext cx="849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Master</a:t>
              </a:r>
              <a:endParaRPr lang="zh-TW" altLang="en-US" dirty="0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4355976" y="4630519"/>
            <a:ext cx="902288" cy="902288"/>
            <a:chOff x="4644008" y="4149080"/>
            <a:chExt cx="902288" cy="902288"/>
          </a:xfrm>
        </p:grpSpPr>
        <p:sp>
          <p:nvSpPr>
            <p:cNvPr id="96" name="橢圓 95"/>
            <p:cNvSpPr/>
            <p:nvPr/>
          </p:nvSpPr>
          <p:spPr>
            <a:xfrm>
              <a:off x="4644008" y="4149080"/>
              <a:ext cx="902288" cy="902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4716016" y="4415558"/>
              <a:ext cx="78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Slave1</a:t>
              </a:r>
              <a:endParaRPr lang="zh-TW" altLang="en-US" dirty="0"/>
            </a:p>
          </p:txBody>
        </p:sp>
      </p:grpSp>
      <p:grpSp>
        <p:nvGrpSpPr>
          <p:cNvPr id="98" name="群組 97"/>
          <p:cNvGrpSpPr/>
          <p:nvPr/>
        </p:nvGrpSpPr>
        <p:grpSpPr>
          <a:xfrm>
            <a:off x="4355976" y="5621900"/>
            <a:ext cx="902288" cy="902288"/>
            <a:chOff x="4644008" y="4149080"/>
            <a:chExt cx="902288" cy="902288"/>
          </a:xfrm>
        </p:grpSpPr>
        <p:sp>
          <p:nvSpPr>
            <p:cNvPr id="99" name="橢圓 98"/>
            <p:cNvSpPr/>
            <p:nvPr/>
          </p:nvSpPr>
          <p:spPr>
            <a:xfrm>
              <a:off x="4644008" y="4149080"/>
              <a:ext cx="902288" cy="902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0" name="文字方塊 99"/>
            <p:cNvSpPr txBox="1"/>
            <p:nvPr/>
          </p:nvSpPr>
          <p:spPr>
            <a:xfrm>
              <a:off x="4716016" y="4415558"/>
              <a:ext cx="78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Slave2</a:t>
              </a:r>
              <a:endParaRPr lang="zh-TW" altLang="en-US" dirty="0"/>
            </a:p>
          </p:txBody>
        </p:sp>
      </p:grpSp>
      <p:cxnSp>
        <p:nvCxnSpPr>
          <p:cNvPr id="102" name="直線單箭頭接點 101"/>
          <p:cNvCxnSpPr/>
          <p:nvPr/>
        </p:nvCxnSpPr>
        <p:spPr>
          <a:xfrm>
            <a:off x="5310568" y="5532807"/>
            <a:ext cx="2987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群組 102"/>
          <p:cNvGrpSpPr/>
          <p:nvPr/>
        </p:nvGrpSpPr>
        <p:grpSpPr>
          <a:xfrm>
            <a:off x="5724128" y="5084028"/>
            <a:ext cx="91438" cy="451144"/>
            <a:chOff x="6208754" y="5389947"/>
            <a:chExt cx="91438" cy="451144"/>
          </a:xfrm>
        </p:grpSpPr>
        <p:sp>
          <p:nvSpPr>
            <p:cNvPr id="104" name="矩形 103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8028384" y="5084028"/>
            <a:ext cx="91438" cy="451144"/>
            <a:chOff x="6208754" y="5389947"/>
            <a:chExt cx="91438" cy="451144"/>
          </a:xfrm>
        </p:grpSpPr>
        <p:sp>
          <p:nvSpPr>
            <p:cNvPr id="110" name="矩形 109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12" name="直線單箭頭接點 111"/>
          <p:cNvCxnSpPr/>
          <p:nvPr/>
        </p:nvCxnSpPr>
        <p:spPr>
          <a:xfrm>
            <a:off x="5309015" y="6205216"/>
            <a:ext cx="2987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/>
          <p:cNvGrpSpPr/>
          <p:nvPr/>
        </p:nvGrpSpPr>
        <p:grpSpPr>
          <a:xfrm>
            <a:off x="5911175" y="5754072"/>
            <a:ext cx="91438" cy="451144"/>
            <a:chOff x="6208754" y="5389947"/>
            <a:chExt cx="91438" cy="451144"/>
          </a:xfrm>
        </p:grpSpPr>
        <p:sp>
          <p:nvSpPr>
            <p:cNvPr id="114" name="矩形 113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6" name="群組 115"/>
          <p:cNvGrpSpPr/>
          <p:nvPr/>
        </p:nvGrpSpPr>
        <p:grpSpPr>
          <a:xfrm>
            <a:off x="7063303" y="5754072"/>
            <a:ext cx="91438" cy="451144"/>
            <a:chOff x="6208754" y="5389947"/>
            <a:chExt cx="91438" cy="451144"/>
          </a:xfrm>
        </p:grpSpPr>
        <p:sp>
          <p:nvSpPr>
            <p:cNvPr id="117" name="矩形 116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3" name="群組 122"/>
          <p:cNvGrpSpPr/>
          <p:nvPr/>
        </p:nvGrpSpPr>
        <p:grpSpPr>
          <a:xfrm>
            <a:off x="5819737" y="5084028"/>
            <a:ext cx="188993" cy="451144"/>
            <a:chOff x="5819737" y="5085184"/>
            <a:chExt cx="188993" cy="451144"/>
          </a:xfrm>
        </p:grpSpPr>
        <p:grpSp>
          <p:nvGrpSpPr>
            <p:cNvPr id="124" name="群組 123"/>
            <p:cNvGrpSpPr/>
            <p:nvPr/>
          </p:nvGrpSpPr>
          <p:grpSpPr>
            <a:xfrm>
              <a:off x="5819737" y="5085184"/>
              <a:ext cx="91438" cy="451144"/>
              <a:chOff x="6208754" y="5389947"/>
              <a:chExt cx="91438" cy="451144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6208754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6254473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5" name="群組 124"/>
            <p:cNvGrpSpPr/>
            <p:nvPr/>
          </p:nvGrpSpPr>
          <p:grpSpPr>
            <a:xfrm>
              <a:off x="5917292" y="5085184"/>
              <a:ext cx="91438" cy="451144"/>
              <a:chOff x="6208754" y="5389947"/>
              <a:chExt cx="91438" cy="451144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6208754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6254473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130" name="直線單箭頭接點 129"/>
          <p:cNvCxnSpPr>
            <a:stCxn id="129" idx="0"/>
          </p:cNvCxnSpPr>
          <p:nvPr/>
        </p:nvCxnSpPr>
        <p:spPr>
          <a:xfrm flipV="1">
            <a:off x="5888316" y="4138015"/>
            <a:ext cx="0" cy="946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/>
          <p:nvPr/>
        </p:nvCxnSpPr>
        <p:spPr>
          <a:xfrm flipV="1">
            <a:off x="6087528" y="4138015"/>
            <a:ext cx="0" cy="15244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>
            <a:off x="6008730" y="5754072"/>
            <a:ext cx="188993" cy="451144"/>
            <a:chOff x="5819737" y="5085184"/>
            <a:chExt cx="188993" cy="451144"/>
          </a:xfrm>
        </p:grpSpPr>
        <p:grpSp>
          <p:nvGrpSpPr>
            <p:cNvPr id="134" name="群組 133"/>
            <p:cNvGrpSpPr/>
            <p:nvPr/>
          </p:nvGrpSpPr>
          <p:grpSpPr>
            <a:xfrm>
              <a:off x="5819737" y="5085184"/>
              <a:ext cx="91438" cy="451144"/>
              <a:chOff x="6208754" y="5389947"/>
              <a:chExt cx="91438" cy="451144"/>
            </a:xfrm>
          </p:grpSpPr>
          <p:sp>
            <p:nvSpPr>
              <p:cNvPr id="138" name="矩形 137"/>
              <p:cNvSpPr/>
              <p:nvPr/>
            </p:nvSpPr>
            <p:spPr>
              <a:xfrm>
                <a:off x="6208754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6254473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5" name="群組 134"/>
            <p:cNvGrpSpPr/>
            <p:nvPr/>
          </p:nvGrpSpPr>
          <p:grpSpPr>
            <a:xfrm>
              <a:off x="5917292" y="5085184"/>
              <a:ext cx="91438" cy="451144"/>
              <a:chOff x="6208754" y="5389947"/>
              <a:chExt cx="91438" cy="451144"/>
            </a:xfrm>
          </p:grpSpPr>
          <p:sp>
            <p:nvSpPr>
              <p:cNvPr id="136" name="矩形 135"/>
              <p:cNvSpPr/>
              <p:nvPr/>
            </p:nvSpPr>
            <p:spPr>
              <a:xfrm>
                <a:off x="6208754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6254473" y="5389947"/>
                <a:ext cx="45719" cy="4511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43" name="群組 142"/>
          <p:cNvGrpSpPr/>
          <p:nvPr/>
        </p:nvGrpSpPr>
        <p:grpSpPr>
          <a:xfrm>
            <a:off x="6887862" y="5080515"/>
            <a:ext cx="91438" cy="451144"/>
            <a:chOff x="6208754" y="5389947"/>
            <a:chExt cx="91438" cy="451144"/>
          </a:xfrm>
        </p:grpSpPr>
        <p:sp>
          <p:nvSpPr>
            <p:cNvPr id="144" name="矩形 143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9" name="左-右雙向箭號 148"/>
          <p:cNvSpPr/>
          <p:nvPr/>
        </p:nvSpPr>
        <p:spPr>
          <a:xfrm>
            <a:off x="5367125" y="3849983"/>
            <a:ext cx="2929250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/>
          <p:cNvSpPr txBox="1"/>
          <p:nvPr/>
        </p:nvSpPr>
        <p:spPr>
          <a:xfrm>
            <a:off x="6337176" y="4579011"/>
            <a:ext cx="18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Collision Problem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5911175" y="5754072"/>
            <a:ext cx="91438" cy="451144"/>
            <a:chOff x="6208754" y="5389947"/>
            <a:chExt cx="91438" cy="451144"/>
          </a:xfrm>
        </p:grpSpPr>
        <p:sp>
          <p:nvSpPr>
            <p:cNvPr id="157" name="矩形 156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0" name="群組 139"/>
          <p:cNvGrpSpPr/>
          <p:nvPr/>
        </p:nvGrpSpPr>
        <p:grpSpPr>
          <a:xfrm>
            <a:off x="5909232" y="5754072"/>
            <a:ext cx="91438" cy="451144"/>
            <a:chOff x="6208754" y="5389947"/>
            <a:chExt cx="91438" cy="451144"/>
          </a:xfrm>
        </p:grpSpPr>
        <p:sp>
          <p:nvSpPr>
            <p:cNvPr id="141" name="矩形 140"/>
            <p:cNvSpPr/>
            <p:nvPr/>
          </p:nvSpPr>
          <p:spPr>
            <a:xfrm>
              <a:off x="6208754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6254473" y="5389947"/>
              <a:ext cx="45719" cy="45114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29" name="群組 1028"/>
          <p:cNvGrpSpPr/>
          <p:nvPr/>
        </p:nvGrpSpPr>
        <p:grpSpPr>
          <a:xfrm>
            <a:off x="226635" y="3890528"/>
            <a:ext cx="3748279" cy="2900879"/>
            <a:chOff x="226635" y="3890528"/>
            <a:chExt cx="3748279" cy="2900879"/>
          </a:xfrm>
        </p:grpSpPr>
        <p:sp>
          <p:nvSpPr>
            <p:cNvPr id="177" name="橢圓 176"/>
            <p:cNvSpPr/>
            <p:nvPr/>
          </p:nvSpPr>
          <p:spPr>
            <a:xfrm rot="1912427">
              <a:off x="226635" y="4025007"/>
              <a:ext cx="2570318" cy="1113577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8" name="橢圓 177"/>
            <p:cNvSpPr/>
            <p:nvPr/>
          </p:nvSpPr>
          <p:spPr>
            <a:xfrm rot="8125112">
              <a:off x="1404596" y="3890528"/>
              <a:ext cx="2570318" cy="1113577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9" name="橢圓 178"/>
            <p:cNvSpPr/>
            <p:nvPr/>
          </p:nvSpPr>
          <p:spPr>
            <a:xfrm rot="5400000">
              <a:off x="850245" y="4949459"/>
              <a:ext cx="2570318" cy="1113577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028" name="群組 1027"/>
          <p:cNvGrpSpPr/>
          <p:nvPr/>
        </p:nvGrpSpPr>
        <p:grpSpPr>
          <a:xfrm>
            <a:off x="539552" y="3597989"/>
            <a:ext cx="2947443" cy="2969659"/>
            <a:chOff x="248092" y="3257569"/>
            <a:chExt cx="3398587" cy="3424203"/>
          </a:xfrm>
        </p:grpSpPr>
        <p:grpSp>
          <p:nvGrpSpPr>
            <p:cNvPr id="159" name="群組 158"/>
            <p:cNvGrpSpPr/>
            <p:nvPr/>
          </p:nvGrpSpPr>
          <p:grpSpPr>
            <a:xfrm>
              <a:off x="1602318" y="4351837"/>
              <a:ext cx="921664" cy="902288"/>
              <a:chOff x="4644008" y="4149080"/>
              <a:chExt cx="921664" cy="902288"/>
            </a:xfrm>
          </p:grpSpPr>
          <p:sp>
            <p:nvSpPr>
              <p:cNvPr id="160" name="橢圓 159"/>
              <p:cNvSpPr/>
              <p:nvPr/>
            </p:nvSpPr>
            <p:spPr>
              <a:xfrm>
                <a:off x="4644008" y="4149080"/>
                <a:ext cx="902288" cy="902288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61" name="文字方塊 160"/>
              <p:cNvSpPr txBox="1"/>
              <p:nvPr/>
            </p:nvSpPr>
            <p:spPr>
              <a:xfrm>
                <a:off x="4670324" y="4415557"/>
                <a:ext cx="895348" cy="390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Master</a:t>
                </a:r>
                <a:endParaRPr lang="zh-TW" altLang="en-US" dirty="0"/>
              </a:p>
            </p:txBody>
          </p:sp>
        </p:grpSp>
        <p:grpSp>
          <p:nvGrpSpPr>
            <p:cNvPr id="162" name="群組 161"/>
            <p:cNvGrpSpPr/>
            <p:nvPr/>
          </p:nvGrpSpPr>
          <p:grpSpPr>
            <a:xfrm>
              <a:off x="248092" y="3495261"/>
              <a:ext cx="902288" cy="902288"/>
              <a:chOff x="4644008" y="4149080"/>
              <a:chExt cx="902288" cy="902288"/>
            </a:xfrm>
          </p:grpSpPr>
          <p:sp>
            <p:nvSpPr>
              <p:cNvPr id="163" name="橢圓 162"/>
              <p:cNvSpPr/>
              <p:nvPr/>
            </p:nvSpPr>
            <p:spPr>
              <a:xfrm>
                <a:off x="4644008" y="4149080"/>
                <a:ext cx="902288" cy="90228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64" name="文字方塊 163"/>
              <p:cNvSpPr txBox="1"/>
              <p:nvPr/>
            </p:nvSpPr>
            <p:spPr>
              <a:xfrm>
                <a:off x="4716016" y="4415557"/>
                <a:ext cx="827771" cy="390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Slave1</a:t>
                </a:r>
                <a:endParaRPr lang="zh-TW" altLang="en-US" dirty="0"/>
              </a:p>
            </p:txBody>
          </p:sp>
        </p:grpSp>
        <p:grpSp>
          <p:nvGrpSpPr>
            <p:cNvPr id="165" name="群組 164"/>
            <p:cNvGrpSpPr/>
            <p:nvPr/>
          </p:nvGrpSpPr>
          <p:grpSpPr>
            <a:xfrm>
              <a:off x="1602318" y="5779484"/>
              <a:ext cx="902288" cy="902288"/>
              <a:chOff x="4644008" y="4149080"/>
              <a:chExt cx="902288" cy="902288"/>
            </a:xfrm>
          </p:grpSpPr>
          <p:sp>
            <p:nvSpPr>
              <p:cNvPr id="166" name="橢圓 165"/>
              <p:cNvSpPr/>
              <p:nvPr/>
            </p:nvSpPr>
            <p:spPr>
              <a:xfrm>
                <a:off x="4644008" y="4149080"/>
                <a:ext cx="902288" cy="90228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67" name="文字方塊 166"/>
              <p:cNvSpPr txBox="1"/>
              <p:nvPr/>
            </p:nvSpPr>
            <p:spPr>
              <a:xfrm>
                <a:off x="4716016" y="4415557"/>
                <a:ext cx="827771" cy="390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Slave2</a:t>
                </a:r>
                <a:endParaRPr lang="zh-TW" altLang="en-US" dirty="0"/>
              </a:p>
            </p:txBody>
          </p:sp>
        </p:grpSp>
        <p:grpSp>
          <p:nvGrpSpPr>
            <p:cNvPr id="168" name="群組 167"/>
            <p:cNvGrpSpPr/>
            <p:nvPr/>
          </p:nvGrpSpPr>
          <p:grpSpPr>
            <a:xfrm>
              <a:off x="2744391" y="3257569"/>
              <a:ext cx="902288" cy="902288"/>
              <a:chOff x="4644008" y="4149080"/>
              <a:chExt cx="902288" cy="902288"/>
            </a:xfrm>
          </p:grpSpPr>
          <p:sp>
            <p:nvSpPr>
              <p:cNvPr id="169" name="橢圓 168"/>
              <p:cNvSpPr/>
              <p:nvPr/>
            </p:nvSpPr>
            <p:spPr>
              <a:xfrm>
                <a:off x="4644008" y="4149080"/>
                <a:ext cx="902288" cy="90228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0" name="文字方塊 169"/>
              <p:cNvSpPr txBox="1"/>
              <p:nvPr/>
            </p:nvSpPr>
            <p:spPr>
              <a:xfrm>
                <a:off x="4716016" y="4415557"/>
                <a:ext cx="827771" cy="390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Slave3</a:t>
                </a:r>
                <a:endParaRPr lang="zh-TW" altLang="en-US" dirty="0"/>
              </a:p>
            </p:txBody>
          </p:sp>
        </p:grpSp>
        <p:sp>
          <p:nvSpPr>
            <p:cNvPr id="1025" name="左-右雙向箭號 1024"/>
            <p:cNvSpPr/>
            <p:nvPr/>
          </p:nvSpPr>
          <p:spPr>
            <a:xfrm rot="1629815">
              <a:off x="1061900" y="4304379"/>
              <a:ext cx="614500" cy="176083"/>
            </a:xfrm>
            <a:prstGeom prst="left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左-右雙向箭號 171"/>
            <p:cNvSpPr/>
            <p:nvPr/>
          </p:nvSpPr>
          <p:spPr>
            <a:xfrm rot="18544237">
              <a:off x="2326512" y="4152394"/>
              <a:ext cx="614500" cy="176083"/>
            </a:xfrm>
            <a:prstGeom prst="left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左-右雙向箭號 173"/>
            <p:cNvSpPr/>
            <p:nvPr/>
          </p:nvSpPr>
          <p:spPr>
            <a:xfrm rot="16200000">
              <a:off x="1821045" y="5443618"/>
              <a:ext cx="464834" cy="176082"/>
            </a:xfrm>
            <a:prstGeom prst="left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1" name="副標題 2"/>
          <p:cNvSpPr txBox="1">
            <a:spLocks/>
          </p:cNvSpPr>
          <p:nvPr/>
        </p:nvSpPr>
        <p:spPr>
          <a:xfrm>
            <a:off x="9361040" y="1409851"/>
            <a:ext cx="8532440" cy="236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Assign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interval  with multiple devices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-There is only one master to manage the multiple sensing data from multiple slaves.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-The multiple slaves need to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 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synchronize with master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and master should wait only 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one device at one time.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-In the multiple slaves, there has the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 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write-request scheduler.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49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4" grpId="0"/>
      <p:bldP spid="31" grpId="0" animBg="1"/>
      <p:bldP spid="60" grpId="0" animBg="1"/>
      <p:bldP spid="63" grpId="0"/>
      <p:bldP spid="64" grpId="0"/>
      <p:bldP spid="149" grpId="1" animBg="1"/>
      <p:bldP spid="149" grpId="2" animBg="1"/>
      <p:bldP spid="155" grpId="1"/>
      <p:bldP spid="15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Problem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611560" y="1133128"/>
            <a:ext cx="868484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Proposal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We propose the 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MEI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assign service interval for device with varied data rate.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 We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propose the 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EIMA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prolong lifetime of network with collision constraint.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- We propose the </a:t>
            </a:r>
            <a:r>
              <a:rPr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EIF 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 raise quality-of service in wireless sensor network.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TW"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endParaRPr lang="en-US" altLang="zh-TW"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zh-TW" sz="2000" dirty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Constraint</a:t>
            </a:r>
            <a:endParaRPr lang="en-US" altLang="zh-TW" sz="16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-Varied application rate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-Collision constraint</a:t>
            </a:r>
          </a:p>
          <a:p>
            <a:pPr algn="l"/>
            <a:endParaRPr lang="en-US" altLang="zh-TW"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/>
            <a:r>
              <a:rPr lang="en-US" altLang="zh-TW" sz="20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 smtClean="0">
                <a:solidFill>
                  <a:schemeClr val="tx1"/>
                </a:solidFill>
                <a:latin typeface="Century Gothic" panose="020B0502020202020204" pitchFamily="34" charset="0"/>
                <a:cs typeface="Calibri" pitchFamily="34" charset="0"/>
              </a:rPr>
              <a:t>Goal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-Maximize sensor network lifetime</a:t>
            </a:r>
            <a:endParaRPr lang="en-US" altLang="zh-TW" sz="16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77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243407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Related Work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7992888" cy="5400600"/>
          </a:xfrm>
        </p:spPr>
        <p:txBody>
          <a:bodyPr>
            <a:normAutofit/>
          </a:bodyPr>
          <a:lstStyle/>
          <a:p>
            <a:pPr algn="l"/>
            <a:endParaRPr lang="en-US" altLang="zh-TW" sz="2000" dirty="0" smtClean="0">
              <a:latin typeface="Century Gothic" panose="020B0502020202020204" pitchFamily="34" charset="0"/>
            </a:endParaRPr>
          </a:p>
          <a:p>
            <a:pPr algn="l"/>
            <a:endParaRPr lang="en-US" altLang="zh-TW" sz="2000" dirty="0" smtClean="0">
              <a:latin typeface="Century Gothic" panose="020B050202020202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Ref[1] proposed the real-time scheduling to evaluate which one between the Bluetooth and IEEE 802.15.4 suitable for the industrial process systems.</a:t>
            </a:r>
          </a:p>
          <a:p>
            <a:pPr marL="342900" indent="-342900" algn="l">
              <a:buFontTx/>
              <a:buChar char="-"/>
            </a:pPr>
            <a:endParaRPr lang="en-US" altLang="zh-TW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Ref[2]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presents the strategy to minimize number of retransmission overhead for supporting real-time and reliable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Tx/>
              <a:buChar char="-"/>
            </a:pPr>
            <a:endParaRPr lang="en-US" altLang="zh-TW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1" y="6238139"/>
            <a:ext cx="8252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Collotta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Mario, Giovanni Pau, and Gianfranco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Scatà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"Deadline-aware scheduling perspectives in industrial wireless networks: A comparison between IEEE 802.15. 4 and Bluetooth." International Journal of Distributed Sensor Networks 2013 (2013).</a:t>
            </a:r>
          </a:p>
          <a:p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altLang="zh-TW" sz="900" dirty="0" smtClean="0"/>
              <a:t> </a:t>
            </a:r>
            <a:r>
              <a:rPr lang="en-US" altLang="zh-TW" sz="900" dirty="0"/>
              <a:t>Zhu, </a:t>
            </a:r>
            <a:r>
              <a:rPr lang="en-US" altLang="zh-TW" sz="900" dirty="0" err="1"/>
              <a:t>Xiuming</a:t>
            </a:r>
            <a:r>
              <a:rPr lang="en-US" altLang="zh-TW" sz="900" dirty="0"/>
              <a:t>, et al. "</a:t>
            </a:r>
            <a:r>
              <a:rPr lang="en-US" altLang="zh-TW" sz="900" dirty="0" err="1"/>
              <a:t>Mbstar</a:t>
            </a:r>
            <a:r>
              <a:rPr lang="en-US" altLang="zh-TW" sz="900" dirty="0"/>
              <a:t>: A real-time communication protocol for wireless body area networks." </a:t>
            </a:r>
            <a:r>
              <a:rPr lang="en-US" altLang="zh-TW" sz="900" i="1" dirty="0"/>
              <a:t>Real-Time Systems (ECRTS), 2011 23rd </a:t>
            </a:r>
            <a:r>
              <a:rPr lang="en-US" altLang="zh-TW" sz="900" i="1" dirty="0" err="1"/>
              <a:t>Euromicro</a:t>
            </a:r>
            <a:r>
              <a:rPr lang="en-US" altLang="zh-TW" sz="900" i="1" dirty="0"/>
              <a:t> Conference on</a:t>
            </a:r>
            <a:r>
              <a:rPr lang="en-US" altLang="zh-TW" sz="900" dirty="0"/>
              <a:t>. IEEE, 2011</a:t>
            </a:r>
            <a:r>
              <a:rPr lang="en-US" altLang="zh-TW" sz="900" dirty="0" smtClean="0"/>
              <a:t>.</a:t>
            </a:r>
          </a:p>
        </p:txBody>
      </p:sp>
      <p:sp>
        <p:nvSpPr>
          <p:cNvPr id="7" name="矩形 6"/>
          <p:cNvSpPr/>
          <p:nvPr/>
        </p:nvSpPr>
        <p:spPr>
          <a:xfrm>
            <a:off x="467544" y="1311150"/>
            <a:ext cx="1492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 smtClean="0">
                <a:latin typeface="Century Gothic" panose="020B0502020202020204" pitchFamily="34" charset="0"/>
                <a:cs typeface="Calibri" pitchFamily="34" charset="0"/>
              </a:rPr>
              <a:t>Real time</a:t>
            </a:r>
            <a:endParaRPr lang="en-US" altLang="zh-TW" sz="2000" dirty="0">
              <a:latin typeface="Century Gothic" panose="020B0502020202020204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39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243407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Related Work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11559" y="980728"/>
            <a:ext cx="8424935" cy="6264696"/>
          </a:xfrm>
        </p:spPr>
        <p:txBody>
          <a:bodyPr>
            <a:normAutofit/>
          </a:bodyPr>
          <a:lstStyle/>
          <a:p>
            <a:pPr algn="l"/>
            <a:endParaRPr lang="en-US" altLang="zh-TW" sz="2000" dirty="0" smtClean="0">
              <a:latin typeface="Century Gothic" panose="020B0502020202020204" pitchFamily="34" charset="0"/>
            </a:endParaRPr>
          </a:p>
          <a:p>
            <a:pPr algn="l"/>
            <a:endParaRPr lang="en-US" altLang="zh-TW" sz="2000" dirty="0"/>
          </a:p>
          <a:p>
            <a:pPr marL="342900" indent="-342900" algn="l">
              <a:buFontTx/>
              <a:buChar char="-"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Ref[3] determines the smallest length conflict tree for decreasing the latency in the WSN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Ref[4]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proposes sleeping schedules for contention and polling access schemes to extend the device 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lifetime.</a:t>
            </a: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Ref[5] proposes the novel power-management framework for BLE by scaling the connection interval during runtime.</a:t>
            </a:r>
          </a:p>
          <a:p>
            <a:pPr marL="342900" indent="-342900" algn="l">
              <a:buFontTx/>
              <a:buChar char="-"/>
            </a:pP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Ref[6] presents the DIF in EDF scheduling to adjust the transmission rate with arbitrary individual deadline for minimizing the energy consumption.</a:t>
            </a:r>
          </a:p>
          <a:p>
            <a:pPr marL="342900" indent="-342900" algn="l">
              <a:buFontTx/>
              <a:buChar char="-"/>
            </a:pP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altLang="zh-TW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30146" y="6053326"/>
            <a:ext cx="906664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Jacob, Anil K., and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Lillykutty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Jacob. "Energy Efficient MAC for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QoS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Traffic in Wireless Body Area Network." International Journal of Distributed Sensor Networks 2015 (2015).</a:t>
            </a:r>
          </a:p>
          <a:p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Doudou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Messaoud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"Duo-MAC: Energy and time constrained data delivery MAC protocol in wireless sensor networks." Wireless Communications and Mobile Computing Conference (IWCMC), 2013 9th International. IEEE, 2013</a:t>
            </a:r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Kindt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Yunge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Gopp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S. Chakraborty, “Adaptive online power-management for Bluetooth Low Energy”, IEEE Conference on Computer Communications (INFOCOM), 2015</a:t>
            </a:r>
          </a:p>
          <a:p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Shan, J. Luo, and X. Shen, “Optimal energy efficient packet scheduling with arbitrary individual deadline guarantee,” </a:t>
            </a:r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Compute. </a:t>
            </a:r>
            <a:r>
              <a:rPr lang="en-US" altLang="zh-TW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</a:t>
            </a:r>
            <a:r>
              <a:rPr lang="en-US" altLang="zh-TW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vol. 75, pp. 351–366, Dec. </a:t>
            </a:r>
            <a:r>
              <a:rPr lang="en-US" altLang="zh-TW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6" name="矩形 5"/>
          <p:cNvSpPr/>
          <p:nvPr/>
        </p:nvSpPr>
        <p:spPr>
          <a:xfrm>
            <a:off x="399049" y="3098050"/>
            <a:ext cx="2087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 </a:t>
            </a:r>
            <a:r>
              <a:rPr lang="en-US" altLang="zh-TW" sz="1600" dirty="0" smtClean="0">
                <a:latin typeface="Century Gothic" panose="020B0502020202020204" pitchFamily="34" charset="0"/>
                <a:cs typeface="Calibri" pitchFamily="34" charset="0"/>
              </a:rPr>
              <a:t>Transmission rate</a:t>
            </a:r>
            <a:endParaRPr lang="en-US" altLang="zh-TW" sz="1600" dirty="0">
              <a:latin typeface="Century Gothic" panose="020B0502020202020204" pitchFamily="34" charset="0"/>
              <a:cs typeface="Calibri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5855" y="1396691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●</a:t>
            </a:r>
            <a:r>
              <a:rPr lang="en-US" altLang="zh-TW" sz="1600" dirty="0">
                <a:latin typeface="Century Gothic" panose="020B0502020202020204" pitchFamily="34" charset="0"/>
                <a:cs typeface="Calibri" pitchFamily="34" charset="0"/>
              </a:rPr>
              <a:t> </a:t>
            </a:r>
            <a:r>
              <a:rPr lang="en-US" altLang="zh-TW" sz="1600" dirty="0" smtClean="0">
                <a:latin typeface="Century Gothic" panose="020B0502020202020204" pitchFamily="34" charset="0"/>
                <a:cs typeface="Calibri" pitchFamily="34" charset="0"/>
              </a:rPr>
              <a:t>Write-request schedule</a:t>
            </a:r>
            <a:endParaRPr lang="en-US" altLang="zh-TW" sz="1600" dirty="0">
              <a:latin typeface="Century Gothic" panose="020B0502020202020204" pitchFamily="34" charset="0"/>
              <a:cs typeface="Calibri" pitchFamily="34" charset="0"/>
            </a:endParaRPr>
          </a:p>
        </p:txBody>
      </p:sp>
      <p:pic>
        <p:nvPicPr>
          <p:cNvPr id="10" name="圖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560" y="453088"/>
            <a:ext cx="2411760" cy="1261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6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Wayne\Desktop\energy-flow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0"/>
            <a:ext cx="9540552" cy="17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Century Gothic" panose="020B0502020202020204" pitchFamily="34" charset="0"/>
              </a:rPr>
              <a:t>System Architecture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7" name="投影片編號版面配置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611560" y="1133128"/>
            <a:ext cx="868484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sz="2000" dirty="0" smtClean="0">
              <a:solidFill>
                <a:srgbClr val="92D050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1400" dirty="0">
              <a:solidFill>
                <a:schemeClr val="tx1"/>
              </a:solidFill>
              <a:latin typeface="Century Gothic" panose="020B0502020202020204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/>
            <a:endParaRPr lang="en-US" altLang="zh-TW" sz="20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0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endParaRPr lang="en-US" altLang="zh-TW" sz="20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sz="2400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29428" y="5229200"/>
            <a:ext cx="85118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Event Energy Efficiency Interval (MEI)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Estimating the service interval for each node.</a:t>
            </a:r>
          </a:p>
          <a:p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Energy Efficiency Interval Multiple Access (EIMA) Estimating the connection interval for each node in WSN.</a:t>
            </a:r>
            <a:r>
              <a:rPr lang="en-US" altLang="zh-TW" sz="1400" dirty="0" smtClean="0">
                <a:sym typeface="Wingdings" panose="05000000000000000000" pitchFamily="2" charset="2"/>
              </a:rPr>
              <a:t>  </a:t>
            </a:r>
          </a:p>
          <a:p>
            <a:endParaRPr lang="en-US" altLang="zh-TW" sz="1400" dirty="0">
              <a:sym typeface="Wingdings" panose="05000000000000000000" pitchFamily="2" charset="2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Earliest Interval First (EIF) Scheduling 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each node to receive the sensing data.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25641" r="2857" b="13114"/>
          <a:stretch/>
        </p:blipFill>
        <p:spPr bwMode="auto">
          <a:xfrm>
            <a:off x="9900592" y="1772815"/>
            <a:ext cx="8684301" cy="3099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" name="群組 86"/>
          <p:cNvGrpSpPr/>
          <p:nvPr/>
        </p:nvGrpSpPr>
        <p:grpSpPr>
          <a:xfrm>
            <a:off x="14635" y="1528492"/>
            <a:ext cx="8890747" cy="2908620"/>
            <a:chOff x="14635" y="1528492"/>
            <a:chExt cx="8890747" cy="2908620"/>
          </a:xfrm>
        </p:grpSpPr>
        <p:sp>
          <p:nvSpPr>
            <p:cNvPr id="89" name="矩形 88"/>
            <p:cNvSpPr/>
            <p:nvPr/>
          </p:nvSpPr>
          <p:spPr>
            <a:xfrm>
              <a:off x="3280980" y="1528492"/>
              <a:ext cx="2803187" cy="290862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3920669" y="3500585"/>
              <a:ext cx="1584176" cy="8423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/>
                <a:t>EIF</a:t>
              </a:r>
              <a:endParaRPr lang="zh-TW" altLang="en-US" sz="2800" dirty="0"/>
            </a:p>
          </p:txBody>
        </p:sp>
        <p:grpSp>
          <p:nvGrpSpPr>
            <p:cNvPr id="58" name="群組 57"/>
            <p:cNvGrpSpPr/>
            <p:nvPr/>
          </p:nvGrpSpPr>
          <p:grpSpPr>
            <a:xfrm>
              <a:off x="14635" y="1580696"/>
              <a:ext cx="8890747" cy="2009853"/>
              <a:chOff x="-2127472" y="2533039"/>
              <a:chExt cx="10404542" cy="2031421"/>
            </a:xfrm>
          </p:grpSpPr>
          <p:grpSp>
            <p:nvGrpSpPr>
              <p:cNvPr id="55" name="群組 54"/>
              <p:cNvGrpSpPr/>
              <p:nvPr/>
            </p:nvGrpSpPr>
            <p:grpSpPr>
              <a:xfrm>
                <a:off x="-2127472" y="2533039"/>
                <a:ext cx="7300789" cy="2031421"/>
                <a:chOff x="-2127472" y="2533039"/>
                <a:chExt cx="7300789" cy="2031421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806968" y="2717705"/>
                  <a:ext cx="3084262" cy="1599373"/>
                </a:xfrm>
                <a:prstGeom prst="rect">
                  <a:avLst/>
                </a:prstGeom>
                <a:ln>
                  <a:prstDash val="sysDash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30" name="群組 29"/>
                <p:cNvGrpSpPr/>
                <p:nvPr/>
              </p:nvGrpSpPr>
              <p:grpSpPr>
                <a:xfrm>
                  <a:off x="-2127472" y="2533039"/>
                  <a:ext cx="3387104" cy="2031421"/>
                  <a:chOff x="-1171871" y="3123088"/>
                  <a:chExt cx="3387104" cy="2031421"/>
                </a:xfrm>
              </p:grpSpPr>
              <p:grpSp>
                <p:nvGrpSpPr>
                  <p:cNvPr id="7" name="群組 6"/>
                  <p:cNvGrpSpPr/>
                  <p:nvPr/>
                </p:nvGrpSpPr>
                <p:grpSpPr>
                  <a:xfrm>
                    <a:off x="-1138206" y="3212976"/>
                    <a:ext cx="918086" cy="739868"/>
                    <a:chOff x="-1138206" y="3212976"/>
                    <a:chExt cx="918086" cy="739868"/>
                  </a:xfrm>
                </p:grpSpPr>
                <p:sp>
                  <p:nvSpPr>
                    <p:cNvPr id="4" name="橢圓 3"/>
                    <p:cNvSpPr/>
                    <p:nvPr/>
                  </p:nvSpPr>
                  <p:spPr>
                    <a:xfrm>
                      <a:off x="-1116632" y="3212976"/>
                      <a:ext cx="864096" cy="73986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200" b="1" dirty="0"/>
                    </a:p>
                  </p:txBody>
                </p:sp>
                <p:sp>
                  <p:nvSpPr>
                    <p:cNvPr id="5" name="文字方塊 4"/>
                    <p:cNvSpPr txBox="1"/>
                    <p:nvPr/>
                  </p:nvSpPr>
                  <p:spPr>
                    <a:xfrm>
                      <a:off x="-1138206" y="3396262"/>
                      <a:ext cx="918086" cy="37329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Slave1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10" name="群組 9"/>
                  <p:cNvGrpSpPr/>
                  <p:nvPr/>
                </p:nvGrpSpPr>
                <p:grpSpPr>
                  <a:xfrm>
                    <a:off x="-1171871" y="4410447"/>
                    <a:ext cx="996875" cy="744062"/>
                    <a:chOff x="-1266187" y="4225781"/>
                    <a:chExt cx="996875" cy="744062"/>
                  </a:xfrm>
                </p:grpSpPr>
                <p:sp>
                  <p:nvSpPr>
                    <p:cNvPr id="9" name="橢圓 8"/>
                    <p:cNvSpPr/>
                    <p:nvPr/>
                  </p:nvSpPr>
                  <p:spPr>
                    <a:xfrm>
                      <a:off x="-1228575" y="4225781"/>
                      <a:ext cx="864096" cy="74406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1200" b="1" dirty="0"/>
                    </a:p>
                  </p:txBody>
                </p:sp>
                <p:sp>
                  <p:nvSpPr>
                    <p:cNvPr id="11" name="文字方塊 10"/>
                    <p:cNvSpPr txBox="1"/>
                    <p:nvPr/>
                  </p:nvSpPr>
                  <p:spPr>
                    <a:xfrm>
                      <a:off x="-1266187" y="4410447"/>
                      <a:ext cx="996875" cy="37329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err="1" smtClean="0">
                          <a:solidFill>
                            <a:schemeClr val="bg1"/>
                          </a:solidFill>
                        </a:rPr>
                        <a:t>Slavem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cxnSp>
                <p:nvCxnSpPr>
                  <p:cNvPr id="13" name="直線接點 12"/>
                  <p:cNvCxnSpPr>
                    <a:endCxn id="9" idx="0"/>
                  </p:cNvCxnSpPr>
                  <p:nvPr/>
                </p:nvCxnSpPr>
                <p:spPr>
                  <a:xfrm>
                    <a:off x="-702212" y="3976159"/>
                    <a:ext cx="1" cy="434288"/>
                  </a:xfrm>
                  <a:prstGeom prst="line">
                    <a:avLst/>
                  </a:prstGeom>
                  <a:ln w="34925" cmpd="sng"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單箭頭接點 22"/>
                  <p:cNvCxnSpPr/>
                  <p:nvPr/>
                </p:nvCxnSpPr>
                <p:spPr>
                  <a:xfrm>
                    <a:off x="-180528" y="3671399"/>
                    <a:ext cx="504056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5"/>
                  </a:lnRef>
                  <a:fillRef idx="0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線單箭頭接點 25"/>
                  <p:cNvCxnSpPr/>
                  <p:nvPr/>
                </p:nvCxnSpPr>
                <p:spPr>
                  <a:xfrm>
                    <a:off x="-180528" y="4722461"/>
                    <a:ext cx="504056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5"/>
                  </a:lnRef>
                  <a:fillRef idx="0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" name="群組 28"/>
                  <p:cNvGrpSpPr/>
                  <p:nvPr/>
                </p:nvGrpSpPr>
                <p:grpSpPr>
                  <a:xfrm>
                    <a:off x="343025" y="3123088"/>
                    <a:ext cx="1872208" cy="732977"/>
                    <a:chOff x="-1332656" y="1039838"/>
                    <a:chExt cx="1872208" cy="732977"/>
                  </a:xfrm>
                </p:grpSpPr>
                <p:grpSp>
                  <p:nvGrpSpPr>
                    <p:cNvPr id="25" name="群組 24"/>
                    <p:cNvGrpSpPr/>
                    <p:nvPr/>
                  </p:nvGrpSpPr>
                  <p:grpSpPr>
                    <a:xfrm>
                      <a:off x="-1332656" y="1409750"/>
                      <a:ext cx="1872208" cy="363065"/>
                      <a:chOff x="-1332656" y="1409750"/>
                      <a:chExt cx="1872208" cy="363065"/>
                    </a:xfrm>
                  </p:grpSpPr>
                  <p:sp>
                    <p:nvSpPr>
                      <p:cNvPr id="24" name="矩形 23"/>
                      <p:cNvSpPr/>
                      <p:nvPr/>
                    </p:nvSpPr>
                    <p:spPr>
                      <a:xfrm>
                        <a:off x="-1332656" y="1412776"/>
                        <a:ext cx="936104" cy="360039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/>
                          <a:t>Load1</a:t>
                        </a:r>
                        <a:endParaRPr lang="zh-TW" altLang="en-US" dirty="0"/>
                      </a:p>
                    </p:txBody>
                  </p:sp>
                  <p:sp>
                    <p:nvSpPr>
                      <p:cNvPr id="28" name="矩形 27"/>
                      <p:cNvSpPr/>
                      <p:nvPr/>
                    </p:nvSpPr>
                    <p:spPr>
                      <a:xfrm>
                        <a:off x="-396552" y="1409750"/>
                        <a:ext cx="936104" cy="363065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/>
                          <a:t>Period1</a:t>
                        </a:r>
                        <a:endParaRPr lang="zh-TW" altLang="en-US" dirty="0"/>
                      </a:p>
                    </p:txBody>
                  </p:sp>
                </p:grpSp>
                <p:sp>
                  <p:nvSpPr>
                    <p:cNvPr id="27" name="文字方塊 26"/>
                    <p:cNvSpPr txBox="1"/>
                    <p:nvPr/>
                  </p:nvSpPr>
                  <p:spPr>
                    <a:xfrm>
                      <a:off x="-1288404" y="1039838"/>
                      <a:ext cx="181876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smtClean="0"/>
                        <a:t>Application Event</a:t>
                      </a:r>
                      <a:endParaRPr lang="zh-TW" altLang="en-US" dirty="0"/>
                    </a:p>
                  </p:txBody>
                </p:sp>
              </p:grpSp>
              <p:grpSp>
                <p:nvGrpSpPr>
                  <p:cNvPr id="32" name="群組 31"/>
                  <p:cNvGrpSpPr/>
                  <p:nvPr/>
                </p:nvGrpSpPr>
                <p:grpSpPr>
                  <a:xfrm>
                    <a:off x="323528" y="4163065"/>
                    <a:ext cx="1872208" cy="732977"/>
                    <a:chOff x="-1332656" y="765623"/>
                    <a:chExt cx="1872208" cy="732977"/>
                  </a:xfrm>
                </p:grpSpPr>
                <p:grpSp>
                  <p:nvGrpSpPr>
                    <p:cNvPr id="33" name="群組 32"/>
                    <p:cNvGrpSpPr/>
                    <p:nvPr/>
                  </p:nvGrpSpPr>
                  <p:grpSpPr>
                    <a:xfrm>
                      <a:off x="-1332656" y="1135535"/>
                      <a:ext cx="1872208" cy="363065"/>
                      <a:chOff x="-1332656" y="1135535"/>
                      <a:chExt cx="1872208" cy="363065"/>
                    </a:xfrm>
                  </p:grpSpPr>
                  <p:sp>
                    <p:nvSpPr>
                      <p:cNvPr id="35" name="矩形 34"/>
                      <p:cNvSpPr/>
                      <p:nvPr/>
                    </p:nvSpPr>
                    <p:spPr>
                      <a:xfrm>
                        <a:off x="-1332656" y="1138561"/>
                        <a:ext cx="936104" cy="360039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err="1" smtClean="0"/>
                          <a:t>Loadm</a:t>
                        </a:r>
                        <a:endParaRPr lang="zh-TW" altLang="en-US" dirty="0"/>
                      </a:p>
                    </p:txBody>
                  </p:sp>
                  <p:sp>
                    <p:nvSpPr>
                      <p:cNvPr id="36" name="矩形 35"/>
                      <p:cNvSpPr/>
                      <p:nvPr/>
                    </p:nvSpPr>
                    <p:spPr>
                      <a:xfrm>
                        <a:off x="-396552" y="1135535"/>
                        <a:ext cx="936104" cy="360039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err="1" smtClean="0"/>
                          <a:t>Periodm</a:t>
                        </a:r>
                        <a:endParaRPr lang="zh-TW" altLang="en-US" dirty="0"/>
                      </a:p>
                    </p:txBody>
                  </p:sp>
                </p:grpSp>
                <p:sp>
                  <p:nvSpPr>
                    <p:cNvPr id="34" name="文字方塊 33"/>
                    <p:cNvSpPr txBox="1"/>
                    <p:nvPr/>
                  </p:nvSpPr>
                  <p:spPr>
                    <a:xfrm>
                      <a:off x="-1288404" y="765623"/>
                      <a:ext cx="181876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TW" dirty="0" smtClean="0"/>
                        <a:t>Application Event</a:t>
                      </a:r>
                      <a:endParaRPr lang="zh-TW" altLang="en-US" dirty="0"/>
                    </a:p>
                  </p:txBody>
                </p:sp>
              </p:grpSp>
            </p:grpSp>
            <p:cxnSp>
              <p:nvCxnSpPr>
                <p:cNvPr id="38" name="直線單箭頭接點 37"/>
                <p:cNvCxnSpPr/>
                <p:nvPr/>
              </p:nvCxnSpPr>
              <p:spPr>
                <a:xfrm>
                  <a:off x="1332062" y="3050225"/>
                  <a:ext cx="36004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sp>
              <p:nvSpPr>
                <p:cNvPr id="31" name="矩形 30"/>
                <p:cNvSpPr/>
                <p:nvPr/>
              </p:nvSpPr>
              <p:spPr>
                <a:xfrm>
                  <a:off x="1913433" y="3070671"/>
                  <a:ext cx="1060390" cy="944290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800" dirty="0" smtClean="0"/>
                    <a:t>MEI</a:t>
                  </a:r>
                  <a:endParaRPr lang="zh-TW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448698" y="3085997"/>
                  <a:ext cx="1304732" cy="928964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800" dirty="0" smtClean="0"/>
                    <a:t>EIMA</a:t>
                  </a:r>
                  <a:endParaRPr lang="zh-TW" altLang="en-US" dirty="0"/>
                </a:p>
              </p:txBody>
            </p:sp>
            <p:cxnSp>
              <p:nvCxnSpPr>
                <p:cNvPr id="42" name="直線單箭頭接點 41"/>
                <p:cNvCxnSpPr>
                  <a:stCxn id="31" idx="3"/>
                  <a:endCxn id="40" idx="1"/>
                </p:cNvCxnSpPr>
                <p:nvPr/>
              </p:nvCxnSpPr>
              <p:spPr>
                <a:xfrm>
                  <a:off x="2973824" y="3542816"/>
                  <a:ext cx="474874" cy="766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單箭頭接點 50"/>
                <p:cNvCxnSpPr/>
                <p:nvPr/>
              </p:nvCxnSpPr>
              <p:spPr>
                <a:xfrm>
                  <a:off x="4975499" y="3572911"/>
                  <a:ext cx="197818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單箭頭接點 55"/>
                <p:cNvCxnSpPr/>
                <p:nvPr/>
              </p:nvCxnSpPr>
              <p:spPr>
                <a:xfrm>
                  <a:off x="1304442" y="4132412"/>
                  <a:ext cx="36004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矩形 56"/>
              <p:cNvSpPr/>
              <p:nvPr/>
            </p:nvSpPr>
            <p:spPr>
              <a:xfrm>
                <a:off x="5144035" y="2763166"/>
                <a:ext cx="1656184" cy="5207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/>
                  <a:t>Connection Interval</a:t>
                </a:r>
                <a:endParaRPr lang="zh-TW" altLang="en-US" sz="1600" dirty="0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144035" y="3804904"/>
                <a:ext cx="1656184" cy="5207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/>
                  <a:t>Connection Interval</a:t>
                </a:r>
                <a:endParaRPr lang="zh-TW" altLang="en-US" sz="1600" dirty="0"/>
              </a:p>
            </p:txBody>
          </p:sp>
          <p:sp>
            <p:nvSpPr>
              <p:cNvPr id="63" name="橢圓 62"/>
              <p:cNvSpPr/>
              <p:nvPr/>
            </p:nvSpPr>
            <p:spPr>
              <a:xfrm>
                <a:off x="7304276" y="2583289"/>
                <a:ext cx="864095" cy="72617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b="1" dirty="0"/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7268295" y="2761714"/>
                <a:ext cx="918086" cy="373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Slave1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橢圓 64"/>
              <p:cNvSpPr/>
              <p:nvPr/>
            </p:nvSpPr>
            <p:spPr>
              <a:xfrm>
                <a:off x="7313578" y="3746151"/>
                <a:ext cx="864095" cy="7367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b="1" dirty="0"/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7280195" y="3917384"/>
                <a:ext cx="996875" cy="373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err="1" smtClean="0">
                    <a:solidFill>
                      <a:schemeClr val="bg1"/>
                    </a:solidFill>
                  </a:rPr>
                  <a:t>Slavem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直線單箭頭接點 66"/>
              <p:cNvCxnSpPr/>
              <p:nvPr/>
            </p:nvCxnSpPr>
            <p:spPr>
              <a:xfrm>
                <a:off x="6884560" y="2960490"/>
                <a:ext cx="395638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>
                <a:off x="6884560" y="4070098"/>
                <a:ext cx="395638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86" name="群組 85"/>
            <p:cNvGrpSpPr/>
            <p:nvPr/>
          </p:nvGrpSpPr>
          <p:grpSpPr>
            <a:xfrm>
              <a:off x="5580114" y="3406424"/>
              <a:ext cx="1914663" cy="523333"/>
              <a:chOff x="6012160" y="3406424"/>
              <a:chExt cx="1224137" cy="523333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7236296" y="3406424"/>
                <a:ext cx="0" cy="523332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3" name="直線單箭頭接點 82"/>
              <p:cNvCxnSpPr/>
              <p:nvPr/>
            </p:nvCxnSpPr>
            <p:spPr>
              <a:xfrm flipH="1" flipV="1">
                <a:off x="6012160" y="3929755"/>
                <a:ext cx="1224137" cy="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接點 90"/>
          <p:cNvCxnSpPr/>
          <p:nvPr/>
        </p:nvCxnSpPr>
        <p:spPr>
          <a:xfrm>
            <a:off x="8435632" y="2401643"/>
            <a:ext cx="0" cy="356218"/>
          </a:xfrm>
          <a:prstGeom prst="line">
            <a:avLst/>
          </a:prstGeom>
          <a:ln w="349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/>
          <p:cNvSpPr txBox="1"/>
          <p:nvPr/>
        </p:nvSpPr>
        <p:spPr>
          <a:xfrm>
            <a:off x="4287929" y="1134346"/>
            <a:ext cx="8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Master</a:t>
            </a:r>
            <a:endParaRPr lang="zh-TW" altLang="en-US" dirty="0"/>
          </a:p>
        </p:txBody>
      </p:sp>
      <p:cxnSp>
        <p:nvCxnSpPr>
          <p:cNvPr id="96" name="直線接點 95"/>
          <p:cNvCxnSpPr/>
          <p:nvPr/>
        </p:nvCxnSpPr>
        <p:spPr>
          <a:xfrm>
            <a:off x="6935794" y="2400120"/>
            <a:ext cx="0" cy="356218"/>
          </a:xfrm>
          <a:prstGeom prst="line">
            <a:avLst/>
          </a:prstGeom>
          <a:ln w="34925" cmpd="sng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27304</TotalTime>
  <Words>4634</Words>
  <Application>Microsoft Office PowerPoint</Application>
  <PresentationFormat>如螢幕大小 (4:3)</PresentationFormat>
  <Paragraphs>1213</Paragraphs>
  <Slides>45</Slides>
  <Notes>44</Notes>
  <HiddenSlides>19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46" baseType="lpstr">
      <vt:lpstr>Office 佈景主題</vt:lpstr>
      <vt:lpstr>Online power management with  Quality-of-Service Consideration  for Bluetooth Low Energy</vt:lpstr>
      <vt:lpstr>Introduction</vt:lpstr>
      <vt:lpstr>Motivation</vt:lpstr>
      <vt:lpstr>BLE Protocol</vt:lpstr>
      <vt:lpstr>Star Topology</vt:lpstr>
      <vt:lpstr>Problem</vt:lpstr>
      <vt:lpstr>Related Work</vt:lpstr>
      <vt:lpstr>Related Work</vt:lpstr>
      <vt:lpstr>System Architecture</vt:lpstr>
      <vt:lpstr>Service Interval</vt:lpstr>
      <vt:lpstr>Proposal (Service Interval)</vt:lpstr>
      <vt:lpstr>MEI Example</vt:lpstr>
      <vt:lpstr>Proposal (Star Interval)</vt:lpstr>
      <vt:lpstr>Proposal (Star Interval)</vt:lpstr>
      <vt:lpstr>Proposal (Write-Request Scheduler)</vt:lpstr>
      <vt:lpstr>Example</vt:lpstr>
      <vt:lpstr> Experiment</vt:lpstr>
      <vt:lpstr>Lifetime Model</vt:lpstr>
      <vt:lpstr> Experiment (Service Interval)</vt:lpstr>
      <vt:lpstr> Experiment (Star Interval)</vt:lpstr>
      <vt:lpstr> Experiment (Write-Request Scheduler)</vt:lpstr>
      <vt:lpstr> Experiment (Varied Node Number)</vt:lpstr>
      <vt:lpstr> Experiment (Service Interval)</vt:lpstr>
      <vt:lpstr> Experiment (Star Interval)</vt:lpstr>
      <vt:lpstr> Experiment (Write-Request Scheduler)</vt:lpstr>
      <vt:lpstr> Experiment (Varied Node Number)</vt:lpstr>
      <vt:lpstr> Case Study</vt:lpstr>
      <vt:lpstr>Case Study</vt:lpstr>
      <vt:lpstr> Experiment</vt:lpstr>
      <vt:lpstr> Conclusion</vt:lpstr>
      <vt:lpstr> Experiment</vt:lpstr>
      <vt:lpstr> Experiment</vt:lpstr>
      <vt:lpstr>Proposal (Write-Request Scheduler)</vt:lpstr>
      <vt:lpstr>Proposal (Star Interval)</vt:lpstr>
      <vt:lpstr>Node scheduler</vt:lpstr>
      <vt:lpstr>Discovery issue</vt:lpstr>
      <vt:lpstr> Measure</vt:lpstr>
      <vt:lpstr> Measure</vt:lpstr>
      <vt:lpstr> Measure</vt:lpstr>
      <vt:lpstr> BLE State</vt:lpstr>
      <vt:lpstr>Mesh Network</vt:lpstr>
      <vt:lpstr>Proposal (Star Interval)</vt:lpstr>
      <vt:lpstr> Mesh Solution</vt:lpstr>
      <vt:lpstr>Process Power</vt:lpstr>
      <vt:lpstr>Power &amp; Lifetime Model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Wayne</dc:creator>
  <cp:lastModifiedBy>Jiang</cp:lastModifiedBy>
  <cp:revision>1292</cp:revision>
  <cp:lastPrinted>2015-10-05T07:48:23Z</cp:lastPrinted>
  <dcterms:modified xsi:type="dcterms:W3CDTF">2016-01-26T03:25:47Z</dcterms:modified>
</cp:coreProperties>
</file>